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13E223-2294-4147-8BD0-D90BD36CC8F4}" v="4" dt="2024-11-21T19:00:39.6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Stockhammer" userId="2aa20ba2-ba43-46c1-9e8b-e40494025eed" providerId="ADAL" clId="{5B13E223-2294-4147-8BD0-D90BD36CC8F4}"/>
    <pc:docChg chg="undo custSel addSld modSld">
      <pc:chgData name="Thomas Stockhammer" userId="2aa20ba2-ba43-46c1-9e8b-e40494025eed" providerId="ADAL" clId="{5B13E223-2294-4147-8BD0-D90BD36CC8F4}" dt="2024-11-21T19:04:12.649" v="258" actId="26606"/>
      <pc:docMkLst>
        <pc:docMk/>
      </pc:docMkLst>
      <pc:sldChg chg="modSp mod">
        <pc:chgData name="Thomas Stockhammer" userId="2aa20ba2-ba43-46c1-9e8b-e40494025eed" providerId="ADAL" clId="{5B13E223-2294-4147-8BD0-D90BD36CC8F4}" dt="2024-11-21T18:59:36.842" v="48" actId="20577"/>
        <pc:sldMkLst>
          <pc:docMk/>
          <pc:sldMk cId="2297465722" sldId="256"/>
        </pc:sldMkLst>
        <pc:spChg chg="mod">
          <ac:chgData name="Thomas Stockhammer" userId="2aa20ba2-ba43-46c1-9e8b-e40494025eed" providerId="ADAL" clId="{5B13E223-2294-4147-8BD0-D90BD36CC8F4}" dt="2024-11-21T18:59:00.672" v="0"/>
          <ac:spMkLst>
            <pc:docMk/>
            <pc:sldMk cId="2297465722" sldId="256"/>
            <ac:spMk id="2" creationId="{0F5493C7-8C8F-4DDB-5DC3-14EAFC469096}"/>
          </ac:spMkLst>
        </pc:spChg>
        <pc:spChg chg="mod">
          <ac:chgData name="Thomas Stockhammer" userId="2aa20ba2-ba43-46c1-9e8b-e40494025eed" providerId="ADAL" clId="{5B13E223-2294-4147-8BD0-D90BD36CC8F4}" dt="2024-11-21T18:59:36.842" v="48" actId="20577"/>
          <ac:spMkLst>
            <pc:docMk/>
            <pc:sldMk cId="2297465722" sldId="256"/>
            <ac:spMk id="3" creationId="{2DB7CD17-3C31-9607-4049-D9D6DB568BDA}"/>
          </ac:spMkLst>
        </pc:spChg>
      </pc:sldChg>
      <pc:sldChg chg="addSp delSp modSp new mod setBg modClrScheme chgLayout">
        <pc:chgData name="Thomas Stockhammer" userId="2aa20ba2-ba43-46c1-9e8b-e40494025eed" providerId="ADAL" clId="{5B13E223-2294-4147-8BD0-D90BD36CC8F4}" dt="2024-11-21T19:04:12.649" v="258" actId="26606"/>
        <pc:sldMkLst>
          <pc:docMk/>
          <pc:sldMk cId="215889139" sldId="257"/>
        </pc:sldMkLst>
        <pc:spChg chg="del">
          <ac:chgData name="Thomas Stockhammer" userId="2aa20ba2-ba43-46c1-9e8b-e40494025eed" providerId="ADAL" clId="{5B13E223-2294-4147-8BD0-D90BD36CC8F4}" dt="2024-11-21T19:00:49.228" v="55" actId="700"/>
          <ac:spMkLst>
            <pc:docMk/>
            <pc:sldMk cId="215889139" sldId="257"/>
            <ac:spMk id="2" creationId="{BFDD220A-C77C-B230-364B-D24CE2DC166E}"/>
          </ac:spMkLst>
        </pc:spChg>
        <pc:spChg chg="del">
          <ac:chgData name="Thomas Stockhammer" userId="2aa20ba2-ba43-46c1-9e8b-e40494025eed" providerId="ADAL" clId="{5B13E223-2294-4147-8BD0-D90BD36CC8F4}" dt="2024-11-21T19:00:39.644" v="52"/>
          <ac:spMkLst>
            <pc:docMk/>
            <pc:sldMk cId="215889139" sldId="257"/>
            <ac:spMk id="3" creationId="{FE1983D1-8F40-16D1-4717-0621D56B1349}"/>
          </ac:spMkLst>
        </pc:spChg>
        <pc:spChg chg="add">
          <ac:chgData name="Thomas Stockhammer" userId="2aa20ba2-ba43-46c1-9e8b-e40494025eed" providerId="ADAL" clId="{5B13E223-2294-4147-8BD0-D90BD36CC8F4}" dt="2024-11-21T19:00:12.019" v="51"/>
          <ac:spMkLst>
            <pc:docMk/>
            <pc:sldMk cId="215889139" sldId="257"/>
            <ac:spMk id="4" creationId="{F300D6F9-D3EA-CAD4-79CE-FCA9676AAAD0}"/>
          </ac:spMkLst>
        </pc:spChg>
        <pc:spChg chg="add del mod ord">
          <ac:chgData name="Thomas Stockhammer" userId="2aa20ba2-ba43-46c1-9e8b-e40494025eed" providerId="ADAL" clId="{5B13E223-2294-4147-8BD0-D90BD36CC8F4}" dt="2024-11-21T19:00:55.055" v="56" actId="700"/>
          <ac:spMkLst>
            <pc:docMk/>
            <pc:sldMk cId="215889139" sldId="257"/>
            <ac:spMk id="7" creationId="{26BF40B7-AF63-7BC3-4065-8F21DA26FA51}"/>
          </ac:spMkLst>
        </pc:spChg>
        <pc:spChg chg="add del mod ord">
          <ac:chgData name="Thomas Stockhammer" userId="2aa20ba2-ba43-46c1-9e8b-e40494025eed" providerId="ADAL" clId="{5B13E223-2294-4147-8BD0-D90BD36CC8F4}" dt="2024-11-21T19:00:57.587" v="57" actId="700"/>
          <ac:spMkLst>
            <pc:docMk/>
            <pc:sldMk cId="215889139" sldId="257"/>
            <ac:spMk id="8" creationId="{5FD927A0-CEA9-7EE4-0F7F-A8B2C8D77F57}"/>
          </ac:spMkLst>
        </pc:spChg>
        <pc:spChg chg="add del mod ord">
          <ac:chgData name="Thomas Stockhammer" userId="2aa20ba2-ba43-46c1-9e8b-e40494025eed" providerId="ADAL" clId="{5B13E223-2294-4147-8BD0-D90BD36CC8F4}" dt="2024-11-21T19:00:57.587" v="57" actId="700"/>
          <ac:spMkLst>
            <pc:docMk/>
            <pc:sldMk cId="215889139" sldId="257"/>
            <ac:spMk id="9" creationId="{66A8DDCB-5915-8C74-6288-B7FCB2DB0D65}"/>
          </ac:spMkLst>
        </pc:spChg>
        <pc:spChg chg="add del mod ord">
          <ac:chgData name="Thomas Stockhammer" userId="2aa20ba2-ba43-46c1-9e8b-e40494025eed" providerId="ADAL" clId="{5B13E223-2294-4147-8BD0-D90BD36CC8F4}" dt="2024-11-21T19:00:57.587" v="57" actId="700"/>
          <ac:spMkLst>
            <pc:docMk/>
            <pc:sldMk cId="215889139" sldId="257"/>
            <ac:spMk id="10" creationId="{AB84CFF6-EF05-D754-0D9E-A351A2536687}"/>
          </ac:spMkLst>
        </pc:spChg>
        <pc:spChg chg="add del mod ord">
          <ac:chgData name="Thomas Stockhammer" userId="2aa20ba2-ba43-46c1-9e8b-e40494025eed" providerId="ADAL" clId="{5B13E223-2294-4147-8BD0-D90BD36CC8F4}" dt="2024-11-21T19:00:57.587" v="57" actId="700"/>
          <ac:spMkLst>
            <pc:docMk/>
            <pc:sldMk cId="215889139" sldId="257"/>
            <ac:spMk id="11" creationId="{05EFBB83-19AC-2212-A613-8F7900DF458C}"/>
          </ac:spMkLst>
        </pc:spChg>
        <pc:spChg chg="add mod ord">
          <ac:chgData name="Thomas Stockhammer" userId="2aa20ba2-ba43-46c1-9e8b-e40494025eed" providerId="ADAL" clId="{5B13E223-2294-4147-8BD0-D90BD36CC8F4}" dt="2024-11-21T19:04:12.646" v="257" actId="26606"/>
          <ac:spMkLst>
            <pc:docMk/>
            <pc:sldMk cId="215889139" sldId="257"/>
            <ac:spMk id="12" creationId="{B60E5D32-5516-6A0A-2C08-40D924E74B73}"/>
          </ac:spMkLst>
        </pc:spChg>
        <pc:spChg chg="add mod ord">
          <ac:chgData name="Thomas Stockhammer" userId="2aa20ba2-ba43-46c1-9e8b-e40494025eed" providerId="ADAL" clId="{5B13E223-2294-4147-8BD0-D90BD36CC8F4}" dt="2024-11-21T19:04:12.649" v="258" actId="26606"/>
          <ac:spMkLst>
            <pc:docMk/>
            <pc:sldMk cId="215889139" sldId="257"/>
            <ac:spMk id="13" creationId="{C87973AC-5617-0E43-EB50-E70635796A9B}"/>
          </ac:spMkLst>
        </pc:spChg>
        <pc:spChg chg="add del">
          <ac:chgData name="Thomas Stockhammer" userId="2aa20ba2-ba43-46c1-9e8b-e40494025eed" providerId="ADAL" clId="{5B13E223-2294-4147-8BD0-D90BD36CC8F4}" dt="2024-11-21T19:03:17.255" v="229" actId="26606"/>
          <ac:spMkLst>
            <pc:docMk/>
            <pc:sldMk cId="215889139" sldId="257"/>
            <ac:spMk id="2055" creationId="{99F1FFA9-D672-408C-9220-ADEEC6ABDD09}"/>
          </ac:spMkLst>
        </pc:spChg>
        <pc:spChg chg="add del">
          <ac:chgData name="Thomas Stockhammer" userId="2aa20ba2-ba43-46c1-9e8b-e40494025eed" providerId="ADAL" clId="{5B13E223-2294-4147-8BD0-D90BD36CC8F4}" dt="2024-11-21T19:04:12.649" v="258" actId="26606"/>
          <ac:spMkLst>
            <pc:docMk/>
            <pc:sldMk cId="215889139" sldId="257"/>
            <ac:spMk id="2060" creationId="{2172A0AC-3DCE-4672-BCAF-28FEF91F6020}"/>
          </ac:spMkLst>
        </pc:spChg>
        <pc:spChg chg="add del">
          <ac:chgData name="Thomas Stockhammer" userId="2aa20ba2-ba43-46c1-9e8b-e40494025eed" providerId="ADAL" clId="{5B13E223-2294-4147-8BD0-D90BD36CC8F4}" dt="2024-11-21T19:04:12.649" v="258" actId="26606"/>
          <ac:spMkLst>
            <pc:docMk/>
            <pc:sldMk cId="215889139" sldId="257"/>
            <ac:spMk id="2062" creationId="{AE6F1C77-EDC9-4C5F-8C1C-62DD46BDA3C3}"/>
          </ac:spMkLst>
        </pc:spChg>
        <pc:spChg chg="add del">
          <ac:chgData name="Thomas Stockhammer" userId="2aa20ba2-ba43-46c1-9e8b-e40494025eed" providerId="ADAL" clId="{5B13E223-2294-4147-8BD0-D90BD36CC8F4}" dt="2024-11-21T19:04:12.646" v="257" actId="26606"/>
          <ac:spMkLst>
            <pc:docMk/>
            <pc:sldMk cId="215889139" sldId="257"/>
            <ac:spMk id="2067" creationId="{AAB8EDC3-1C0D-4505-A2C7-839A5161FB53}"/>
          </ac:spMkLst>
        </pc:spChg>
        <pc:spChg chg="add del">
          <ac:chgData name="Thomas Stockhammer" userId="2aa20ba2-ba43-46c1-9e8b-e40494025eed" providerId="ADAL" clId="{5B13E223-2294-4147-8BD0-D90BD36CC8F4}" dt="2024-11-21T19:04:12.646" v="257" actId="26606"/>
          <ac:spMkLst>
            <pc:docMk/>
            <pc:sldMk cId="215889139" sldId="257"/>
            <ac:spMk id="2069" creationId="{2069E294-3813-4588-9E9C-AEA08F9C4DA1}"/>
          </ac:spMkLst>
        </pc:spChg>
        <pc:spChg chg="add">
          <ac:chgData name="Thomas Stockhammer" userId="2aa20ba2-ba43-46c1-9e8b-e40494025eed" providerId="ADAL" clId="{5B13E223-2294-4147-8BD0-D90BD36CC8F4}" dt="2024-11-21T19:04:12.649" v="258" actId="26606"/>
          <ac:spMkLst>
            <pc:docMk/>
            <pc:sldMk cId="215889139" sldId="257"/>
            <ac:spMk id="2071" creationId="{2172A0AC-3DCE-4672-BCAF-28FEF91F6020}"/>
          </ac:spMkLst>
        </pc:spChg>
        <pc:spChg chg="add">
          <ac:chgData name="Thomas Stockhammer" userId="2aa20ba2-ba43-46c1-9e8b-e40494025eed" providerId="ADAL" clId="{5B13E223-2294-4147-8BD0-D90BD36CC8F4}" dt="2024-11-21T19:04:12.649" v="258" actId="26606"/>
          <ac:spMkLst>
            <pc:docMk/>
            <pc:sldMk cId="215889139" sldId="257"/>
            <ac:spMk id="2072" creationId="{AE6F1C77-EDC9-4C5F-8C1C-62DD46BDA3C3}"/>
          </ac:spMkLst>
        </pc:spChg>
        <pc:picChg chg="add mod ord">
          <ac:chgData name="Thomas Stockhammer" userId="2aa20ba2-ba43-46c1-9e8b-e40494025eed" providerId="ADAL" clId="{5B13E223-2294-4147-8BD0-D90BD36CC8F4}" dt="2024-11-21T19:04:12.649" v="258" actId="26606"/>
          <ac:picMkLst>
            <pc:docMk/>
            <pc:sldMk cId="215889139" sldId="257"/>
            <ac:picMk id="6" creationId="{5B77D8C7-E17C-84EC-E828-E56F67DC5514}"/>
          </ac:picMkLst>
        </pc:picChg>
        <pc:picChg chg="add mod">
          <ac:chgData name="Thomas Stockhammer" userId="2aa20ba2-ba43-46c1-9e8b-e40494025eed" providerId="ADAL" clId="{5B13E223-2294-4147-8BD0-D90BD36CC8F4}" dt="2024-11-21T19:04:12.646" v="257" actId="26606"/>
          <ac:picMkLst>
            <pc:docMk/>
            <pc:sldMk cId="215889139" sldId="257"/>
            <ac:picMk id="2050" creationId="{4B38D52C-A17A-7692-6C26-ECFCAE4E40B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245EF-29F2-D88D-0EB7-B1CEDEFB5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73DEB-3518-C975-5553-A460DF829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B80C4-AA93-8EFC-9459-F939EBA4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B5CD3-8B1F-0B13-4B5C-CC07A05BA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25E75-679B-6CBF-3B13-4C1D95D5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0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9D1D2-1F70-1583-30BA-881118E77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47C91D-2B86-978A-2E14-1AA93EBA4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B771A-3960-70FC-4ECA-9D4CBD0D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9A59D-4A0D-1A5A-9968-AAB25040F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6B2B4-1D04-0396-D0D0-88CF29F4E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3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2F65D9-11A7-FFD9-EB03-DF38F7A7F3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4C81D-5490-E297-1909-52706CA3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88D2C-D877-BCB6-31BD-9785165AA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AD736-1715-EC38-A618-41F63BD01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DC078-30BE-6B54-2D28-06B12E82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0785-91AA-34E0-8065-05A24DE3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EC0C9-C401-3C2A-74DE-2E969745F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F07F8-CCFB-20BC-7764-CDCB30EF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0862C-84DD-AE6A-0025-2D8A2B0A9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18159-FE65-54E2-E3D7-801354A8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3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A6270-3A28-2A84-2686-F143695F8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918C8-3C45-CD86-3E23-327C8F4FB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42DB4-27C1-733E-C2FD-9CFC1B5C8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E25CC-94BA-F5C8-B213-BACD2D05A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55912-DF2F-916F-11A7-0D5A719E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07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02136-D829-BEB5-6605-CE578B2EA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D8EA4-CC53-01CF-3045-6842EFC1A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CF4412-6F21-3755-EF00-D008EA5CA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1E8C5-E0AA-F5D6-2250-0CAF471E3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3CD4E-6AA0-30A5-621A-82E05CE5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9F613-0041-C5AB-6001-343796092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45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236E-DB50-7305-6985-89CB0715A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7E893-1BEC-BC13-9BA2-38DC70258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7CC5F4-BFFE-9D20-A470-827418E0B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C49E4D-BE07-0226-1937-3F5E09391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2AE266-7D95-CEB8-C45E-BBEE1248F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162B5A-BF58-FC87-8F8C-62A64B0CE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DA4A8F-E345-0626-7D1E-7D84B8FD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AD2B94-EFA3-BE5E-70E0-80735F30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31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75D3E-E6FA-DEE1-9F21-4E415C7BE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E12FAF-509A-DFAC-FF69-57C449DF6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B9530-C003-9D80-4C5E-3FA2AD2A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F5CF2-83DA-2480-268B-4D2196E98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3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8903D-CEBC-7CA5-1A94-2DD04892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EA6D8-6402-DACC-3D99-3DCD6B7F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3D794-C2E4-BB67-39DD-B6A38814A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7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DD764-EC6A-5688-EB66-FA8321FF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3E20E-BB7B-A8B9-DD29-99F85329D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2E334-0E7A-3D02-45F9-F441EFD3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2ED64-B40A-2313-F551-8BBCAAA39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EB35-1995-F567-7986-A949C3B3B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D796C9-6B7A-2F63-D5D6-2CF8CB88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76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84F7C-345C-27C7-C67D-C3E554B39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5E8CBB-5807-D466-64A8-1C0D8ED345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4ADEB-F6CB-D334-3770-1BBBBC71B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08792-4D60-D37A-1BDB-D9FFB6E65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B26DE-AB18-C879-C711-C3AA5098A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70CD2-C64F-9BCF-CB1D-4FA937AD6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0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AEA15A-CBE9-2906-BE7F-A0458E1AE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57649-D9A3-B972-97B1-34D49B841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967D8-64CD-9B3A-5F08-F66B4C896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E9936-9BBA-C9E2-D66A-91DE8F41D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4E22-0F06-A6F3-27CB-3C09EB0D8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0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wimming pool with palm trees in the background&#10;&#10;Description automatically generated">
            <a:extLst>
              <a:ext uri="{FF2B5EF4-FFF2-40B4-BE49-F238E27FC236}">
                <a16:creationId xmlns:a16="http://schemas.microsoft.com/office/drawing/2014/main" id="{1B250F9C-F09E-6139-1D72-974BCFF9DB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" b="1403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493C7-8C8F-4DDB-5DC3-14EAFC469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Informational SA4 Social Gathering at Hilton Pool Bar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7CD17-3C31-9607-4049-D9D6DB568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Thursday, November 21 2024 at 1900</a:t>
            </a:r>
          </a:p>
        </p:txBody>
      </p:sp>
    </p:spTree>
    <p:extLst>
      <p:ext uri="{BB962C8B-B14F-4D97-AF65-F5344CB8AC3E}">
        <p14:creationId xmlns:p14="http://schemas.microsoft.com/office/powerpoint/2010/main" val="2297465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1" name="Rectangle 207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ool with palm trees and umbrellas&#10;&#10;Description automatically generated">
            <a:extLst>
              <a:ext uri="{FF2B5EF4-FFF2-40B4-BE49-F238E27FC236}">
                <a16:creationId xmlns:a16="http://schemas.microsoft.com/office/drawing/2014/main" id="{5B77D8C7-E17C-84EC-E828-E56F67DC55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1" r="5760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60E5D32-5516-6A0A-2C08-40D924E74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Details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87973AC-5617-0E43-EB50-E70635796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219785"/>
            <a:ext cx="4619621" cy="39571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>
                <a:solidFill>
                  <a:srgbClr val="FFFFFF"/>
                </a:solidFill>
              </a:rPr>
              <a:t>After checking different options, decided to make it simple. A good advice in general</a:t>
            </a:r>
          </a:p>
          <a:p>
            <a:r>
              <a:rPr lang="en-US" sz="1700" dirty="0">
                <a:solidFill>
                  <a:srgbClr val="FFFFFF"/>
                </a:solidFill>
              </a:rPr>
              <a:t>Plan: 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can just go there and have drinks for 1 hour, then people can head off for dinner. 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Everyone is invited 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Everything will be self-paid at </a:t>
            </a:r>
            <a:r>
              <a:rPr lang="en-US" sz="1700">
                <a:solidFill>
                  <a:srgbClr val="FFFFFF"/>
                </a:solidFill>
              </a:rPr>
              <a:t>the Poolbar </a:t>
            </a:r>
            <a:r>
              <a:rPr lang="en-US" sz="1700" dirty="0">
                <a:solidFill>
                  <a:srgbClr val="FFFFFF"/>
                </a:solidFill>
              </a:rPr>
              <a:t>– serve beer and drinks, also in baskets of 5 pay 4 beer. Snacks as well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There is a playground next door to do some games, but as it is at the pool, you may also bring your swimming clothes and jump into the water</a:t>
            </a:r>
          </a:p>
        </p:txBody>
      </p:sp>
      <p:pic>
        <p:nvPicPr>
          <p:cNvPr id="2050" name="Picture 2" descr="Shades | Hilton Orlando Buena Vista Palace">
            <a:extLst>
              <a:ext uri="{FF2B5EF4-FFF2-40B4-BE49-F238E27FC236}">
                <a16:creationId xmlns:a16="http://schemas.microsoft.com/office/drawing/2014/main" id="{4B38D52C-A17A-7692-6C26-ECFCAE4E4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" r="11277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89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08f6f869-1ed0-46b3-a227-1d3e52347e28}" enabled="1" method="Standard" siteId="{98e9ba89-e1a1-4e38-9007-8bdabc25de1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112</Words>
  <Application>Microsoft Office PowerPoint</Application>
  <PresentationFormat>Widescreen</PresentationFormat>
  <Paragraphs>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Theme</vt:lpstr>
      <vt:lpstr>Informational SA4 Social Gathering at Hilton Pool Bar</vt:lpstr>
      <vt:lpstr>Details</vt:lpstr>
    </vt:vector>
  </TitlesOfParts>
  <Company>Qualcomm Incorporated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Stockhammer (24/11/20)</dc:creator>
  <cp:lastModifiedBy>Thomas Stockhammer (24/11/20)</cp:lastModifiedBy>
  <cp:revision>1</cp:revision>
  <dcterms:created xsi:type="dcterms:W3CDTF">2024-11-21T18:55:16Z</dcterms:created>
  <dcterms:modified xsi:type="dcterms:W3CDTF">2024-11-21T19:04:18Z</dcterms:modified>
</cp:coreProperties>
</file>