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7" r:id="rId7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15B727-C155-41F3-B9BE-3A223F5EB64B}" v="162" dt="2023-03-27T15:43:04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Thomas" userId="0534efac-6efc-4f66-a6a4-069aefeb2589" providerId="ADAL" clId="{AD15B727-C155-41F3-B9BE-3A223F5EB64B}"/>
    <pc:docChg chg="undo custSel addSld delSld modSld sldOrd">
      <pc:chgData name="Emmanuel Thomas" userId="0534efac-6efc-4f66-a6a4-069aefeb2589" providerId="ADAL" clId="{AD15B727-C155-41F3-B9BE-3A223F5EB64B}" dt="2023-03-27T15:53:36.338" v="269" actId="47"/>
      <pc:docMkLst>
        <pc:docMk/>
      </pc:docMkLst>
      <pc:sldChg chg="modSp new mod">
        <pc:chgData name="Emmanuel Thomas" userId="0534efac-6efc-4f66-a6a4-069aefeb2589" providerId="ADAL" clId="{AD15B727-C155-41F3-B9BE-3A223F5EB64B}" dt="2023-03-27T12:43:09.046" v="54" actId="20577"/>
        <pc:sldMkLst>
          <pc:docMk/>
          <pc:sldMk cId="2030394876" sldId="256"/>
        </pc:sldMkLst>
        <pc:spChg chg="mod">
          <ac:chgData name="Emmanuel Thomas" userId="0534efac-6efc-4f66-a6a4-069aefeb2589" providerId="ADAL" clId="{AD15B727-C155-41F3-B9BE-3A223F5EB64B}" dt="2023-03-27T12:43:04.301" v="43" actId="20577"/>
          <ac:spMkLst>
            <pc:docMk/>
            <pc:sldMk cId="2030394876" sldId="256"/>
            <ac:spMk id="2" creationId="{6BDE61CF-3BF6-5C8C-E1EB-90A3CFBB3FD4}"/>
          </ac:spMkLst>
        </pc:spChg>
        <pc:spChg chg="mod">
          <ac:chgData name="Emmanuel Thomas" userId="0534efac-6efc-4f66-a6a4-069aefeb2589" providerId="ADAL" clId="{AD15B727-C155-41F3-B9BE-3A223F5EB64B}" dt="2023-03-27T12:43:09.046" v="54" actId="20577"/>
          <ac:spMkLst>
            <pc:docMk/>
            <pc:sldMk cId="2030394876" sldId="256"/>
            <ac:spMk id="3" creationId="{12C74DC3-5752-4479-5A4B-C06FA8F3FAD1}"/>
          </ac:spMkLst>
        </pc:spChg>
      </pc:sldChg>
      <pc:sldChg chg="addSp delSp modSp new mod">
        <pc:chgData name="Emmanuel Thomas" userId="0534efac-6efc-4f66-a6a4-069aefeb2589" providerId="ADAL" clId="{AD15B727-C155-41F3-B9BE-3A223F5EB64B}" dt="2023-03-27T15:43:19.446" v="267"/>
        <pc:sldMkLst>
          <pc:docMk/>
          <pc:sldMk cId="2672940521" sldId="257"/>
        </pc:sldMkLst>
        <pc:spChg chg="add del mod">
          <ac:chgData name="Emmanuel Thomas" userId="0534efac-6efc-4f66-a6a4-069aefeb2589" providerId="ADAL" clId="{AD15B727-C155-41F3-B9BE-3A223F5EB64B}" dt="2023-03-27T15:43:19.446" v="267"/>
          <ac:spMkLst>
            <pc:docMk/>
            <pc:sldMk cId="2672940521" sldId="257"/>
            <ac:spMk id="2" creationId="{D57A1DFE-405B-298F-2E7C-74F6DB777B3B}"/>
          </ac:spMkLst>
        </pc:spChg>
        <pc:spChg chg="del">
          <ac:chgData name="Emmanuel Thomas" userId="0534efac-6efc-4f66-a6a4-069aefeb2589" providerId="ADAL" clId="{AD15B727-C155-41F3-B9BE-3A223F5EB64B}" dt="2023-03-27T12:42:10.541" v="2" actId="478"/>
          <ac:spMkLst>
            <pc:docMk/>
            <pc:sldMk cId="2672940521" sldId="257"/>
            <ac:spMk id="3" creationId="{AD5F1207-0D93-B42D-DA1C-4860FBD3DC55}"/>
          </ac:spMkLst>
        </pc:spChg>
        <pc:spChg chg="add mod">
          <ac:chgData name="Emmanuel Thomas" userId="0534efac-6efc-4f66-a6a4-069aefeb2589" providerId="ADAL" clId="{AD15B727-C155-41F3-B9BE-3A223F5EB64B}" dt="2023-03-27T15:37:40.212" v="229" actId="1076"/>
          <ac:spMkLst>
            <pc:docMk/>
            <pc:sldMk cId="2672940521" sldId="257"/>
            <ac:spMk id="5" creationId="{2D27BB86-7E86-B775-3A9E-D8A682C87F0A}"/>
          </ac:spMkLst>
        </pc:spChg>
        <pc:spChg chg="add mod">
          <ac:chgData name="Emmanuel Thomas" userId="0534efac-6efc-4f66-a6a4-069aefeb2589" providerId="ADAL" clId="{AD15B727-C155-41F3-B9BE-3A223F5EB64B}" dt="2023-03-27T15:37:55.876" v="232" actId="1076"/>
          <ac:spMkLst>
            <pc:docMk/>
            <pc:sldMk cId="2672940521" sldId="257"/>
            <ac:spMk id="6" creationId="{F859FAFF-CE89-C9C2-C1ED-BA6BFA6F52A1}"/>
          </ac:spMkLst>
        </pc:spChg>
        <pc:spChg chg="add mod">
          <ac:chgData name="Emmanuel Thomas" userId="0534efac-6efc-4f66-a6a4-069aefeb2589" providerId="ADAL" clId="{AD15B727-C155-41F3-B9BE-3A223F5EB64B}" dt="2023-03-27T15:37:52.223" v="231" actId="1076"/>
          <ac:spMkLst>
            <pc:docMk/>
            <pc:sldMk cId="2672940521" sldId="257"/>
            <ac:spMk id="7" creationId="{2F02466F-2371-510F-B4D0-A57D5857C9FA}"/>
          </ac:spMkLst>
        </pc:spChg>
        <pc:spChg chg="add mod">
          <ac:chgData name="Emmanuel Thomas" userId="0534efac-6efc-4f66-a6a4-069aefeb2589" providerId="ADAL" clId="{AD15B727-C155-41F3-B9BE-3A223F5EB64B}" dt="2023-03-27T15:37:43.732" v="230" actId="1076"/>
          <ac:spMkLst>
            <pc:docMk/>
            <pc:sldMk cId="2672940521" sldId="257"/>
            <ac:spMk id="8" creationId="{094D4B76-6808-656C-C747-482CC5C75198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15" creationId="{86595E72-F20F-8AEC-B967-2BF134F08F8A}"/>
          </ac:spMkLst>
        </pc:spChg>
        <pc:spChg chg="mod">
          <ac:chgData name="Emmanuel Thomas" userId="0534efac-6efc-4f66-a6a4-069aefeb2589" providerId="ADAL" clId="{AD15B727-C155-41F3-B9BE-3A223F5EB64B}" dt="2023-03-27T15:38:04.494" v="233" actId="20577"/>
          <ac:spMkLst>
            <pc:docMk/>
            <pc:sldMk cId="2672940521" sldId="257"/>
            <ac:spMk id="16" creationId="{719DBB84-3CDA-6C28-8C02-9F6066B962F2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17" creationId="{BBC134F0-B728-F4DC-4018-5ECD48EACEDC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18" creationId="{6B25ED95-1C98-5D31-EA6A-9F9C81A35975}"/>
          </ac:spMkLst>
        </pc:spChg>
        <pc:spChg chg="mod">
          <ac:chgData name="Emmanuel Thomas" userId="0534efac-6efc-4f66-a6a4-069aefeb2589" providerId="ADAL" clId="{AD15B727-C155-41F3-B9BE-3A223F5EB64B}" dt="2023-03-27T15:37:24.605" v="225" actId="14100"/>
          <ac:spMkLst>
            <pc:docMk/>
            <pc:sldMk cId="2672940521" sldId="257"/>
            <ac:spMk id="19" creationId="{5DF6E262-F707-F61F-C8AE-2ED80E680393}"/>
          </ac:spMkLst>
        </pc:spChg>
        <pc:spChg chg="mod">
          <ac:chgData name="Emmanuel Thomas" userId="0534efac-6efc-4f66-a6a4-069aefeb2589" providerId="ADAL" clId="{AD15B727-C155-41F3-B9BE-3A223F5EB64B}" dt="2023-03-27T15:37:20.503" v="224" actId="14100"/>
          <ac:spMkLst>
            <pc:docMk/>
            <pc:sldMk cId="2672940521" sldId="257"/>
            <ac:spMk id="20" creationId="{B9FD85FE-B521-064E-43D7-10752DB25B1B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21" creationId="{5956CDD2-E624-1F76-0E8A-EC41146DB4F3}"/>
          </ac:spMkLst>
        </pc:spChg>
        <pc:spChg chg="del mod">
          <ac:chgData name="Emmanuel Thomas" userId="0534efac-6efc-4f66-a6a4-069aefeb2589" providerId="ADAL" clId="{AD15B727-C155-41F3-B9BE-3A223F5EB64B}" dt="2023-03-27T15:37:16.030" v="223" actId="478"/>
          <ac:spMkLst>
            <pc:docMk/>
            <pc:sldMk cId="2672940521" sldId="257"/>
            <ac:spMk id="22" creationId="{DD2D740B-6651-3BFD-9686-0797A97403C0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23" creationId="{25E1D058-83A7-AB8F-4B1A-5929D8D9C912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24" creationId="{B80329B9-6B93-FB71-BF55-0703ED214B29}"/>
          </ac:spMkLst>
        </pc:spChg>
        <pc:spChg chg="mod">
          <ac:chgData name="Emmanuel Thomas" userId="0534efac-6efc-4f66-a6a4-069aefeb2589" providerId="ADAL" clId="{AD15B727-C155-41F3-B9BE-3A223F5EB64B}" dt="2023-03-27T15:37:13.239" v="222" actId="18245"/>
          <ac:spMkLst>
            <pc:docMk/>
            <pc:sldMk cId="2672940521" sldId="257"/>
            <ac:spMk id="25" creationId="{7241B764-45B4-0F8F-DF5A-F82E63B69D33}"/>
          </ac:spMkLst>
        </pc:spChg>
        <pc:grpChg chg="mod">
          <ac:chgData name="Emmanuel Thomas" userId="0534efac-6efc-4f66-a6a4-069aefeb2589" providerId="ADAL" clId="{AD15B727-C155-41F3-B9BE-3A223F5EB64B}" dt="2023-03-27T15:37:30.295" v="226" actId="1076"/>
          <ac:grpSpMkLst>
            <pc:docMk/>
            <pc:sldMk cId="2672940521" sldId="257"/>
            <ac:grpSpMk id="14" creationId="{27B74F74-9326-B187-329C-7D2CCA1563C2}"/>
          </ac:grpSpMkLst>
        </pc:grpChg>
        <pc:graphicFrameChg chg="add del mod">
          <ac:chgData name="Emmanuel Thomas" userId="0534efac-6efc-4f66-a6a4-069aefeb2589" providerId="ADAL" clId="{AD15B727-C155-41F3-B9BE-3A223F5EB64B}" dt="2023-03-27T15:37:13.239" v="222" actId="18245"/>
          <ac:graphicFrameMkLst>
            <pc:docMk/>
            <pc:sldMk cId="2672940521" sldId="257"/>
            <ac:graphicFrameMk id="4" creationId="{2323B048-E19F-C1E3-9CF9-220FC38FBFAE}"/>
          </ac:graphicFrameMkLst>
        </pc:graphicFrameChg>
        <pc:picChg chg="add mod">
          <ac:chgData name="Emmanuel Thomas" userId="0534efac-6efc-4f66-a6a4-069aefeb2589" providerId="ADAL" clId="{AD15B727-C155-41F3-B9BE-3A223F5EB64B}" dt="2023-03-27T15:40:26.543" v="235"/>
          <ac:picMkLst>
            <pc:docMk/>
            <pc:sldMk cId="2672940521" sldId="257"/>
            <ac:picMk id="31" creationId="{334488AF-4399-8B41-988F-2461B2846515}"/>
          </ac:picMkLst>
        </pc:picChg>
        <pc:cxnChg chg="add mod">
          <ac:chgData name="Emmanuel Thomas" userId="0534efac-6efc-4f66-a6a4-069aefeb2589" providerId="ADAL" clId="{AD15B727-C155-41F3-B9BE-3A223F5EB64B}" dt="2023-03-27T15:37:55.876" v="232" actId="1076"/>
          <ac:cxnSpMkLst>
            <pc:docMk/>
            <pc:sldMk cId="2672940521" sldId="257"/>
            <ac:cxnSpMk id="9" creationId="{17786BDB-6E7B-AB5F-FAE5-9A01E979CBB5}"/>
          </ac:cxnSpMkLst>
        </pc:cxnChg>
        <pc:cxnChg chg="add mod">
          <ac:chgData name="Emmanuel Thomas" userId="0534efac-6efc-4f66-a6a4-069aefeb2589" providerId="ADAL" clId="{AD15B727-C155-41F3-B9BE-3A223F5EB64B}" dt="2023-03-27T15:37:55.876" v="232" actId="1076"/>
          <ac:cxnSpMkLst>
            <pc:docMk/>
            <pc:sldMk cId="2672940521" sldId="257"/>
            <ac:cxnSpMk id="10" creationId="{02BEC46D-56FF-0BB0-9AB8-84DBE623D8CA}"/>
          </ac:cxnSpMkLst>
        </pc:cxnChg>
        <pc:cxnChg chg="add mod">
          <ac:chgData name="Emmanuel Thomas" userId="0534efac-6efc-4f66-a6a4-069aefeb2589" providerId="ADAL" clId="{AD15B727-C155-41F3-B9BE-3A223F5EB64B}" dt="2023-03-27T15:37:52.223" v="231" actId="1076"/>
          <ac:cxnSpMkLst>
            <pc:docMk/>
            <pc:sldMk cId="2672940521" sldId="257"/>
            <ac:cxnSpMk id="11" creationId="{E43957B0-8C1A-B802-8E4F-7CCF908F500E}"/>
          </ac:cxnSpMkLst>
        </pc:cxnChg>
      </pc:sldChg>
      <pc:sldChg chg="addSp delSp modSp new mod ord">
        <pc:chgData name="Emmanuel Thomas" userId="0534efac-6efc-4f66-a6a4-069aefeb2589" providerId="ADAL" clId="{AD15B727-C155-41F3-B9BE-3A223F5EB64B}" dt="2023-03-27T15:42:54.356" v="256"/>
        <pc:sldMkLst>
          <pc:docMk/>
          <pc:sldMk cId="3675926594" sldId="258"/>
        </pc:sldMkLst>
        <pc:spChg chg="mod">
          <ac:chgData name="Emmanuel Thomas" userId="0534efac-6efc-4f66-a6a4-069aefeb2589" providerId="ADAL" clId="{AD15B727-C155-41F3-B9BE-3A223F5EB64B}" dt="2023-03-27T15:42:54.356" v="256"/>
          <ac:spMkLst>
            <pc:docMk/>
            <pc:sldMk cId="3675926594" sldId="258"/>
            <ac:spMk id="2" creationId="{089D7407-2F9D-4EED-0F07-D8815CFE37C2}"/>
          </ac:spMkLst>
        </pc:spChg>
        <pc:spChg chg="del">
          <ac:chgData name="Emmanuel Thomas" userId="0534efac-6efc-4f66-a6a4-069aefeb2589" providerId="ADAL" clId="{AD15B727-C155-41F3-B9BE-3A223F5EB64B}" dt="2023-03-27T12:42:39.924" v="12" actId="478"/>
          <ac:spMkLst>
            <pc:docMk/>
            <pc:sldMk cId="3675926594" sldId="258"/>
            <ac:spMk id="3" creationId="{11A05F2D-7E7A-ED38-9247-46F654AB9BEA}"/>
          </ac:spMkLst>
        </pc:spChg>
        <pc:spChg chg="add mod">
          <ac:chgData name="Emmanuel Thomas" userId="0534efac-6efc-4f66-a6a4-069aefeb2589" providerId="ADAL" clId="{AD15B727-C155-41F3-B9BE-3A223F5EB64B}" dt="2023-03-27T12:42:40.204" v="13"/>
          <ac:spMkLst>
            <pc:docMk/>
            <pc:sldMk cId="3675926594" sldId="258"/>
            <ac:spMk id="11" creationId="{73D01F76-ECB2-3A34-D053-5A52705D35B6}"/>
          </ac:spMkLst>
        </pc:spChg>
        <pc:spChg chg="add mod">
          <ac:chgData name="Emmanuel Thomas" userId="0534efac-6efc-4f66-a6a4-069aefeb2589" providerId="ADAL" clId="{AD15B727-C155-41F3-B9BE-3A223F5EB64B}" dt="2023-03-27T12:42:40.204" v="13"/>
          <ac:spMkLst>
            <pc:docMk/>
            <pc:sldMk cId="3675926594" sldId="258"/>
            <ac:spMk id="12" creationId="{38E4ED3E-6349-3825-AEC3-069E24E28E14}"/>
          </ac:spMkLst>
        </pc:spChg>
        <pc:spChg chg="add mod">
          <ac:chgData name="Emmanuel Thomas" userId="0534efac-6efc-4f66-a6a4-069aefeb2589" providerId="ADAL" clId="{AD15B727-C155-41F3-B9BE-3A223F5EB64B}" dt="2023-03-27T12:42:40.204" v="13"/>
          <ac:spMkLst>
            <pc:docMk/>
            <pc:sldMk cId="3675926594" sldId="258"/>
            <ac:spMk id="13" creationId="{701295C6-B2D5-73C4-906C-19B23AF47B2E}"/>
          </ac:spMkLst>
        </pc:spChg>
        <pc:grpChg chg="add mod">
          <ac:chgData name="Emmanuel Thomas" userId="0534efac-6efc-4f66-a6a4-069aefeb2589" providerId="ADAL" clId="{AD15B727-C155-41F3-B9BE-3A223F5EB64B}" dt="2023-03-27T12:42:46.728" v="15" actId="1076"/>
          <ac:grpSpMkLst>
            <pc:docMk/>
            <pc:sldMk cId="3675926594" sldId="258"/>
            <ac:grpSpMk id="4" creationId="{BCCDBF2E-65E2-273C-2C58-8B2683993041}"/>
          </ac:grpSpMkLst>
        </pc:grpChg>
        <pc:grpChg chg="mod">
          <ac:chgData name="Emmanuel Thomas" userId="0534efac-6efc-4f66-a6a4-069aefeb2589" providerId="ADAL" clId="{AD15B727-C155-41F3-B9BE-3A223F5EB64B}" dt="2023-03-27T12:42:40.204" v="13"/>
          <ac:grpSpMkLst>
            <pc:docMk/>
            <pc:sldMk cId="3675926594" sldId="258"/>
            <ac:grpSpMk id="5" creationId="{1372A853-3DAC-4A50-8445-8FADE616BEEB}"/>
          </ac:grpSpMkLst>
        </pc:grpChg>
        <pc:grpChg chg="mod">
          <ac:chgData name="Emmanuel Thomas" userId="0534efac-6efc-4f66-a6a4-069aefeb2589" providerId="ADAL" clId="{AD15B727-C155-41F3-B9BE-3A223F5EB64B}" dt="2023-03-27T12:42:40.204" v="13"/>
          <ac:grpSpMkLst>
            <pc:docMk/>
            <pc:sldMk cId="3675926594" sldId="258"/>
            <ac:grpSpMk id="7" creationId="{BC84016C-2F2F-A75F-03FA-D2E82B7E8C7A}"/>
          </ac:grpSpMkLst>
        </pc:grpChg>
        <pc:graphicFrameChg chg="mod">
          <ac:chgData name="Emmanuel Thomas" userId="0534efac-6efc-4f66-a6a4-069aefeb2589" providerId="ADAL" clId="{AD15B727-C155-41F3-B9BE-3A223F5EB64B}" dt="2023-03-27T12:42:41.736" v="14"/>
          <ac:graphicFrameMkLst>
            <pc:docMk/>
            <pc:sldMk cId="3675926594" sldId="258"/>
            <ac:graphicFrameMk id="9" creationId="{E3BC8204-FBFF-5BC7-6623-0D0F4A08B093}"/>
          </ac:graphicFrameMkLst>
        </pc:graphicFrameChg>
        <pc:picChg chg="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6" creationId="{6B730F02-56DC-3626-0506-439A8C14A0CE}"/>
          </ac:picMkLst>
        </pc:picChg>
        <pc:picChg chg="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8" creationId="{023F5577-7A22-E36C-AFFD-296A3FE1F22C}"/>
          </ac:picMkLst>
        </pc:picChg>
        <pc:picChg chg="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10" creationId="{A04D8BD1-75F2-4988-E650-BDD407523893}"/>
          </ac:picMkLst>
        </pc:picChg>
        <pc:picChg chg="add 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14" creationId="{115D3151-A6DA-B226-A304-0C34A3A70BFD}"/>
          </ac:picMkLst>
        </pc:picChg>
        <pc:picChg chg="add 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15" creationId="{2264100E-D463-95CC-8ABD-0CD1B48816DE}"/>
          </ac:picMkLst>
        </pc:picChg>
        <pc:picChg chg="add 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16" creationId="{557167EA-8011-A2C9-93F6-1FF2DBC0E97C}"/>
          </ac:picMkLst>
        </pc:picChg>
        <pc:picChg chg="add mod">
          <ac:chgData name="Emmanuel Thomas" userId="0534efac-6efc-4f66-a6a4-069aefeb2589" providerId="ADAL" clId="{AD15B727-C155-41F3-B9BE-3A223F5EB64B}" dt="2023-03-27T12:42:40.204" v="13"/>
          <ac:picMkLst>
            <pc:docMk/>
            <pc:sldMk cId="3675926594" sldId="258"/>
            <ac:picMk id="17" creationId="{72A91B31-EE1A-A196-A611-BC94DBA2D72C}"/>
          </ac:picMkLst>
        </pc:picChg>
      </pc:sldChg>
      <pc:sldChg chg="addSp delSp modSp new del mod ord">
        <pc:chgData name="Emmanuel Thomas" userId="0534efac-6efc-4f66-a6a4-069aefeb2589" providerId="ADAL" clId="{AD15B727-C155-41F3-B9BE-3A223F5EB64B}" dt="2023-03-27T15:53:36.338" v="269" actId="47"/>
        <pc:sldMkLst>
          <pc:docMk/>
          <pc:sldMk cId="895839609" sldId="259"/>
        </pc:sldMkLst>
        <pc:spChg chg="del">
          <ac:chgData name="Emmanuel Thomas" userId="0534efac-6efc-4f66-a6a4-069aefeb2589" providerId="ADAL" clId="{AD15B727-C155-41F3-B9BE-3A223F5EB64B}" dt="2023-03-27T15:40:35.949" v="239" actId="478"/>
          <ac:spMkLst>
            <pc:docMk/>
            <pc:sldMk cId="895839609" sldId="259"/>
            <ac:spMk id="2" creationId="{59B0145D-282B-17E1-B2BF-45B3DE736149}"/>
          </ac:spMkLst>
        </pc:spChg>
        <pc:spChg chg="del">
          <ac:chgData name="Emmanuel Thomas" userId="0534efac-6efc-4f66-a6a4-069aefeb2589" providerId="ADAL" clId="{AD15B727-C155-41F3-B9BE-3A223F5EB64B}" dt="2023-03-27T15:40:31.792" v="237" actId="478"/>
          <ac:spMkLst>
            <pc:docMk/>
            <pc:sldMk cId="895839609" sldId="259"/>
            <ac:spMk id="3" creationId="{7824784C-C61D-9603-BCD5-0B57566A7499}"/>
          </ac:spMkLst>
        </pc:spChg>
        <pc:spChg chg="add mod">
          <ac:chgData name="Emmanuel Thomas" userId="0534efac-6efc-4f66-a6a4-069aefeb2589" providerId="ADAL" clId="{AD15B727-C155-41F3-B9BE-3A223F5EB64B}" dt="2023-03-27T15:43:06.898" v="260"/>
          <ac:spMkLst>
            <pc:docMk/>
            <pc:sldMk cId="895839609" sldId="259"/>
            <ac:spMk id="5" creationId="{B1AB7817-3743-8BFA-F716-9922E1C13447}"/>
          </ac:spMkLst>
        </pc:spChg>
        <pc:spChg chg="add del mod">
          <ac:chgData name="Emmanuel Thomas" userId="0534efac-6efc-4f66-a6a4-069aefeb2589" providerId="ADAL" clId="{AD15B727-C155-41F3-B9BE-3A223F5EB64B}" dt="2023-03-27T15:43:10.713" v="261" actId="478"/>
          <ac:spMkLst>
            <pc:docMk/>
            <pc:sldMk cId="895839609" sldId="259"/>
            <ac:spMk id="6" creationId="{FB5A4595-23E0-014D-0249-283E9749AF06}"/>
          </ac:spMkLst>
        </pc:spChg>
        <pc:picChg chg="add mod">
          <ac:chgData name="Emmanuel Thomas" userId="0534efac-6efc-4f66-a6a4-069aefeb2589" providerId="ADAL" clId="{AD15B727-C155-41F3-B9BE-3A223F5EB64B}" dt="2023-03-27T15:40:44.633" v="244" actId="1076"/>
          <ac:picMkLst>
            <pc:docMk/>
            <pc:sldMk cId="895839609" sldId="259"/>
            <ac:picMk id="4" creationId="{0CB64290-7237-8A16-2CC7-63EA44A906F2}"/>
          </ac:picMkLst>
        </pc:picChg>
      </pc:sldChg>
      <pc:sldChg chg="addSp delSp modSp new del mod">
        <pc:chgData name="Emmanuel Thomas" userId="0534efac-6efc-4f66-a6a4-069aefeb2589" providerId="ADAL" clId="{AD15B727-C155-41F3-B9BE-3A223F5EB64B}" dt="2023-03-27T15:53:34.541" v="268" actId="47"/>
        <pc:sldMkLst>
          <pc:docMk/>
          <pc:sldMk cId="3421042553" sldId="260"/>
        </pc:sldMkLst>
        <pc:spChg chg="mod">
          <ac:chgData name="Emmanuel Thomas" userId="0534efac-6efc-4f66-a6a4-069aefeb2589" providerId="ADAL" clId="{AD15B727-C155-41F3-B9BE-3A223F5EB64B}" dt="2023-03-27T15:42:44.405" v="252"/>
          <ac:spMkLst>
            <pc:docMk/>
            <pc:sldMk cId="3421042553" sldId="260"/>
            <ac:spMk id="2" creationId="{5C47972E-E619-B228-E100-1677CC15FA7E}"/>
          </ac:spMkLst>
        </pc:spChg>
        <pc:spChg chg="del">
          <ac:chgData name="Emmanuel Thomas" userId="0534efac-6efc-4f66-a6a4-069aefeb2589" providerId="ADAL" clId="{AD15B727-C155-41F3-B9BE-3A223F5EB64B}" dt="2023-03-27T15:42:31.886" v="246" actId="478"/>
          <ac:spMkLst>
            <pc:docMk/>
            <pc:sldMk cId="3421042553" sldId="260"/>
            <ac:spMk id="3" creationId="{9F13FCD6-0A14-1B55-B993-057F1745044A}"/>
          </ac:spMkLst>
        </pc:spChg>
        <pc:picChg chg="add mod">
          <ac:chgData name="Emmanuel Thomas" userId="0534efac-6efc-4f66-a6a4-069aefeb2589" providerId="ADAL" clId="{AD15B727-C155-41F3-B9BE-3A223F5EB64B}" dt="2023-03-27T15:42:35.611" v="249" actId="14100"/>
          <ac:picMkLst>
            <pc:docMk/>
            <pc:sldMk cId="3421042553" sldId="260"/>
            <ac:picMk id="4" creationId="{BA97E9D9-FCF4-4B62-DD64-350AEC1FB49A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5ADB1E-46E2-44E1-94AC-E1B20622773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</dgm:pt>
    <dgm:pt modelId="{ACC2544B-5030-4818-8D17-8ADA780AD709}">
      <dgm:prSet phldrT="[Text]"/>
      <dgm:spPr/>
      <dgm:t>
        <a:bodyPr/>
        <a:lstStyle/>
        <a:p>
          <a:endParaRPr lang="en-NL" dirty="0"/>
        </a:p>
      </dgm:t>
    </dgm:pt>
    <dgm:pt modelId="{10AFAF72-EA15-4E1D-BB19-E474A7879077}" type="parTrans" cxnId="{0887C819-36D5-4F91-A29F-165BA7A02515}">
      <dgm:prSet/>
      <dgm:spPr/>
      <dgm:t>
        <a:bodyPr/>
        <a:lstStyle/>
        <a:p>
          <a:endParaRPr lang="en-NL"/>
        </a:p>
      </dgm:t>
    </dgm:pt>
    <dgm:pt modelId="{E6564936-451B-4BEA-B324-F349299A4D73}" type="sibTrans" cxnId="{0887C819-36D5-4F91-A29F-165BA7A02515}">
      <dgm:prSet/>
      <dgm:spPr/>
      <dgm:t>
        <a:bodyPr/>
        <a:lstStyle/>
        <a:p>
          <a:endParaRPr lang="en-NL"/>
        </a:p>
      </dgm:t>
    </dgm:pt>
    <dgm:pt modelId="{92AF79F2-88B1-455E-A15F-AE704DF36394}">
      <dgm:prSet phldrT="[Text]"/>
      <dgm:spPr/>
      <dgm:t>
        <a:bodyPr/>
        <a:lstStyle/>
        <a:p>
          <a:r>
            <a:rPr lang="en-GB" dirty="0"/>
            <a:t>Multi-view e-sport</a:t>
          </a:r>
          <a:endParaRPr lang="en-NL" dirty="0"/>
        </a:p>
      </dgm:t>
    </dgm:pt>
    <dgm:pt modelId="{4FD25456-63BE-4379-BACB-BB67329B552B}" type="parTrans" cxnId="{3FFAEC33-8C0E-4FB4-AFB2-E66DF3893F9C}">
      <dgm:prSet/>
      <dgm:spPr/>
      <dgm:t>
        <a:bodyPr/>
        <a:lstStyle/>
        <a:p>
          <a:endParaRPr lang="en-NL"/>
        </a:p>
      </dgm:t>
    </dgm:pt>
    <dgm:pt modelId="{2106C268-328B-4CB3-9466-C39E693956B9}" type="sibTrans" cxnId="{3FFAEC33-8C0E-4FB4-AFB2-E66DF3893F9C}">
      <dgm:prSet/>
      <dgm:spPr/>
      <dgm:t>
        <a:bodyPr/>
        <a:lstStyle/>
        <a:p>
          <a:endParaRPr lang="en-NL"/>
        </a:p>
      </dgm:t>
    </dgm:pt>
    <dgm:pt modelId="{F7DC498D-DFDF-44FD-ABFC-5753C5B5D3CC}">
      <dgm:prSet phldrT="[Text]"/>
      <dgm:spPr/>
      <dgm:t>
        <a:bodyPr/>
        <a:lstStyle/>
        <a:p>
          <a:r>
            <a:rPr lang="en-GB" dirty="0"/>
            <a:t>TV channel mosaic</a:t>
          </a:r>
          <a:endParaRPr lang="en-NL" dirty="0"/>
        </a:p>
      </dgm:t>
    </dgm:pt>
    <dgm:pt modelId="{081D9F95-07AB-4237-B666-3A156F4F9049}" type="parTrans" cxnId="{59CA6114-E216-4119-8505-16BCADD791C5}">
      <dgm:prSet/>
      <dgm:spPr/>
      <dgm:t>
        <a:bodyPr/>
        <a:lstStyle/>
        <a:p>
          <a:endParaRPr lang="en-NL"/>
        </a:p>
      </dgm:t>
    </dgm:pt>
    <dgm:pt modelId="{6B51FC18-89FC-4F51-9096-7D8E3C0BF7BF}" type="sibTrans" cxnId="{59CA6114-E216-4119-8505-16BCADD791C5}">
      <dgm:prSet/>
      <dgm:spPr/>
      <dgm:t>
        <a:bodyPr/>
        <a:lstStyle/>
        <a:p>
          <a:endParaRPr lang="en-NL"/>
        </a:p>
      </dgm:t>
    </dgm:pt>
    <dgm:pt modelId="{2E641025-EFA1-490C-96A0-45386B37DE1E}">
      <dgm:prSet phldrT="[Text]"/>
      <dgm:spPr/>
      <dgm:t>
        <a:bodyPr/>
        <a:lstStyle/>
        <a:p>
          <a:endParaRPr lang="en-NL" dirty="0"/>
        </a:p>
      </dgm:t>
    </dgm:pt>
    <dgm:pt modelId="{749E1A3A-B334-4C3B-A3A1-757E6822574B}" type="parTrans" cxnId="{66E1FE15-F3F4-4CA7-8A8A-52FD0C614656}">
      <dgm:prSet/>
      <dgm:spPr/>
      <dgm:t>
        <a:bodyPr/>
        <a:lstStyle/>
        <a:p>
          <a:endParaRPr lang="en-NL"/>
        </a:p>
      </dgm:t>
    </dgm:pt>
    <dgm:pt modelId="{E7E9B289-F396-43F7-B5ED-580B48592715}" type="sibTrans" cxnId="{66E1FE15-F3F4-4CA7-8A8A-52FD0C614656}">
      <dgm:prSet/>
      <dgm:spPr/>
      <dgm:t>
        <a:bodyPr/>
        <a:lstStyle/>
        <a:p>
          <a:endParaRPr lang="en-NL"/>
        </a:p>
      </dgm:t>
    </dgm:pt>
    <dgm:pt modelId="{4C13DA36-93DE-4A74-8092-ECEE8989C25C}">
      <dgm:prSet phldrT="[Text]"/>
      <dgm:spPr/>
      <dgm:t>
        <a:bodyPr/>
        <a:lstStyle/>
        <a:p>
          <a:r>
            <a:rPr lang="en-GB" dirty="0"/>
            <a:t>Video group call</a:t>
          </a:r>
          <a:endParaRPr lang="en-NL" dirty="0"/>
        </a:p>
      </dgm:t>
    </dgm:pt>
    <dgm:pt modelId="{554F8219-6515-4FE7-84C5-8DDF9A112622}" type="parTrans" cxnId="{BA4E4A66-6261-458B-B77D-7E912F0E65D4}">
      <dgm:prSet/>
      <dgm:spPr/>
      <dgm:t>
        <a:bodyPr/>
        <a:lstStyle/>
        <a:p>
          <a:endParaRPr lang="en-NL"/>
        </a:p>
      </dgm:t>
    </dgm:pt>
    <dgm:pt modelId="{8A0A6866-0DBD-4E51-AC3D-9F9C3BE34215}" type="sibTrans" cxnId="{BA4E4A66-6261-458B-B77D-7E912F0E65D4}">
      <dgm:prSet/>
      <dgm:spPr/>
      <dgm:t>
        <a:bodyPr/>
        <a:lstStyle/>
        <a:p>
          <a:endParaRPr lang="en-NL"/>
        </a:p>
      </dgm:t>
    </dgm:pt>
    <dgm:pt modelId="{58F2A811-A5D7-487D-B627-202177396648}">
      <dgm:prSet phldrT="[Text]"/>
      <dgm:spPr/>
      <dgm:t>
        <a:bodyPr/>
        <a:lstStyle/>
        <a:p>
          <a:r>
            <a:rPr lang="en-GB" dirty="0"/>
            <a:t>XR experience</a:t>
          </a:r>
          <a:endParaRPr lang="en-NL" dirty="0"/>
        </a:p>
      </dgm:t>
    </dgm:pt>
    <dgm:pt modelId="{E1A530A8-0582-46FB-9B7F-00DAB9CBDBC4}" type="parTrans" cxnId="{B2B515CE-ED01-4677-8AD4-69DCF914FBC5}">
      <dgm:prSet/>
      <dgm:spPr/>
      <dgm:t>
        <a:bodyPr/>
        <a:lstStyle/>
        <a:p>
          <a:endParaRPr lang="en-NL"/>
        </a:p>
      </dgm:t>
    </dgm:pt>
    <dgm:pt modelId="{3C417314-3DBC-41B5-9AB9-A4B3826C6F2B}" type="sibTrans" cxnId="{B2B515CE-ED01-4677-8AD4-69DCF914FBC5}">
      <dgm:prSet/>
      <dgm:spPr/>
      <dgm:t>
        <a:bodyPr/>
        <a:lstStyle/>
        <a:p>
          <a:endParaRPr lang="en-NL"/>
        </a:p>
      </dgm:t>
    </dgm:pt>
    <dgm:pt modelId="{87CD6EB3-1D11-48A9-B2E4-EE1F76613122}">
      <dgm:prSet phldrT="[Text]"/>
      <dgm:spPr/>
      <dgm:t>
        <a:bodyPr/>
        <a:lstStyle/>
        <a:p>
          <a:r>
            <a:rPr lang="en-GB" dirty="0"/>
            <a:t>360 video VR</a:t>
          </a:r>
          <a:endParaRPr lang="en-NL" dirty="0"/>
        </a:p>
      </dgm:t>
    </dgm:pt>
    <dgm:pt modelId="{87497C68-5921-44B7-B6BD-E24B937AEA9A}" type="parTrans" cxnId="{F0BB8B32-EEAF-4D3F-ACED-D7F5B29371B8}">
      <dgm:prSet/>
      <dgm:spPr/>
      <dgm:t>
        <a:bodyPr/>
        <a:lstStyle/>
        <a:p>
          <a:endParaRPr lang="en-NL"/>
        </a:p>
      </dgm:t>
    </dgm:pt>
    <dgm:pt modelId="{FFE8A1E0-851C-4CE9-8D18-5E38C96448EB}" type="sibTrans" cxnId="{F0BB8B32-EEAF-4D3F-ACED-D7F5B29371B8}">
      <dgm:prSet/>
      <dgm:spPr/>
      <dgm:t>
        <a:bodyPr/>
        <a:lstStyle/>
        <a:p>
          <a:endParaRPr lang="en-NL"/>
        </a:p>
      </dgm:t>
    </dgm:pt>
    <dgm:pt modelId="{3995F40E-0B18-4C0A-B043-79A885900460}">
      <dgm:prSet phldrT="[Text]"/>
      <dgm:spPr/>
      <dgm:t>
        <a:bodyPr/>
        <a:lstStyle/>
        <a:p>
          <a:endParaRPr lang="en-NL" dirty="0"/>
        </a:p>
      </dgm:t>
    </dgm:pt>
    <dgm:pt modelId="{424468C6-6A52-4ADE-AEE7-3F3D435BFA42}" type="parTrans" cxnId="{A0E8E916-FF49-400A-BC97-EE97BE828386}">
      <dgm:prSet/>
      <dgm:spPr/>
      <dgm:t>
        <a:bodyPr/>
        <a:lstStyle/>
        <a:p>
          <a:endParaRPr lang="en-NL"/>
        </a:p>
      </dgm:t>
    </dgm:pt>
    <dgm:pt modelId="{FBD6B5DC-0995-43D4-8046-841446D6B00C}" type="sibTrans" cxnId="{A0E8E916-FF49-400A-BC97-EE97BE828386}">
      <dgm:prSet/>
      <dgm:spPr/>
      <dgm:t>
        <a:bodyPr/>
        <a:lstStyle/>
        <a:p>
          <a:endParaRPr lang="en-NL"/>
        </a:p>
      </dgm:t>
    </dgm:pt>
    <dgm:pt modelId="{64EB3A80-8599-492C-B5C2-F639912BBF3E}">
      <dgm:prSet phldrT="[Text]"/>
      <dgm:spPr/>
      <dgm:t>
        <a:bodyPr/>
        <a:lstStyle/>
        <a:p>
          <a:r>
            <a:rPr lang="en-GB" dirty="0"/>
            <a:t>Multi-camera sport event</a:t>
          </a:r>
          <a:endParaRPr lang="en-NL" dirty="0"/>
        </a:p>
      </dgm:t>
    </dgm:pt>
    <dgm:pt modelId="{EBD5753B-AF7D-4332-ABBB-AE3DB2707DD2}" type="parTrans" cxnId="{188BCE06-583B-4232-8EA2-2758BED64C9D}">
      <dgm:prSet/>
      <dgm:spPr/>
      <dgm:t>
        <a:bodyPr/>
        <a:lstStyle/>
        <a:p>
          <a:endParaRPr lang="en-NL"/>
        </a:p>
      </dgm:t>
    </dgm:pt>
    <dgm:pt modelId="{8626EA32-D113-4D3D-9DCD-D3996624F874}" type="sibTrans" cxnId="{188BCE06-583B-4232-8EA2-2758BED64C9D}">
      <dgm:prSet/>
      <dgm:spPr/>
      <dgm:t>
        <a:bodyPr/>
        <a:lstStyle/>
        <a:p>
          <a:endParaRPr lang="en-NL"/>
        </a:p>
      </dgm:t>
    </dgm:pt>
    <dgm:pt modelId="{44D8CD54-1F28-4798-95E4-B68D7DD921C4}">
      <dgm:prSet phldrT="[Text]"/>
      <dgm:spPr/>
      <dgm:t>
        <a:bodyPr/>
        <a:lstStyle/>
        <a:p>
          <a:r>
            <a:rPr lang="en-GB" dirty="0"/>
            <a:t>Multi-objects AR scenes </a:t>
          </a:r>
          <a:endParaRPr lang="en-NL" dirty="0"/>
        </a:p>
      </dgm:t>
    </dgm:pt>
    <dgm:pt modelId="{F706C7CD-3332-494D-95BA-D0EF73912247}" type="parTrans" cxnId="{CE97A15C-5C54-48AF-8B44-6F53FD28E668}">
      <dgm:prSet/>
      <dgm:spPr/>
      <dgm:t>
        <a:bodyPr/>
        <a:lstStyle/>
        <a:p>
          <a:endParaRPr lang="en-NL"/>
        </a:p>
      </dgm:t>
    </dgm:pt>
    <dgm:pt modelId="{B49D24F7-A9E0-4A41-9D7F-565AA512E378}" type="sibTrans" cxnId="{CE97A15C-5C54-48AF-8B44-6F53FD28E668}">
      <dgm:prSet/>
      <dgm:spPr/>
      <dgm:t>
        <a:bodyPr/>
        <a:lstStyle/>
        <a:p>
          <a:endParaRPr lang="en-NL"/>
        </a:p>
      </dgm:t>
    </dgm:pt>
    <dgm:pt modelId="{D94F8A3C-59F6-4909-B143-2950F88E0303}">
      <dgm:prSet phldrT="[Text]"/>
      <dgm:spPr/>
      <dgm:t>
        <a:bodyPr/>
        <a:lstStyle/>
        <a:p>
          <a:r>
            <a:rPr lang="en-GB" dirty="0"/>
            <a:t>Video </a:t>
          </a:r>
          <a:r>
            <a:rPr lang="en-GB" dirty="0" err="1"/>
            <a:t>PiP</a:t>
          </a:r>
          <a:endParaRPr lang="en-NL" dirty="0"/>
        </a:p>
      </dgm:t>
    </dgm:pt>
    <dgm:pt modelId="{EA985AA0-A9A5-4005-9AF2-22EC5BF0F6AC}" type="parTrans" cxnId="{69C213CC-13A1-450C-8A99-F5972F9FDF1A}">
      <dgm:prSet/>
      <dgm:spPr/>
      <dgm:t>
        <a:bodyPr/>
        <a:lstStyle/>
        <a:p>
          <a:endParaRPr lang="en-NL"/>
        </a:p>
      </dgm:t>
    </dgm:pt>
    <dgm:pt modelId="{3431954A-0CC1-4C5B-9C58-E3D4364B2ECB}" type="sibTrans" cxnId="{69C213CC-13A1-450C-8A99-F5972F9FDF1A}">
      <dgm:prSet/>
      <dgm:spPr/>
      <dgm:t>
        <a:bodyPr/>
        <a:lstStyle/>
        <a:p>
          <a:endParaRPr lang="en-NL"/>
        </a:p>
      </dgm:t>
    </dgm:pt>
    <dgm:pt modelId="{27B614A8-6262-4BBB-83B3-31CC4DD8DFE3}">
      <dgm:prSet phldrT="[Text]"/>
      <dgm:spPr/>
      <dgm:t>
        <a:bodyPr/>
        <a:lstStyle/>
        <a:p>
          <a:r>
            <a:rPr lang="en-GB" dirty="0"/>
            <a:t>Video </a:t>
          </a:r>
          <a:r>
            <a:rPr lang="en-GB" dirty="0" err="1"/>
            <a:t>PiP</a:t>
          </a:r>
          <a:br>
            <a:rPr lang="en-GB" dirty="0"/>
          </a:br>
          <a:endParaRPr lang="en-NL" dirty="0"/>
        </a:p>
      </dgm:t>
    </dgm:pt>
    <dgm:pt modelId="{B31724B1-FF91-4C29-8A70-EFF8753B25F2}" type="parTrans" cxnId="{9DC16A7D-BBC7-4201-90FB-C53636784F89}">
      <dgm:prSet/>
      <dgm:spPr/>
      <dgm:t>
        <a:bodyPr/>
        <a:lstStyle/>
        <a:p>
          <a:endParaRPr lang="en-NL"/>
        </a:p>
      </dgm:t>
    </dgm:pt>
    <dgm:pt modelId="{0937727F-21CD-40BB-A698-86A605E15C40}" type="sibTrans" cxnId="{9DC16A7D-BBC7-4201-90FB-C53636784F89}">
      <dgm:prSet/>
      <dgm:spPr/>
      <dgm:t>
        <a:bodyPr/>
        <a:lstStyle/>
        <a:p>
          <a:endParaRPr lang="en-NL"/>
        </a:p>
      </dgm:t>
    </dgm:pt>
    <dgm:pt modelId="{EAB5C8F7-8CF2-495C-8F73-0E6C8D08C2A1}" type="pres">
      <dgm:prSet presAssocID="{2C5ADB1E-46E2-44E1-94AC-E1B20622773B}" presName="Name0" presStyleCnt="0">
        <dgm:presLayoutVars>
          <dgm:dir/>
          <dgm:animLvl val="lvl"/>
          <dgm:resizeHandles val="exact"/>
        </dgm:presLayoutVars>
      </dgm:prSet>
      <dgm:spPr/>
    </dgm:pt>
    <dgm:pt modelId="{666589B5-4881-40EB-9FBF-7693E23C8462}" type="pres">
      <dgm:prSet presAssocID="{ACC2544B-5030-4818-8D17-8ADA780AD709}" presName="composite" presStyleCnt="0"/>
      <dgm:spPr/>
    </dgm:pt>
    <dgm:pt modelId="{6B73AA78-8344-4771-9E31-F0E359ECED06}" type="pres">
      <dgm:prSet presAssocID="{ACC2544B-5030-4818-8D17-8ADA780AD709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65BE6922-BAFC-4A91-B58E-A4991C6E1804}" type="pres">
      <dgm:prSet presAssocID="{ACC2544B-5030-4818-8D17-8ADA780AD709}" presName="desTx" presStyleLbl="alignAccFollowNode1" presStyleIdx="0" presStyleCnt="3">
        <dgm:presLayoutVars>
          <dgm:bulletEnabled val="1"/>
        </dgm:presLayoutVars>
      </dgm:prSet>
      <dgm:spPr/>
    </dgm:pt>
    <dgm:pt modelId="{B6ED4E77-13C1-4BED-BDA7-3DE2E2D6BEDE}" type="pres">
      <dgm:prSet presAssocID="{E6564936-451B-4BEA-B324-F349299A4D73}" presName="space" presStyleCnt="0"/>
      <dgm:spPr/>
    </dgm:pt>
    <dgm:pt modelId="{31437107-EB61-4F04-B415-8FF3E27F9020}" type="pres">
      <dgm:prSet presAssocID="{2E641025-EFA1-490C-96A0-45386B37DE1E}" presName="composite" presStyleCnt="0"/>
      <dgm:spPr/>
    </dgm:pt>
    <dgm:pt modelId="{5D87A8EF-7BAB-4007-B94F-99ED14BB7324}" type="pres">
      <dgm:prSet presAssocID="{2E641025-EFA1-490C-96A0-45386B37DE1E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F36BC940-7A7B-4E39-BFC6-80FFBBD5B5F7}" type="pres">
      <dgm:prSet presAssocID="{2E641025-EFA1-490C-96A0-45386B37DE1E}" presName="desTx" presStyleLbl="alignAccFollowNode1" presStyleIdx="1" presStyleCnt="3">
        <dgm:presLayoutVars>
          <dgm:bulletEnabled val="1"/>
        </dgm:presLayoutVars>
      </dgm:prSet>
      <dgm:spPr/>
    </dgm:pt>
    <dgm:pt modelId="{FD098696-DCAD-4A01-8127-9BB7DB2FC82B}" type="pres">
      <dgm:prSet presAssocID="{E7E9B289-F396-43F7-B5ED-580B48592715}" presName="space" presStyleCnt="0"/>
      <dgm:spPr/>
    </dgm:pt>
    <dgm:pt modelId="{DCEC7712-A469-4850-8B4B-3474736321AD}" type="pres">
      <dgm:prSet presAssocID="{3995F40E-0B18-4C0A-B043-79A885900460}" presName="composite" presStyleCnt="0"/>
      <dgm:spPr/>
    </dgm:pt>
    <dgm:pt modelId="{958FB88D-C0F5-4C3D-809A-EB1A6510545A}" type="pres">
      <dgm:prSet presAssocID="{3995F40E-0B18-4C0A-B043-79A88590046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913B5381-2D00-4C7C-B53C-770CDB8512A2}" type="pres">
      <dgm:prSet presAssocID="{3995F40E-0B18-4C0A-B043-79A885900460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188BCE06-583B-4232-8EA2-2758BED64C9D}" srcId="{3995F40E-0B18-4C0A-B043-79A885900460}" destId="{64EB3A80-8599-492C-B5C2-F639912BBF3E}" srcOrd="1" destOrd="0" parTransId="{EBD5753B-AF7D-4332-ABBB-AE3DB2707DD2}" sibTransId="{8626EA32-D113-4D3D-9DCD-D3996624F874}"/>
    <dgm:cxn modelId="{502C6809-48E8-4D4F-A1DC-EEFABB3C16A8}" type="presOf" srcId="{D94F8A3C-59F6-4909-B143-2950F88E0303}" destId="{913B5381-2D00-4C7C-B53C-770CDB8512A2}" srcOrd="0" destOrd="2" presId="urn:microsoft.com/office/officeart/2005/8/layout/hList1"/>
    <dgm:cxn modelId="{A48F9F09-FBFD-4700-94C3-6C1A716E70F7}" type="presOf" srcId="{3995F40E-0B18-4C0A-B043-79A885900460}" destId="{958FB88D-C0F5-4C3D-809A-EB1A6510545A}" srcOrd="0" destOrd="0" presId="urn:microsoft.com/office/officeart/2005/8/layout/hList1"/>
    <dgm:cxn modelId="{59CA6114-E216-4119-8505-16BCADD791C5}" srcId="{3995F40E-0B18-4C0A-B043-79A885900460}" destId="{F7DC498D-DFDF-44FD-ABFC-5753C5B5D3CC}" srcOrd="0" destOrd="0" parTransId="{081D9F95-07AB-4237-B666-3A156F4F9049}" sibTransId="{6B51FC18-89FC-4F51-9096-7D8E3C0BF7BF}"/>
    <dgm:cxn modelId="{66E1FE15-F3F4-4CA7-8A8A-52FD0C614656}" srcId="{2C5ADB1E-46E2-44E1-94AC-E1B20622773B}" destId="{2E641025-EFA1-490C-96A0-45386B37DE1E}" srcOrd="1" destOrd="0" parTransId="{749E1A3A-B334-4C3B-A3A1-757E6822574B}" sibTransId="{E7E9B289-F396-43F7-B5ED-580B48592715}"/>
    <dgm:cxn modelId="{A0E8E916-FF49-400A-BC97-EE97BE828386}" srcId="{2C5ADB1E-46E2-44E1-94AC-E1B20622773B}" destId="{3995F40E-0B18-4C0A-B043-79A885900460}" srcOrd="2" destOrd="0" parTransId="{424468C6-6A52-4ADE-AEE7-3F3D435BFA42}" sibTransId="{FBD6B5DC-0995-43D4-8046-841446D6B00C}"/>
    <dgm:cxn modelId="{0887C819-36D5-4F91-A29F-165BA7A02515}" srcId="{2C5ADB1E-46E2-44E1-94AC-E1B20622773B}" destId="{ACC2544B-5030-4818-8D17-8ADA780AD709}" srcOrd="0" destOrd="0" parTransId="{10AFAF72-EA15-4E1D-BB19-E474A7879077}" sibTransId="{E6564936-451B-4BEA-B324-F349299A4D73}"/>
    <dgm:cxn modelId="{F0BB8B32-EEAF-4D3F-ACED-D7F5B29371B8}" srcId="{ACC2544B-5030-4818-8D17-8ADA780AD709}" destId="{87CD6EB3-1D11-48A9-B2E4-EE1F76613122}" srcOrd="1" destOrd="0" parTransId="{87497C68-5921-44B7-B6BD-E24B937AEA9A}" sibTransId="{FFE8A1E0-851C-4CE9-8D18-5E38C96448EB}"/>
    <dgm:cxn modelId="{3FFAEC33-8C0E-4FB4-AFB2-E66DF3893F9C}" srcId="{2E641025-EFA1-490C-96A0-45386B37DE1E}" destId="{92AF79F2-88B1-455E-A15F-AE704DF36394}" srcOrd="0" destOrd="0" parTransId="{4FD25456-63BE-4379-BACB-BB67329B552B}" sibTransId="{2106C268-328B-4CB3-9466-C39E693956B9}"/>
    <dgm:cxn modelId="{CE97A15C-5C54-48AF-8B44-6F53FD28E668}" srcId="{ACC2544B-5030-4818-8D17-8ADA780AD709}" destId="{44D8CD54-1F28-4798-95E4-B68D7DD921C4}" srcOrd="2" destOrd="0" parTransId="{F706C7CD-3332-494D-95BA-D0EF73912247}" sibTransId="{B49D24F7-A9E0-4A41-9D7F-565AA512E378}"/>
    <dgm:cxn modelId="{BA4E4A66-6261-458B-B77D-7E912F0E65D4}" srcId="{2E641025-EFA1-490C-96A0-45386B37DE1E}" destId="{4C13DA36-93DE-4A74-8092-ECEE8989C25C}" srcOrd="1" destOrd="0" parTransId="{554F8219-6515-4FE7-84C5-8DDF9A112622}" sibTransId="{8A0A6866-0DBD-4E51-AC3D-9F9C3BE34215}"/>
    <dgm:cxn modelId="{0E755848-C591-4689-B185-656F3BDBD06D}" type="presOf" srcId="{44D8CD54-1F28-4798-95E4-B68D7DD921C4}" destId="{65BE6922-BAFC-4A91-B58E-A4991C6E1804}" srcOrd="0" destOrd="2" presId="urn:microsoft.com/office/officeart/2005/8/layout/hList1"/>
    <dgm:cxn modelId="{E478106C-4C7E-4022-8566-DA477B542D2E}" type="presOf" srcId="{2E641025-EFA1-490C-96A0-45386B37DE1E}" destId="{5D87A8EF-7BAB-4007-B94F-99ED14BB7324}" srcOrd="0" destOrd="0" presId="urn:microsoft.com/office/officeart/2005/8/layout/hList1"/>
    <dgm:cxn modelId="{DD95896D-4F3F-416F-BFB9-1C44FF52D822}" type="presOf" srcId="{58F2A811-A5D7-487D-B627-202177396648}" destId="{65BE6922-BAFC-4A91-B58E-A4991C6E1804}" srcOrd="0" destOrd="0" presId="urn:microsoft.com/office/officeart/2005/8/layout/hList1"/>
    <dgm:cxn modelId="{5E393A7D-8660-4AD5-9CFD-19EDFF9C2AF3}" type="presOf" srcId="{ACC2544B-5030-4818-8D17-8ADA780AD709}" destId="{6B73AA78-8344-4771-9E31-F0E359ECED06}" srcOrd="0" destOrd="0" presId="urn:microsoft.com/office/officeart/2005/8/layout/hList1"/>
    <dgm:cxn modelId="{9929677D-A10F-4FF2-8F53-999418CC9DE1}" type="presOf" srcId="{92AF79F2-88B1-455E-A15F-AE704DF36394}" destId="{F36BC940-7A7B-4E39-BFC6-80FFBBD5B5F7}" srcOrd="0" destOrd="0" presId="urn:microsoft.com/office/officeart/2005/8/layout/hList1"/>
    <dgm:cxn modelId="{9DC16A7D-BBC7-4201-90FB-C53636784F89}" srcId="{2E641025-EFA1-490C-96A0-45386B37DE1E}" destId="{27B614A8-6262-4BBB-83B3-31CC4DD8DFE3}" srcOrd="2" destOrd="0" parTransId="{B31724B1-FF91-4C29-8A70-EFF8753B25F2}" sibTransId="{0937727F-21CD-40BB-A698-86A605E15C40}"/>
    <dgm:cxn modelId="{2577579D-1744-48F0-B0A6-74080AF90112}" type="presOf" srcId="{2C5ADB1E-46E2-44E1-94AC-E1B20622773B}" destId="{EAB5C8F7-8CF2-495C-8F73-0E6C8D08C2A1}" srcOrd="0" destOrd="0" presId="urn:microsoft.com/office/officeart/2005/8/layout/hList1"/>
    <dgm:cxn modelId="{DF7B4AAF-48AF-4A6B-B25B-8B1FCBC961DE}" type="presOf" srcId="{87CD6EB3-1D11-48A9-B2E4-EE1F76613122}" destId="{65BE6922-BAFC-4A91-B58E-A4991C6E1804}" srcOrd="0" destOrd="1" presId="urn:microsoft.com/office/officeart/2005/8/layout/hList1"/>
    <dgm:cxn modelId="{69C213CC-13A1-450C-8A99-F5972F9FDF1A}" srcId="{3995F40E-0B18-4C0A-B043-79A885900460}" destId="{D94F8A3C-59F6-4909-B143-2950F88E0303}" srcOrd="2" destOrd="0" parTransId="{EA985AA0-A9A5-4005-9AF2-22EC5BF0F6AC}" sibTransId="{3431954A-0CC1-4C5B-9C58-E3D4364B2ECB}"/>
    <dgm:cxn modelId="{B2B515CE-ED01-4677-8AD4-69DCF914FBC5}" srcId="{ACC2544B-5030-4818-8D17-8ADA780AD709}" destId="{58F2A811-A5D7-487D-B627-202177396648}" srcOrd="0" destOrd="0" parTransId="{E1A530A8-0582-46FB-9B7F-00DAB9CBDBC4}" sibTransId="{3C417314-3DBC-41B5-9AB9-A4B3826C6F2B}"/>
    <dgm:cxn modelId="{2A8F2DDA-2B8C-4DFA-A358-C2D89ACFBCC6}" type="presOf" srcId="{4C13DA36-93DE-4A74-8092-ECEE8989C25C}" destId="{F36BC940-7A7B-4E39-BFC6-80FFBBD5B5F7}" srcOrd="0" destOrd="1" presId="urn:microsoft.com/office/officeart/2005/8/layout/hList1"/>
    <dgm:cxn modelId="{D104D2F4-F1A6-49FA-9FB4-95AA9596F311}" type="presOf" srcId="{64EB3A80-8599-492C-B5C2-F639912BBF3E}" destId="{913B5381-2D00-4C7C-B53C-770CDB8512A2}" srcOrd="0" destOrd="1" presId="urn:microsoft.com/office/officeart/2005/8/layout/hList1"/>
    <dgm:cxn modelId="{C26678F5-36C1-45C8-B056-AF7DB734AACB}" type="presOf" srcId="{27B614A8-6262-4BBB-83B3-31CC4DD8DFE3}" destId="{F36BC940-7A7B-4E39-BFC6-80FFBBD5B5F7}" srcOrd="0" destOrd="2" presId="urn:microsoft.com/office/officeart/2005/8/layout/hList1"/>
    <dgm:cxn modelId="{0D03BBF6-0B12-4FF0-8736-B52BC838EE38}" type="presOf" srcId="{F7DC498D-DFDF-44FD-ABFC-5753C5B5D3CC}" destId="{913B5381-2D00-4C7C-B53C-770CDB8512A2}" srcOrd="0" destOrd="0" presId="urn:microsoft.com/office/officeart/2005/8/layout/hList1"/>
    <dgm:cxn modelId="{927B007C-9791-4B83-A061-00188C74B232}" type="presParOf" srcId="{EAB5C8F7-8CF2-495C-8F73-0E6C8D08C2A1}" destId="{666589B5-4881-40EB-9FBF-7693E23C8462}" srcOrd="0" destOrd="0" presId="urn:microsoft.com/office/officeart/2005/8/layout/hList1"/>
    <dgm:cxn modelId="{3AD4DC2F-D91B-4300-9C46-AEA7B6F75285}" type="presParOf" srcId="{666589B5-4881-40EB-9FBF-7693E23C8462}" destId="{6B73AA78-8344-4771-9E31-F0E359ECED06}" srcOrd="0" destOrd="0" presId="urn:microsoft.com/office/officeart/2005/8/layout/hList1"/>
    <dgm:cxn modelId="{95CE47BF-8E86-4C7C-A580-227BA4CE0FE4}" type="presParOf" srcId="{666589B5-4881-40EB-9FBF-7693E23C8462}" destId="{65BE6922-BAFC-4A91-B58E-A4991C6E1804}" srcOrd="1" destOrd="0" presId="urn:microsoft.com/office/officeart/2005/8/layout/hList1"/>
    <dgm:cxn modelId="{7B96D1F7-8557-414E-AC04-1CE4ACE88E6D}" type="presParOf" srcId="{EAB5C8F7-8CF2-495C-8F73-0E6C8D08C2A1}" destId="{B6ED4E77-13C1-4BED-BDA7-3DE2E2D6BEDE}" srcOrd="1" destOrd="0" presId="urn:microsoft.com/office/officeart/2005/8/layout/hList1"/>
    <dgm:cxn modelId="{3646128A-A168-4CF3-9F28-7BC98592B7E8}" type="presParOf" srcId="{EAB5C8F7-8CF2-495C-8F73-0E6C8D08C2A1}" destId="{31437107-EB61-4F04-B415-8FF3E27F9020}" srcOrd="2" destOrd="0" presId="urn:microsoft.com/office/officeart/2005/8/layout/hList1"/>
    <dgm:cxn modelId="{540EEE11-829B-4CDC-AA3F-9BD71FDBAD4C}" type="presParOf" srcId="{31437107-EB61-4F04-B415-8FF3E27F9020}" destId="{5D87A8EF-7BAB-4007-B94F-99ED14BB7324}" srcOrd="0" destOrd="0" presId="urn:microsoft.com/office/officeart/2005/8/layout/hList1"/>
    <dgm:cxn modelId="{CDD73C7D-5175-4125-90F2-C4E16A53D89A}" type="presParOf" srcId="{31437107-EB61-4F04-B415-8FF3E27F9020}" destId="{F36BC940-7A7B-4E39-BFC6-80FFBBD5B5F7}" srcOrd="1" destOrd="0" presId="urn:microsoft.com/office/officeart/2005/8/layout/hList1"/>
    <dgm:cxn modelId="{DAFE6B9A-FD8B-4A0E-ABB5-9BC9143654D0}" type="presParOf" srcId="{EAB5C8F7-8CF2-495C-8F73-0E6C8D08C2A1}" destId="{FD098696-DCAD-4A01-8127-9BB7DB2FC82B}" srcOrd="3" destOrd="0" presId="urn:microsoft.com/office/officeart/2005/8/layout/hList1"/>
    <dgm:cxn modelId="{996E1E5E-7248-48D5-82BD-94E1E611B84E}" type="presParOf" srcId="{EAB5C8F7-8CF2-495C-8F73-0E6C8D08C2A1}" destId="{DCEC7712-A469-4850-8B4B-3474736321AD}" srcOrd="4" destOrd="0" presId="urn:microsoft.com/office/officeart/2005/8/layout/hList1"/>
    <dgm:cxn modelId="{FB84B1FA-BA45-4E0B-85AB-B8FFEB86F695}" type="presParOf" srcId="{DCEC7712-A469-4850-8B4B-3474736321AD}" destId="{958FB88D-C0F5-4C3D-809A-EB1A6510545A}" srcOrd="0" destOrd="0" presId="urn:microsoft.com/office/officeart/2005/8/layout/hList1"/>
    <dgm:cxn modelId="{59018045-5D61-4AB7-A5BA-369C8CADF465}" type="presParOf" srcId="{DCEC7712-A469-4850-8B4B-3474736321AD}" destId="{913B5381-2D00-4C7C-B53C-770CDB8512A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73AA78-8344-4771-9E31-F0E359ECED06}">
      <dsp:nvSpPr>
        <dsp:cNvPr id="0" name=""/>
        <dsp:cNvSpPr/>
      </dsp:nvSpPr>
      <dsp:spPr>
        <a:xfrm>
          <a:off x="3143" y="169698"/>
          <a:ext cx="3064668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NL" sz="2600" kern="1200" dirty="0"/>
        </a:p>
      </dsp:txBody>
      <dsp:txXfrm>
        <a:off x="3143" y="169698"/>
        <a:ext cx="3064668" cy="748800"/>
      </dsp:txXfrm>
    </dsp:sp>
    <dsp:sp modelId="{65BE6922-BAFC-4A91-B58E-A4991C6E1804}">
      <dsp:nvSpPr>
        <dsp:cNvPr id="0" name=""/>
        <dsp:cNvSpPr/>
      </dsp:nvSpPr>
      <dsp:spPr>
        <a:xfrm>
          <a:off x="3143" y="918498"/>
          <a:ext cx="3064668" cy="1926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XR experience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360 video VR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Multi-objects AR scenes </a:t>
          </a:r>
          <a:endParaRPr lang="en-NL" sz="2600" kern="1200" dirty="0"/>
        </a:p>
      </dsp:txBody>
      <dsp:txXfrm>
        <a:off x="3143" y="918498"/>
        <a:ext cx="3064668" cy="1926990"/>
      </dsp:txXfrm>
    </dsp:sp>
    <dsp:sp modelId="{5D87A8EF-7BAB-4007-B94F-99ED14BB7324}">
      <dsp:nvSpPr>
        <dsp:cNvPr id="0" name=""/>
        <dsp:cNvSpPr/>
      </dsp:nvSpPr>
      <dsp:spPr>
        <a:xfrm>
          <a:off x="3496865" y="169698"/>
          <a:ext cx="3064668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NL" sz="2600" kern="1200" dirty="0"/>
        </a:p>
      </dsp:txBody>
      <dsp:txXfrm>
        <a:off x="3496865" y="169698"/>
        <a:ext cx="3064668" cy="748800"/>
      </dsp:txXfrm>
    </dsp:sp>
    <dsp:sp modelId="{F36BC940-7A7B-4E39-BFC6-80FFBBD5B5F7}">
      <dsp:nvSpPr>
        <dsp:cNvPr id="0" name=""/>
        <dsp:cNvSpPr/>
      </dsp:nvSpPr>
      <dsp:spPr>
        <a:xfrm>
          <a:off x="3496865" y="918498"/>
          <a:ext cx="3064668" cy="1926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Multi-view e-sport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Video group call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Video </a:t>
          </a:r>
          <a:r>
            <a:rPr lang="en-GB" sz="2600" kern="1200" dirty="0" err="1"/>
            <a:t>PiP</a:t>
          </a:r>
          <a:br>
            <a:rPr lang="en-GB" sz="2600" kern="1200" dirty="0"/>
          </a:br>
          <a:endParaRPr lang="en-NL" sz="2600" kern="1200" dirty="0"/>
        </a:p>
      </dsp:txBody>
      <dsp:txXfrm>
        <a:off x="3496865" y="918498"/>
        <a:ext cx="3064668" cy="1926990"/>
      </dsp:txXfrm>
    </dsp:sp>
    <dsp:sp modelId="{958FB88D-C0F5-4C3D-809A-EB1A6510545A}">
      <dsp:nvSpPr>
        <dsp:cNvPr id="0" name=""/>
        <dsp:cNvSpPr/>
      </dsp:nvSpPr>
      <dsp:spPr>
        <a:xfrm>
          <a:off x="6990588" y="169698"/>
          <a:ext cx="3064668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NL" sz="2600" kern="1200" dirty="0"/>
        </a:p>
      </dsp:txBody>
      <dsp:txXfrm>
        <a:off x="6990588" y="169698"/>
        <a:ext cx="3064668" cy="748800"/>
      </dsp:txXfrm>
    </dsp:sp>
    <dsp:sp modelId="{913B5381-2D00-4C7C-B53C-770CDB8512A2}">
      <dsp:nvSpPr>
        <dsp:cNvPr id="0" name=""/>
        <dsp:cNvSpPr/>
      </dsp:nvSpPr>
      <dsp:spPr>
        <a:xfrm>
          <a:off x="6990588" y="918498"/>
          <a:ext cx="3064668" cy="19269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TV channel mosaic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Multi-camera sport event</a:t>
          </a:r>
          <a:endParaRPr lang="en-NL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600" kern="1200" dirty="0"/>
            <a:t>Video </a:t>
          </a:r>
          <a:r>
            <a:rPr lang="en-GB" sz="2600" kern="1200" dirty="0" err="1"/>
            <a:t>PiP</a:t>
          </a:r>
          <a:endParaRPr lang="en-NL" sz="2600" kern="1200" dirty="0"/>
        </a:p>
      </dsp:txBody>
      <dsp:txXfrm>
        <a:off x="6990588" y="918498"/>
        <a:ext cx="3064668" cy="1926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52B79-2711-23C4-57BA-A69BB604D1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E95EF5-9AE0-B899-5FA5-EED44A095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8C01F1-A3B9-B5CD-51DE-96D576888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06569-7426-F118-F31E-EBDA53B90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87A088-4438-E19A-66DA-4E6201A41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11716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86394-B598-7673-D1C4-B47C5D51B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2DC219-EFF7-B6E7-5E85-222C8B2DB3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5FAD7-40D8-708A-5917-F58989E1A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28E3C4-2273-11B9-9F37-51CDA4E7A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521DD2-32D7-7143-6C8C-54C00C3F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75258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32A2B0-9DC6-2937-470D-040ECDDAFA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880CFC-644D-8071-213E-BEF137404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43CD3-53B3-48C2-D9D6-57CC1463B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4D70F-B3FA-162F-594D-C9BB97A03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AE030-3F0E-8F76-B0C2-C9F8E53CD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61059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FE555-06A8-1944-265B-A22383E6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5D7F5-5A05-B91E-B508-60C32C0449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0DDD03-5DDF-6855-DEA1-DB61CE1D1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3FD007-CF43-64B6-233E-71DA9D01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566A7-9604-2680-2AA3-E73F18695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6602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036BA-635B-2C5C-BE46-728F68CDF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A8906-63F6-FEB5-5DBC-667BE3A10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B911A-628C-859C-22D8-51450C80E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61FEC-BC62-CC31-7F2B-E2B1FF966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CE80D-A626-3B6A-0A8C-79788591F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2313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2D1EC-6A89-60F8-A4F3-F9B3BF24F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97E86-E69F-B57B-E2E7-74A98715F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9909A1-1245-B1D8-4797-73733825F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6F7EE0-430D-7612-BFC1-9DCE8123C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17516F-B5E0-6972-79B9-6ABA322BC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E468DD-D8A0-7C45-547F-BC714551C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967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0BCD5-D04D-D610-7F1F-9848BAAA2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ECA1DC-E937-6FF7-F8D0-22CB1BECB3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2FC908-83DF-AE41-4447-B0969C1B4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870312-739D-B88A-1931-4E7395169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C15E6-91C0-72DB-C556-3DD3D8E49A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169E86-71D5-36D0-DD7F-274DD6804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53E810-08C8-455F-62BB-B2E761D8A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48136B-996E-1B7C-6A89-0923F2105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17481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EDC2-50E1-9A33-A595-70883A158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2B7857-E9D2-5584-01BB-A33B5BF6E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1AA82D-308D-62AD-4301-CF706D571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E63253-53D1-1539-93E9-BB3F5A2E0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121542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E949C2-67A7-22F3-89A1-27CC35519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7E4E4A-86CE-ABA5-F00D-E5583EEC7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5F1C93-4605-CEAF-0ACE-4769CEBAC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52182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D3BAC-9DFE-D4C7-4DE6-3702A78CE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37855-51AE-E5A7-BBE6-2657BE48A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B459B8-0A7C-79DF-50DC-7A1322390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13FD6C-FF13-E551-2992-CFFA011AF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5EFA0-64F8-5BDC-16F7-2C2706260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4446F7-6A4B-7503-A743-5FE6CBE13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88966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186D6-C208-ED39-E016-16E45BE1E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167058-6056-2D78-77E8-1D55A7A6E1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34A17-E243-DE17-7271-42DC2139F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9230C-789B-7E0E-C6C2-A0D80B33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2E659E-1346-76B8-B33B-FB7EFA68A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F005A4-BC33-A766-77C5-5AD8750B0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04141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618549-1F6D-37C7-E2DB-66CC0CC0D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95DD6F-32FA-7279-2290-9A35D7AFE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A2BC9-6AE2-C05D-C188-0BB0CB6B48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491C2-8A75-4179-99F2-D3BB49F309F5}" type="datetimeFigureOut">
              <a:rPr lang="en-NL" smtClean="0"/>
              <a:t>27/03/2023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1FBE7-1040-3E16-4285-943343D48A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397A7-4DA6-7EC1-5563-4C4127B2F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CA6EE-6C89-4D60-B734-54AF2507F424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06877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7.jpeg"/><Relationship Id="rId1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12" Type="http://schemas.openxmlformats.org/officeDocument/2006/relationships/image" Target="../media/image6.svg"/><Relationship Id="rId1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9.jpeg"/><Relationship Id="rId10" Type="http://schemas.openxmlformats.org/officeDocument/2006/relationships/image" Target="../media/image4.svg"/><Relationship Id="rId19" Type="http://schemas.openxmlformats.org/officeDocument/2006/relationships/image" Target="../media/image13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Relationship Id="rId1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E61CF-3BF6-5C8C-E1EB-90A3CFBB3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MeCAR Permanent Document</a:t>
            </a:r>
            <a:endParaRPr lang="en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C74DC3-5752-4479-5A4B-C06FA8F3FA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Figures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030394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D7407-2F9D-4EED-0F07-D8815CFE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10.3.2	Use Cases</a:t>
            </a:r>
            <a:endParaRPr lang="en-NL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CCDBF2E-65E2-273C-2C58-8B2683993041}"/>
              </a:ext>
            </a:extLst>
          </p:cNvPr>
          <p:cNvGrpSpPr/>
          <p:nvPr/>
        </p:nvGrpSpPr>
        <p:grpSpPr>
          <a:xfrm>
            <a:off x="1066800" y="1471923"/>
            <a:ext cx="10058400" cy="3015188"/>
            <a:chOff x="1066800" y="1429812"/>
            <a:chExt cx="10058400" cy="301518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372A853-3DAC-4A50-8445-8FADE616BEEB}"/>
                </a:ext>
              </a:extLst>
            </p:cNvPr>
            <p:cNvGrpSpPr/>
            <p:nvPr/>
          </p:nvGrpSpPr>
          <p:grpSpPr>
            <a:xfrm>
              <a:off x="1066800" y="1429812"/>
              <a:ext cx="10058400" cy="3015188"/>
              <a:chOff x="1066800" y="1429812"/>
              <a:chExt cx="10058400" cy="301518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C84016C-2F2F-A75F-03FA-D2E82B7E8C7A}"/>
                  </a:ext>
                </a:extLst>
              </p:cNvPr>
              <p:cNvGrpSpPr/>
              <p:nvPr/>
            </p:nvGrpSpPr>
            <p:grpSpPr>
              <a:xfrm>
                <a:off x="1066800" y="1429812"/>
                <a:ext cx="10058400" cy="3015188"/>
                <a:chOff x="1066800" y="1429812"/>
                <a:chExt cx="10058400" cy="3015188"/>
              </a:xfrm>
            </p:grpSpPr>
            <p:graphicFrame>
              <p:nvGraphicFramePr>
                <p:cNvPr id="9" name="Diagram 8">
                  <a:extLst>
                    <a:ext uri="{FF2B5EF4-FFF2-40B4-BE49-F238E27FC236}">
                      <a16:creationId xmlns:a16="http://schemas.microsoft.com/office/drawing/2014/main" id="{E3BC8204-FBFF-5BC7-6623-0D0F4A08B093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913279770"/>
                    </p:ext>
                  </p:extLst>
                </p:nvPr>
              </p:nvGraphicFramePr>
              <p:xfrm>
                <a:off x="1066800" y="1429812"/>
                <a:ext cx="10058400" cy="3015188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2" r:lo="rId3" r:qs="rId4" r:cs="rId5"/>
                </a:graphicData>
              </a:graphic>
            </p:graphicFrame>
            <p:pic>
              <p:nvPicPr>
                <p:cNvPr id="10" name="Content Placeholder 4" descr="Smart Phone with solid fill">
                  <a:extLst>
                    <a:ext uri="{FF2B5EF4-FFF2-40B4-BE49-F238E27FC236}">
                      <a16:creationId xmlns:a16="http://schemas.microsoft.com/office/drawing/2014/main" id="{A04D8BD1-75F2-4988-E650-BDD4075238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>
                  <a:off x="5772421" y="1598647"/>
                  <a:ext cx="708118" cy="708118"/>
                </a:xfrm>
                <a:prstGeom prst="rect">
                  <a:avLst/>
                </a:prstGeom>
              </p:spPr>
            </p:pic>
          </p:grpSp>
          <p:pic>
            <p:nvPicPr>
              <p:cNvPr id="8" name="Content Placeholder 4" descr="Virtual Reality headset with solid fill">
                <a:extLst>
                  <a:ext uri="{FF2B5EF4-FFF2-40B4-BE49-F238E27FC236}">
                    <a16:creationId xmlns:a16="http://schemas.microsoft.com/office/drawing/2014/main" id="{023F5577-7A22-E36C-AFFD-296A3FE1F2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1991270" y="1433727"/>
                <a:ext cx="1061088" cy="1061088"/>
              </a:xfrm>
              <a:prstGeom prst="rect">
                <a:avLst/>
              </a:prstGeom>
            </p:spPr>
          </p:pic>
        </p:grpSp>
        <p:pic>
          <p:nvPicPr>
            <p:cNvPr id="6" name="Content Placeholder 4" descr="Television with solid fill">
              <a:extLst>
                <a:ext uri="{FF2B5EF4-FFF2-40B4-BE49-F238E27FC236}">
                  <a16:creationId xmlns:a16="http://schemas.microsoft.com/office/drawing/2014/main" id="{6B730F02-56DC-3626-0506-439A8C14A0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9200602" y="1520178"/>
              <a:ext cx="888187" cy="888187"/>
            </a:xfrm>
            <a:prstGeom prst="rect">
              <a:avLst/>
            </a:prstGeom>
          </p:spPr>
        </p:pic>
      </p:grpSp>
      <p:sp>
        <p:nvSpPr>
          <p:cNvPr id="11" name="Rectangle 1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3D01F76-ECB2-3A34-D053-5A52705D35B6}"/>
              </a:ext>
            </a:extLst>
          </p:cNvPr>
          <p:cNvSpPr/>
          <p:nvPr/>
        </p:nvSpPr>
        <p:spPr>
          <a:xfrm>
            <a:off x="424452" y="4557020"/>
            <a:ext cx="2177920" cy="1742336"/>
          </a:xfrm>
          <a:prstGeom prst="rect">
            <a:avLst/>
          </a:prstGeom>
          <a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000" r="-29000"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E4ED3E-6349-3825-AEC3-069E24E28E14}"/>
              </a:ext>
            </a:extLst>
          </p:cNvPr>
          <p:cNvSpPr/>
          <p:nvPr/>
        </p:nvSpPr>
        <p:spPr>
          <a:xfrm>
            <a:off x="2157329" y="4333083"/>
            <a:ext cx="1839465" cy="1471572"/>
          </a:xfrm>
          <a:prstGeom prst="rect">
            <a:avLst/>
          </a:prstGeom>
          <a:blipFill dpi="0" rotWithShape="1">
            <a:blip r:embed="rId14"/>
            <a:srcRect/>
            <a:stretch>
              <a:fillRect l="-17971" t="13205" r="-9486" b="19713"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1295C6-B2D5-73C4-906C-19B23AF47B2E}"/>
              </a:ext>
            </a:extLst>
          </p:cNvPr>
          <p:cNvSpPr/>
          <p:nvPr/>
        </p:nvSpPr>
        <p:spPr>
          <a:xfrm>
            <a:off x="3613523" y="4815728"/>
            <a:ext cx="2027070" cy="1621656"/>
          </a:xfrm>
          <a:prstGeom prst="rect">
            <a:avLst/>
          </a:prstGeom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0" r="-20000"/>
            </a:stretch>
          </a:blipFill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4" name="Picture 6" descr="How to group video chat on between iPhones and Android phones">
            <a:extLst>
              <a:ext uri="{FF2B5EF4-FFF2-40B4-BE49-F238E27FC236}">
                <a16:creationId xmlns:a16="http://schemas.microsoft.com/office/drawing/2014/main" id="{115D3151-A6DA-B226-A304-0C34A3A70B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8" t="8264" r="38816" b="4202"/>
          <a:stretch/>
        </p:blipFill>
        <p:spPr bwMode="auto">
          <a:xfrm>
            <a:off x="7319795" y="4845695"/>
            <a:ext cx="811385" cy="168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attlegrounds&amp;#39; multi-view livestream to be on KT&amp;#39;s E-Sports Live">
            <a:extLst>
              <a:ext uri="{FF2B5EF4-FFF2-40B4-BE49-F238E27FC236}">
                <a16:creationId xmlns:a16="http://schemas.microsoft.com/office/drawing/2014/main" id="{2264100E-D463-95CC-8ABD-0CD1B48816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88" b="6972"/>
          <a:stretch/>
        </p:blipFill>
        <p:spPr bwMode="auto">
          <a:xfrm>
            <a:off x="5267993" y="4557020"/>
            <a:ext cx="2191502" cy="104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PlayStation Vue Launches Multi-view on Apple TV Today – PlayStation.Blog">
            <a:extLst>
              <a:ext uri="{FF2B5EF4-FFF2-40B4-BE49-F238E27FC236}">
                <a16:creationId xmlns:a16="http://schemas.microsoft.com/office/drawing/2014/main" id="{557167EA-8011-A2C9-93F6-1FF2DBC0E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256" y="4793956"/>
            <a:ext cx="2882944" cy="162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tvOS 14: Everything We Know | MacRumors">
            <a:extLst>
              <a:ext uri="{FF2B5EF4-FFF2-40B4-BE49-F238E27FC236}">
                <a16:creationId xmlns:a16="http://schemas.microsoft.com/office/drawing/2014/main" id="{72A91B31-EE1A-A196-A611-BC94DBA2D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874" y="4502875"/>
            <a:ext cx="1943645" cy="110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926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A1DFE-405B-298F-2E7C-74F6DB777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10.3.3	Background</a:t>
            </a:r>
            <a:endParaRPr lang="en-NL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7B74F74-9326-B187-329C-7D2CCA1563C2}"/>
              </a:ext>
            </a:extLst>
          </p:cNvPr>
          <p:cNvGrpSpPr/>
          <p:nvPr/>
        </p:nvGrpSpPr>
        <p:grpSpPr>
          <a:xfrm>
            <a:off x="3417688" y="1604813"/>
            <a:ext cx="7345844" cy="5039558"/>
            <a:chOff x="3417688" y="1785882"/>
            <a:chExt cx="7345844" cy="5039558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6595E72-F20F-8AEC-B967-2BF134F08F8A}"/>
                </a:ext>
              </a:extLst>
            </p:cNvPr>
            <p:cNvSpPr/>
            <p:nvPr/>
          </p:nvSpPr>
          <p:spPr>
            <a:xfrm>
              <a:off x="3417688" y="5638261"/>
              <a:ext cx="7345844" cy="1187179"/>
            </a:xfrm>
            <a:custGeom>
              <a:avLst/>
              <a:gdLst>
                <a:gd name="connsiteX0" fmla="*/ 0 w 7345844"/>
                <a:gd name="connsiteY0" fmla="*/ 118718 h 1187179"/>
                <a:gd name="connsiteX1" fmla="*/ 118718 w 7345844"/>
                <a:gd name="connsiteY1" fmla="*/ 0 h 1187179"/>
                <a:gd name="connsiteX2" fmla="*/ 7227126 w 7345844"/>
                <a:gd name="connsiteY2" fmla="*/ 0 h 1187179"/>
                <a:gd name="connsiteX3" fmla="*/ 7345844 w 7345844"/>
                <a:gd name="connsiteY3" fmla="*/ 118718 h 1187179"/>
                <a:gd name="connsiteX4" fmla="*/ 7345844 w 7345844"/>
                <a:gd name="connsiteY4" fmla="*/ 1068461 h 1187179"/>
                <a:gd name="connsiteX5" fmla="*/ 7227126 w 7345844"/>
                <a:gd name="connsiteY5" fmla="*/ 1187179 h 1187179"/>
                <a:gd name="connsiteX6" fmla="*/ 118718 w 7345844"/>
                <a:gd name="connsiteY6" fmla="*/ 1187179 h 1187179"/>
                <a:gd name="connsiteX7" fmla="*/ 0 w 7345844"/>
                <a:gd name="connsiteY7" fmla="*/ 1068461 h 1187179"/>
                <a:gd name="connsiteX8" fmla="*/ 0 w 7345844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45844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7227126" y="0"/>
                  </a:lnTo>
                  <a:cubicBezTo>
                    <a:pt x="7292692" y="0"/>
                    <a:pt x="7345844" y="53152"/>
                    <a:pt x="7345844" y="118718"/>
                  </a:cubicBezTo>
                  <a:lnTo>
                    <a:pt x="7345844" y="1068461"/>
                  </a:lnTo>
                  <a:cubicBezTo>
                    <a:pt x="7345844" y="1134027"/>
                    <a:pt x="7292692" y="1187179"/>
                    <a:pt x="7227126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9081" tIns="229081" rIns="229081" bIns="229081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5100" b="1" kern="1200" dirty="0"/>
                <a:t>Hardware functions</a:t>
              </a:r>
              <a:endParaRPr lang="en-NL" sz="5100" kern="1200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19DBB84-3CDA-6C28-8C02-9F6066B962F2}"/>
                </a:ext>
              </a:extLst>
            </p:cNvPr>
            <p:cNvSpPr/>
            <p:nvPr/>
          </p:nvSpPr>
          <p:spPr>
            <a:xfrm>
              <a:off x="3424858" y="3069909"/>
              <a:ext cx="1724248" cy="2471505"/>
            </a:xfrm>
            <a:custGeom>
              <a:avLst/>
              <a:gdLst>
                <a:gd name="connsiteX0" fmla="*/ 0 w 1724248"/>
                <a:gd name="connsiteY0" fmla="*/ 172425 h 2471505"/>
                <a:gd name="connsiteX1" fmla="*/ 172425 w 1724248"/>
                <a:gd name="connsiteY1" fmla="*/ 0 h 2471505"/>
                <a:gd name="connsiteX2" fmla="*/ 1551823 w 1724248"/>
                <a:gd name="connsiteY2" fmla="*/ 0 h 2471505"/>
                <a:gd name="connsiteX3" fmla="*/ 1724248 w 1724248"/>
                <a:gd name="connsiteY3" fmla="*/ 172425 h 2471505"/>
                <a:gd name="connsiteX4" fmla="*/ 1724248 w 1724248"/>
                <a:gd name="connsiteY4" fmla="*/ 2299080 h 2471505"/>
                <a:gd name="connsiteX5" fmla="*/ 1551823 w 1724248"/>
                <a:gd name="connsiteY5" fmla="*/ 2471505 h 2471505"/>
                <a:gd name="connsiteX6" fmla="*/ 172425 w 1724248"/>
                <a:gd name="connsiteY6" fmla="*/ 2471505 h 2471505"/>
                <a:gd name="connsiteX7" fmla="*/ 0 w 1724248"/>
                <a:gd name="connsiteY7" fmla="*/ 2299080 h 2471505"/>
                <a:gd name="connsiteX8" fmla="*/ 0 w 1724248"/>
                <a:gd name="connsiteY8" fmla="*/ 172425 h 2471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2471505">
                  <a:moveTo>
                    <a:pt x="0" y="172425"/>
                  </a:moveTo>
                  <a:cubicBezTo>
                    <a:pt x="0" y="77197"/>
                    <a:pt x="77197" y="0"/>
                    <a:pt x="172425" y="0"/>
                  </a:cubicBezTo>
                  <a:lnTo>
                    <a:pt x="1551823" y="0"/>
                  </a:lnTo>
                  <a:cubicBezTo>
                    <a:pt x="1647051" y="0"/>
                    <a:pt x="1724248" y="77197"/>
                    <a:pt x="1724248" y="172425"/>
                  </a:cubicBezTo>
                  <a:lnTo>
                    <a:pt x="1724248" y="2299080"/>
                  </a:lnTo>
                  <a:cubicBezTo>
                    <a:pt x="1724248" y="2394308"/>
                    <a:pt x="1647051" y="2471505"/>
                    <a:pt x="1551823" y="2471505"/>
                  </a:cubicBezTo>
                  <a:lnTo>
                    <a:pt x="172425" y="2471505"/>
                  </a:lnTo>
                  <a:cubicBezTo>
                    <a:pt x="77197" y="2471505"/>
                    <a:pt x="0" y="2394308"/>
                    <a:pt x="0" y="2299080"/>
                  </a:cubicBezTo>
                  <a:lnTo>
                    <a:pt x="0" y="172425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9561" tIns="149561" rIns="149561" bIns="14956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600" kern="1200" dirty="0"/>
                <a:t>Vulkan Video?</a:t>
              </a:r>
              <a:endParaRPr lang="en-NL" sz="2600" kern="120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BC134F0-B728-F4DC-4018-5ECD48EACEDC}"/>
                </a:ext>
              </a:extLst>
            </p:cNvPr>
            <p:cNvSpPr/>
            <p:nvPr/>
          </p:nvSpPr>
          <p:spPr>
            <a:xfrm>
              <a:off x="3424858" y="1785882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61" tIns="107161" rIns="107161" bIns="107161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kern="1200" dirty="0"/>
                <a:t>?</a:t>
              </a:r>
              <a:endParaRPr lang="en-NL" sz="1900" kern="120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B25ED95-1C98-5D31-EA6A-9F9C81A35975}"/>
                </a:ext>
              </a:extLst>
            </p:cNvPr>
            <p:cNvSpPr/>
            <p:nvPr/>
          </p:nvSpPr>
          <p:spPr>
            <a:xfrm>
              <a:off x="5293944" y="4354235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831" tIns="133831" rIns="133831" bIns="13383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600" b="1" kern="1200" dirty="0"/>
                <a:t>Codec 2</a:t>
              </a:r>
              <a:endParaRPr lang="en-NL" sz="2600" b="1" kern="1200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DF6E262-F707-F61F-C8AE-2ED80E680393}"/>
                </a:ext>
              </a:extLst>
            </p:cNvPr>
            <p:cNvSpPr/>
            <p:nvPr/>
          </p:nvSpPr>
          <p:spPr>
            <a:xfrm>
              <a:off x="5293944" y="3070209"/>
              <a:ext cx="3593332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61" tIns="107161" rIns="107161" bIns="107161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b="1" kern="1200" dirty="0" err="1"/>
                <a:t>MediaCodec</a:t>
              </a:r>
              <a:endParaRPr lang="en-NL" sz="1900" b="1" kern="120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9FD85FE-B521-064E-43D7-10752DB25B1B}"/>
                </a:ext>
              </a:extLst>
            </p:cNvPr>
            <p:cNvSpPr/>
            <p:nvPr/>
          </p:nvSpPr>
          <p:spPr>
            <a:xfrm>
              <a:off x="5293943" y="1786182"/>
              <a:ext cx="3593333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7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61" tIns="107161" rIns="107161" bIns="107161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b="1" kern="1200" dirty="0"/>
                <a:t>Android App</a:t>
              </a:r>
              <a:endParaRPr lang="en-NL" sz="1900" b="1" kern="120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956CDD2-E624-1F76-0E8A-EC41146DB4F3}"/>
                </a:ext>
              </a:extLst>
            </p:cNvPr>
            <p:cNvSpPr/>
            <p:nvPr/>
          </p:nvSpPr>
          <p:spPr>
            <a:xfrm>
              <a:off x="7163029" y="4354235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831" tIns="133831" rIns="133831" bIns="13383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2600" b="1" kern="1200"/>
                <a:t>OpenMAX</a:t>
              </a:r>
              <a:endParaRPr lang="en-NL" sz="2600" b="1" kern="1200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5E1D058-83A7-AB8F-4B1A-5929D8D9C912}"/>
                </a:ext>
              </a:extLst>
            </p:cNvPr>
            <p:cNvSpPr/>
            <p:nvPr/>
          </p:nvSpPr>
          <p:spPr>
            <a:xfrm>
              <a:off x="9032114" y="4354235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3831" tIns="133831" rIns="133831" bIns="13383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600" b="1" i="0" kern="1200" dirty="0" err="1"/>
                <a:t>Video</a:t>
              </a:r>
              <a:r>
                <a:rPr lang="fr-FR" sz="2600" b="1" i="0" kern="1200" dirty="0"/>
                <a:t> Toolbox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80329B9-6B93-FB71-BF55-0703ED214B29}"/>
                </a:ext>
              </a:extLst>
            </p:cNvPr>
            <p:cNvSpPr/>
            <p:nvPr/>
          </p:nvSpPr>
          <p:spPr>
            <a:xfrm>
              <a:off x="9032114" y="3070209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61" tIns="107161" rIns="107161" bIns="107161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b="1" kern="1200" dirty="0" err="1"/>
                <a:t>AVFoundation</a:t>
              </a:r>
              <a:endParaRPr lang="en-NL" sz="1900" kern="1200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241B764-45B4-0F8F-DF5A-F82E63B69D33}"/>
                </a:ext>
              </a:extLst>
            </p:cNvPr>
            <p:cNvSpPr/>
            <p:nvPr/>
          </p:nvSpPr>
          <p:spPr>
            <a:xfrm>
              <a:off x="9032114" y="1786182"/>
              <a:ext cx="1724248" cy="1187179"/>
            </a:xfrm>
            <a:custGeom>
              <a:avLst/>
              <a:gdLst>
                <a:gd name="connsiteX0" fmla="*/ 0 w 1724248"/>
                <a:gd name="connsiteY0" fmla="*/ 118718 h 1187179"/>
                <a:gd name="connsiteX1" fmla="*/ 118718 w 1724248"/>
                <a:gd name="connsiteY1" fmla="*/ 0 h 1187179"/>
                <a:gd name="connsiteX2" fmla="*/ 1605530 w 1724248"/>
                <a:gd name="connsiteY2" fmla="*/ 0 h 1187179"/>
                <a:gd name="connsiteX3" fmla="*/ 1724248 w 1724248"/>
                <a:gd name="connsiteY3" fmla="*/ 118718 h 1187179"/>
                <a:gd name="connsiteX4" fmla="*/ 1724248 w 1724248"/>
                <a:gd name="connsiteY4" fmla="*/ 1068461 h 1187179"/>
                <a:gd name="connsiteX5" fmla="*/ 1605530 w 1724248"/>
                <a:gd name="connsiteY5" fmla="*/ 1187179 h 1187179"/>
                <a:gd name="connsiteX6" fmla="*/ 118718 w 1724248"/>
                <a:gd name="connsiteY6" fmla="*/ 1187179 h 1187179"/>
                <a:gd name="connsiteX7" fmla="*/ 0 w 1724248"/>
                <a:gd name="connsiteY7" fmla="*/ 1068461 h 1187179"/>
                <a:gd name="connsiteX8" fmla="*/ 0 w 1724248"/>
                <a:gd name="connsiteY8" fmla="*/ 118718 h 118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24248" h="1187179">
                  <a:moveTo>
                    <a:pt x="0" y="118718"/>
                  </a:moveTo>
                  <a:cubicBezTo>
                    <a:pt x="0" y="53152"/>
                    <a:pt x="53152" y="0"/>
                    <a:pt x="118718" y="0"/>
                  </a:cubicBezTo>
                  <a:lnTo>
                    <a:pt x="1605530" y="0"/>
                  </a:lnTo>
                  <a:cubicBezTo>
                    <a:pt x="1671096" y="0"/>
                    <a:pt x="1724248" y="53152"/>
                    <a:pt x="1724248" y="118718"/>
                  </a:cubicBezTo>
                  <a:lnTo>
                    <a:pt x="1724248" y="1068461"/>
                  </a:lnTo>
                  <a:cubicBezTo>
                    <a:pt x="1724248" y="1134027"/>
                    <a:pt x="1671096" y="1187179"/>
                    <a:pt x="1605530" y="1187179"/>
                  </a:cubicBezTo>
                  <a:lnTo>
                    <a:pt x="118718" y="1187179"/>
                  </a:lnTo>
                  <a:cubicBezTo>
                    <a:pt x="53152" y="1187179"/>
                    <a:pt x="0" y="1134027"/>
                    <a:pt x="0" y="1068461"/>
                  </a:cubicBezTo>
                  <a:lnTo>
                    <a:pt x="0" y="11871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7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7161" tIns="107161" rIns="107161" bIns="107161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sz="1900" b="1" kern="1200" dirty="0"/>
                <a:t>iOS App</a:t>
              </a:r>
              <a:endParaRPr lang="en-NL" sz="1900" kern="1200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D27BB86-7E86-B775-3A9E-D8A682C87F0A}"/>
              </a:ext>
            </a:extLst>
          </p:cNvPr>
          <p:cNvSpPr txBox="1"/>
          <p:nvPr/>
        </p:nvSpPr>
        <p:spPr>
          <a:xfrm>
            <a:off x="366642" y="1862658"/>
            <a:ext cx="2727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Operating system</a:t>
            </a:r>
            <a:endParaRPr lang="en-NL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59FAFF-CE89-C9C2-C1ED-BA6BFA6F52A1}"/>
              </a:ext>
            </a:extLst>
          </p:cNvPr>
          <p:cNvSpPr txBox="1"/>
          <p:nvPr/>
        </p:nvSpPr>
        <p:spPr>
          <a:xfrm>
            <a:off x="1395997" y="3286735"/>
            <a:ext cx="6687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API</a:t>
            </a:r>
            <a:endParaRPr lang="en-NL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02466F-2371-510F-B4D0-A57D5857C9FA}"/>
              </a:ext>
            </a:extLst>
          </p:cNvPr>
          <p:cNvSpPr txBox="1"/>
          <p:nvPr/>
        </p:nvSpPr>
        <p:spPr>
          <a:xfrm>
            <a:off x="764060" y="4505145"/>
            <a:ext cx="1932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Middleware</a:t>
            </a:r>
            <a:endParaRPr lang="en-NL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4D4B76-6808-656C-C747-482CC5C75198}"/>
              </a:ext>
            </a:extLst>
          </p:cNvPr>
          <p:cNvSpPr txBox="1"/>
          <p:nvPr/>
        </p:nvSpPr>
        <p:spPr>
          <a:xfrm>
            <a:off x="1094854" y="5783185"/>
            <a:ext cx="1271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Chipset</a:t>
            </a:r>
            <a:endParaRPr lang="en-NL" sz="28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7786BDB-6E7B-AB5F-FAE5-9A01E979CBB5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1730381" y="2385878"/>
            <a:ext cx="3" cy="9008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2BEC46D-56FF-0BB0-9AB8-84DBE623D8CA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 flipH="1">
            <a:off x="1730383" y="3809955"/>
            <a:ext cx="1" cy="6951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43957B0-8C1A-B802-8E4F-7CCF908F500E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 flipH="1">
            <a:off x="1730381" y="5028365"/>
            <a:ext cx="2" cy="7548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940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eate a new document." ma:contentTypeScope="" ma:versionID="ffde462093c9e457f5f59631d1147ae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ae5974671ea7f0bc05535c1666151f7f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4284EC-D930-465C-8DA4-F3531E0A92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D81836-D922-4331-B3CE-DFC6A9746A49}">
  <ds:schemaRefs>
    <ds:schemaRef ds:uri="http://schemas.microsoft.com/office/2006/metadata/properties"/>
    <ds:schemaRef ds:uri="http://schemas.microsoft.com/office/infopath/2007/PartnerControls"/>
    <ds:schemaRef ds:uri="229579ab-57a9-4bef-bc1b-2624410c5e1c"/>
    <ds:schemaRef ds:uri="c872df49-ebad-488d-a324-025e4f6ab39d"/>
  </ds:schemaRefs>
</ds:datastoreItem>
</file>

<file path=customXml/itemProps3.xml><?xml version="1.0" encoding="utf-8"?>
<ds:datastoreItem xmlns:ds="http://schemas.openxmlformats.org/officeDocument/2006/customXml" ds:itemID="{1D0E3027-20FF-4E16-B5AE-24CBD2987E5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MeCAR Permanent Document</vt:lpstr>
      <vt:lpstr>10.3.2 Use Cases</vt:lpstr>
      <vt:lpstr>10.3.3 Background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MeCAR Permanent Document</dc:title>
  <dc:creator>Emmanuel Thomas</dc:creator>
  <cp:lastModifiedBy>Emmanuel Thomas</cp:lastModifiedBy>
  <cp:revision>1</cp:revision>
  <dcterms:created xsi:type="dcterms:W3CDTF">2023-03-27T12:41:52Z</dcterms:created>
  <dcterms:modified xsi:type="dcterms:W3CDTF">2023-03-27T15:53:43Z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MediaServiceImageTags">
    <vt:lpwstr/>
  </property>
</Properties>
</file>