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15">
  <p:sldMasterIdLst>
    <p:sldMasterId id="2147483648" r:id="rId1"/>
    <p:sldMasterId id="2147483674" r:id="rId2"/>
  </p:sldMasterIdLst>
  <p:notesMasterIdLst>
    <p:notesMasterId r:id="rId8"/>
  </p:notesMasterIdLst>
  <p:sldIdLst>
    <p:sldId id="267" r:id="rId3"/>
    <p:sldId id="1686" r:id="rId4"/>
    <p:sldId id="1687" r:id="rId5"/>
    <p:sldId id="1688" r:id="rId6"/>
    <p:sldId id="1685" r:id="rId7"/>
  </p:sldIdLst>
  <p:sldSz cx="9144000" cy="6858000" type="screen4x3"/>
  <p:notesSz cx="6805613" cy="9939338"/>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4247" userDrawn="1">
          <p15:clr>
            <a:srgbClr val="A4A3A4"/>
          </p15:clr>
        </p15:guide>
        <p15:guide id="2" orient="horz" pos="346" userDrawn="1">
          <p15:clr>
            <a:srgbClr val="A4A3A4"/>
          </p15:clr>
        </p15:guide>
        <p15:guide id="3" pos="1519" userDrawn="1">
          <p15:clr>
            <a:srgbClr val="A4A3A4"/>
          </p15:clr>
        </p15:guide>
        <p15:guide id="4" pos="5012" userDrawn="1">
          <p15:clr>
            <a:srgbClr val="A4A3A4"/>
          </p15:clr>
        </p15:guide>
        <p15:guide id="6" pos="2472" userDrawn="1">
          <p15:clr>
            <a:srgbClr val="A4A3A4"/>
          </p15:clr>
        </p15:guide>
        <p15:guide id="7" pos="4059" userDrawn="1">
          <p15:clr>
            <a:srgbClr val="A4A3A4"/>
          </p15:clr>
        </p15:guide>
        <p15:guide id="8" pos="884" userDrawn="1">
          <p15:clr>
            <a:srgbClr val="A4A3A4"/>
          </p15:clr>
        </p15:guide>
        <p15:guide id="9" pos="4241" userDrawn="1">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95C74AF0-6965-6614-5ADF-05F3221E78DD}" name="Naotaka Morita" initials="1" userId="Naotaka Morita" providerId="None"/>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NTT" initials="n" lastIdx="6" clrIdx="1">
    <p:extLst>
      <p:ext uri="{19B8F6BF-5375-455C-9EA6-DF929625EA0E}">
        <p15:presenceInfo xmlns:p15="http://schemas.microsoft.com/office/powerpoint/2012/main" userId="NTT" providerId="None"/>
      </p:ext>
    </p:extLst>
  </p:cmAuthor>
  <p:cmAuthor id="2" name="NTT docomo" initials="n" lastIdx="2" clrIdx="2">
    <p:extLst>
      <p:ext uri="{19B8F6BF-5375-455C-9EA6-DF929625EA0E}">
        <p15:presenceInfo xmlns:p15="http://schemas.microsoft.com/office/powerpoint/2012/main" userId="NTT docomo" providerId="None"/>
      </p:ext>
    </p:extLst>
  </p:cmAuthor>
  <p:cmAuthor id="3" name="NTT" initials="N" lastIdx="10" clrIdx="3">
    <p:extLst>
      <p:ext uri="{19B8F6BF-5375-455C-9EA6-DF929625EA0E}">
        <p15:presenceInfo xmlns:p15="http://schemas.microsoft.com/office/powerpoint/2012/main" userId="e2068315f2678bf8" providerId="Windows Live"/>
      </p:ext>
    </p:extLst>
  </p:cmAuthor>
  <p:cmAuthor id="4" name="NTTr1" initials="n" lastIdx="14" clrIdx="4">
    <p:extLst>
      <p:ext uri="{19B8F6BF-5375-455C-9EA6-DF929625EA0E}">
        <p15:presenceInfo xmlns:p15="http://schemas.microsoft.com/office/powerpoint/2012/main" userId="NTTr1"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FCCEF"/>
    <a:srgbClr val="FFFFE1"/>
    <a:srgbClr val="CCFFCC"/>
    <a:srgbClr val="CCECFF"/>
    <a:srgbClr val="FFCCFF"/>
    <a:srgbClr val="93C4FF"/>
    <a:srgbClr val="0000FF"/>
    <a:srgbClr val="00B050"/>
    <a:srgbClr val="FF6699"/>
    <a:srgbClr val="99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25E5076-3810-47DD-B79F-674D7AD40C01}" styleName="濃色スタイル 1 - アクセント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3C2FFA5D-87B4-456A-9821-1D502468CF0F}" styleName="テーマ スタイル 1 - アクセント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B301B821-A1FF-4177-AEE7-76D212191A09}" styleName="中間スタイル 1 - アクセント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D113A9D2-9D6B-4929-AA2D-F23B5EE8CBE7}" styleName="テーマ スタイル 2 - アクセント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9CF1AB2-1976-4502-BF36-3FF5EA218861}" styleName="中間スタイル 4 - アクセント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3B4B98B0-60AC-42C2-AFA5-B58CD77FA1E5}" styleName="淡色スタイル 1 - アクセント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69012ECD-51FC-41F1-AA8D-1B2483CD663E}" styleName="淡色スタイル 2 - アクセント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C083E6E3-FA7D-4D7B-A595-EF9225AFEA82}" styleName="淡色スタイル 1 - アクセント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91EBBBCC-DAD2-459C-BE2E-F6DE35CF9A28}" styleName="濃色スタイル 2 - アクセント 3/アクセント 4">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3">
              <a:tint val="20000"/>
            </a:schemeClr>
          </a:solidFill>
        </a:fill>
      </a:tcStyle>
    </a:lastRow>
    <a:firstRow>
      <a:tcTxStyle b="on">
        <a:fontRef idx="minor">
          <a:scrgbClr r="0" g="0" b="0"/>
        </a:fontRef>
        <a:schemeClr val="lt1"/>
      </a:tcTxStyle>
      <a:tcStyle>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883" autoAdjust="0"/>
    <p:restoredTop sz="95958" autoAdjust="0"/>
  </p:normalViewPr>
  <p:slideViewPr>
    <p:cSldViewPr>
      <p:cViewPr varScale="1">
        <p:scale>
          <a:sx n="78" d="100"/>
          <a:sy n="78" d="100"/>
        </p:scale>
        <p:origin x="102" y="126"/>
      </p:cViewPr>
      <p:guideLst>
        <p:guide orient="horz" pos="4247"/>
        <p:guide orient="horz" pos="346"/>
        <p:guide pos="1519"/>
        <p:guide pos="5012"/>
        <p:guide pos="2472"/>
        <p:guide pos="4059"/>
        <p:guide pos="884"/>
        <p:guide pos="4241"/>
      </p:guideLst>
    </p:cSldViewPr>
  </p:slideViewPr>
  <p:outlineViewPr>
    <p:cViewPr>
      <p:scale>
        <a:sx n="33" d="100"/>
        <a:sy n="33" d="100"/>
      </p:scale>
      <p:origin x="0" y="0"/>
    </p:cViewPr>
  </p:outlineViewPr>
  <p:notesTextViewPr>
    <p:cViewPr>
      <p:scale>
        <a:sx n="1" d="1"/>
        <a:sy n="1" d="1"/>
      </p:scale>
      <p:origin x="0" y="0"/>
    </p:cViewPr>
  </p:notesTextViewPr>
  <p:sorterViewPr>
    <p:cViewPr>
      <p:scale>
        <a:sx n="150" d="100"/>
        <a:sy n="150" d="100"/>
      </p:scale>
      <p:origin x="0" y="-8346"/>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ableStyles" Target="tableStyle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theme" Target="theme/theme1.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viewProps" Target="viewProps.xml"/><Relationship Id="rId5" Type="http://schemas.openxmlformats.org/officeDocument/2006/relationships/slide" Target="slides/slide3.xml"/><Relationship Id="rId10"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commentAuthors" Target="commentAuthors.xml"/><Relationship Id="rId14" Type="http://schemas.microsoft.com/office/2018/10/relationships/authors" Target="author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49099" cy="496967"/>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54939" y="0"/>
            <a:ext cx="2949099" cy="496967"/>
          </a:xfrm>
          <a:prstGeom prst="rect">
            <a:avLst/>
          </a:prstGeom>
        </p:spPr>
        <p:txBody>
          <a:bodyPr vert="horz" lIns="91440" tIns="45720" rIns="91440" bIns="45720" rtlCol="0"/>
          <a:lstStyle>
            <a:lvl1pPr algn="r">
              <a:defRPr sz="1200"/>
            </a:lvl1pPr>
          </a:lstStyle>
          <a:p>
            <a:fld id="{A5AB1BCE-7473-496F-AFC7-17690A2C969D}" type="datetimeFigureOut">
              <a:rPr kumimoji="1" lang="ja-JP" altLang="en-US" smtClean="0"/>
              <a:t>2023/2/14</a:t>
            </a:fld>
            <a:endParaRPr kumimoji="1" lang="ja-JP" altLang="en-US"/>
          </a:p>
        </p:txBody>
      </p:sp>
      <p:sp>
        <p:nvSpPr>
          <p:cNvPr id="4" name="スライド イメージ プレースホルダー 3"/>
          <p:cNvSpPr>
            <a:spLocks noGrp="1" noRot="1" noChangeAspect="1"/>
          </p:cNvSpPr>
          <p:nvPr>
            <p:ph type="sldImg" idx="2"/>
          </p:nvPr>
        </p:nvSpPr>
        <p:spPr>
          <a:xfrm>
            <a:off x="920750" y="746125"/>
            <a:ext cx="4965700" cy="3725863"/>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0562" y="4721186"/>
            <a:ext cx="5444490" cy="4472702"/>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9440646"/>
            <a:ext cx="2949099" cy="496967"/>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54939" y="9440646"/>
            <a:ext cx="2949099" cy="496967"/>
          </a:xfrm>
          <a:prstGeom prst="rect">
            <a:avLst/>
          </a:prstGeom>
        </p:spPr>
        <p:txBody>
          <a:bodyPr vert="horz" lIns="91440" tIns="45720" rIns="91440" bIns="45720" rtlCol="0" anchor="b"/>
          <a:lstStyle>
            <a:lvl1pPr algn="r">
              <a:defRPr sz="1200"/>
            </a:lvl1pPr>
          </a:lstStyle>
          <a:p>
            <a:fld id="{77144812-8A9B-4623-87C2-8E60271A00F1}" type="slidenum">
              <a:rPr kumimoji="1" lang="ja-JP" altLang="en-US" smtClean="0"/>
              <a:t>‹#›</a:t>
            </a:fld>
            <a:endParaRPr kumimoji="1" lang="ja-JP" altLang="en-US"/>
          </a:p>
        </p:txBody>
      </p:sp>
    </p:spTree>
    <p:extLst>
      <p:ext uri="{BB962C8B-B14F-4D97-AF65-F5344CB8AC3E}">
        <p14:creationId xmlns:p14="http://schemas.microsoft.com/office/powerpoint/2010/main" val="351360322"/>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タイトル スライド">
    <p:spTree>
      <p:nvGrpSpPr>
        <p:cNvPr id="1" name=""/>
        <p:cNvGrpSpPr/>
        <p:nvPr/>
      </p:nvGrpSpPr>
      <p:grpSpPr>
        <a:xfrm>
          <a:off x="0" y="0"/>
          <a:ext cx="0" cy="0"/>
          <a:chOff x="0" y="0"/>
          <a:chExt cx="0" cy="0"/>
        </a:xfrm>
      </p:grpSpPr>
      <p:sp>
        <p:nvSpPr>
          <p:cNvPr id="6" name="正方形/長方形 5"/>
          <p:cNvSpPr/>
          <p:nvPr userDrawn="1"/>
        </p:nvSpPr>
        <p:spPr>
          <a:xfrm>
            <a:off x="0" y="0"/>
            <a:ext cx="4211960" cy="3140968"/>
          </a:xfrm>
          <a:prstGeom prst="rect">
            <a:avLst/>
          </a:prstGeom>
          <a:solidFill>
            <a:schemeClr val="bg1"/>
          </a:solidFill>
          <a:ln w="50800" cap="flat" cmpd="sng" algn="ctr">
            <a:no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777836"/>
            <a:endParaRPr kumimoji="0" lang="ja-JP" altLang="en-US" sz="1050" kern="0" dirty="0">
              <a:solidFill>
                <a:schemeClr val="bg1"/>
              </a:solidFill>
              <a:latin typeface="+mj-lt"/>
              <a:ea typeface="メイリオ" panose="020B0604030504040204" pitchFamily="50" charset="-128"/>
              <a:cs typeface="メイリオ" panose="020B0604030504040204" pitchFamily="50" charset="-128"/>
            </a:endParaRPr>
          </a:p>
        </p:txBody>
      </p:sp>
      <p:pic>
        <p:nvPicPr>
          <p:cNvPr id="8" name="Picture 2" descr="C:\Users\Nishimoto\Desktop\_save\背景青の-地球のみ青に50.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3275856" cy="3466398"/>
          </a:xfrm>
          <a:prstGeom prst="rect">
            <a:avLst/>
          </a:prstGeom>
          <a:noFill/>
          <a:extLst>
            <a:ext uri="{909E8E84-426E-40DD-AFC4-6F175D3DCCD1}">
              <a14:hiddenFill xmlns:a14="http://schemas.microsoft.com/office/drawing/2010/main">
                <a:solidFill>
                  <a:srgbClr val="FFFFFF"/>
                </a:solidFill>
              </a14:hiddenFill>
            </a:ext>
          </a:extLst>
        </p:spPr>
      </p:pic>
      <p:sp>
        <p:nvSpPr>
          <p:cNvPr id="3" name="タイトル 1"/>
          <p:cNvSpPr>
            <a:spLocks noGrp="1"/>
          </p:cNvSpPr>
          <p:nvPr>
            <p:ph type="ctrTitle" hasCustomPrompt="1"/>
          </p:nvPr>
        </p:nvSpPr>
        <p:spPr>
          <a:xfrm>
            <a:off x="254000" y="2343150"/>
            <a:ext cx="8636000" cy="1913534"/>
          </a:xfrm>
        </p:spPr>
        <p:txBody>
          <a:bodyPr lIns="0" rIns="0" anchor="ctr" anchorCtr="0">
            <a:normAutofit/>
          </a:bodyPr>
          <a:lstStyle>
            <a:lvl1pPr algn="l">
              <a:defRPr sz="6000" b="1"/>
            </a:lvl1pPr>
          </a:lstStyle>
          <a:p>
            <a:r>
              <a:rPr kumimoji="1" lang="ja-JP" altLang="en-US" dirty="0"/>
              <a:t>タイトル</a:t>
            </a:r>
          </a:p>
        </p:txBody>
      </p:sp>
      <p:sp>
        <p:nvSpPr>
          <p:cNvPr id="4" name="テキスト プレースホルダー 3"/>
          <p:cNvSpPr>
            <a:spLocks noGrp="1"/>
          </p:cNvSpPr>
          <p:nvPr>
            <p:ph type="body" sz="quarter" idx="10" hasCustomPrompt="1"/>
          </p:nvPr>
        </p:nvSpPr>
        <p:spPr>
          <a:xfrm>
            <a:off x="254000" y="5158894"/>
            <a:ext cx="8636000" cy="348813"/>
          </a:xfrm>
        </p:spPr>
        <p:txBody>
          <a:bodyPr anchor="b" anchorCtr="0">
            <a:spAutoFit/>
          </a:bodyPr>
          <a:lstStyle>
            <a:lvl1pPr marL="0" indent="0">
              <a:lnSpc>
                <a:spcPts val="2000"/>
              </a:lnSpc>
              <a:buNone/>
              <a:defRPr sz="2000" b="1"/>
            </a:lvl1pPr>
          </a:lstStyle>
          <a:p>
            <a:pPr lvl="0"/>
            <a:r>
              <a:rPr kumimoji="1" lang="ja-JP" altLang="en-US" dirty="0"/>
              <a:t>所属・役職</a:t>
            </a:r>
          </a:p>
        </p:txBody>
      </p:sp>
      <p:sp>
        <p:nvSpPr>
          <p:cNvPr id="5" name="テキスト プレースホルダー 3"/>
          <p:cNvSpPr>
            <a:spLocks noGrp="1"/>
          </p:cNvSpPr>
          <p:nvPr>
            <p:ph type="body" sz="quarter" idx="11" hasCustomPrompt="1"/>
          </p:nvPr>
        </p:nvSpPr>
        <p:spPr>
          <a:xfrm>
            <a:off x="254000" y="5473020"/>
            <a:ext cx="8636000" cy="523220"/>
          </a:xfrm>
        </p:spPr>
        <p:txBody>
          <a:bodyPr anchor="t" anchorCtr="0">
            <a:spAutoFit/>
          </a:bodyPr>
          <a:lstStyle>
            <a:lvl1pPr marL="0" indent="0">
              <a:buNone/>
              <a:defRPr sz="2800" b="1"/>
            </a:lvl1pPr>
          </a:lstStyle>
          <a:p>
            <a:pPr lvl="0"/>
            <a:r>
              <a:rPr kumimoji="1" lang="ja-JP" altLang="en-US" dirty="0"/>
              <a:t>作成者氏名</a:t>
            </a:r>
          </a:p>
        </p:txBody>
      </p:sp>
      <p:sp>
        <p:nvSpPr>
          <p:cNvPr id="2" name="正方形/長方形 1"/>
          <p:cNvSpPr/>
          <p:nvPr userDrawn="1"/>
        </p:nvSpPr>
        <p:spPr>
          <a:xfrm>
            <a:off x="8460432" y="6309320"/>
            <a:ext cx="683568" cy="548680"/>
          </a:xfrm>
          <a:prstGeom prst="rect">
            <a:avLst/>
          </a:prstGeom>
          <a:solidFill>
            <a:schemeClr val="bg1"/>
          </a:solidFill>
          <a:ln w="50800" cap="flat" cmpd="sng" algn="ctr">
            <a:no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777836"/>
            <a:endParaRPr kumimoji="0" lang="ja-JP" altLang="en-US" sz="1050" kern="0" dirty="0">
              <a:solidFill>
                <a:schemeClr val="bg1"/>
              </a:solidFill>
              <a:latin typeface="+mj-lt"/>
              <a:ea typeface="メイリオ" panose="020B0604030504040204" pitchFamily="50" charset="-128"/>
              <a:cs typeface="メイリオ" panose="020B0604030504040204" pitchFamily="50" charset="-128"/>
            </a:endParaRPr>
          </a:p>
        </p:txBody>
      </p:sp>
    </p:spTree>
    <p:extLst>
      <p:ext uri="{BB962C8B-B14F-4D97-AF65-F5344CB8AC3E}">
        <p14:creationId xmlns:p14="http://schemas.microsoft.com/office/powerpoint/2010/main" val="5077880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4分割ガイド">
    <p:spTree>
      <p:nvGrpSpPr>
        <p:cNvPr id="1" name=""/>
        <p:cNvGrpSpPr/>
        <p:nvPr/>
      </p:nvGrpSpPr>
      <p:grpSpPr>
        <a:xfrm>
          <a:off x="0" y="0"/>
          <a:ext cx="0" cy="0"/>
          <a:chOff x="0" y="0"/>
          <a:chExt cx="0" cy="0"/>
        </a:xfrm>
      </p:grpSpPr>
      <p:sp>
        <p:nvSpPr>
          <p:cNvPr id="5" name="タイトル プレースホルダー 1"/>
          <p:cNvSpPr>
            <a:spLocks noGrp="1"/>
          </p:cNvSpPr>
          <p:nvPr>
            <p:ph type="title" hasCustomPrompt="1"/>
          </p:nvPr>
        </p:nvSpPr>
        <p:spPr>
          <a:xfrm>
            <a:off x="254001" y="214040"/>
            <a:ext cx="8623300" cy="694680"/>
          </a:xfrm>
          <a:prstGeom prst="rect">
            <a:avLst/>
          </a:prstGeom>
        </p:spPr>
        <p:txBody>
          <a:bodyPr vert="horz" lIns="0" tIns="45720" rIns="0" bIns="45720" rtlCol="0" anchor="t" anchorCtr="0">
            <a:normAutofit/>
          </a:bodyPr>
          <a:lstStyle/>
          <a:p>
            <a:r>
              <a:rPr kumimoji="1" lang="ja-JP" altLang="en-US" dirty="0"/>
              <a:t>スライドタイトル</a:t>
            </a:r>
          </a:p>
        </p:txBody>
      </p:sp>
      <p:cxnSp>
        <p:nvCxnSpPr>
          <p:cNvPr id="7" name="直線コネクタ 6"/>
          <p:cNvCxnSpPr/>
          <p:nvPr userDrawn="1"/>
        </p:nvCxnSpPr>
        <p:spPr>
          <a:xfrm>
            <a:off x="0" y="908720"/>
            <a:ext cx="9144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8" name="直線コネクタ 7"/>
          <p:cNvCxnSpPr/>
          <p:nvPr userDrawn="1"/>
        </p:nvCxnSpPr>
        <p:spPr>
          <a:xfrm>
            <a:off x="0" y="6515100"/>
            <a:ext cx="9143991"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9" name="直線コネクタ 8"/>
          <p:cNvCxnSpPr/>
          <p:nvPr userDrawn="1"/>
        </p:nvCxnSpPr>
        <p:spPr>
          <a:xfrm>
            <a:off x="8884116" y="0"/>
            <a:ext cx="0" cy="685800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10" name="直線コネクタ 9"/>
          <p:cNvCxnSpPr/>
          <p:nvPr userDrawn="1"/>
        </p:nvCxnSpPr>
        <p:spPr>
          <a:xfrm>
            <a:off x="250825" y="0"/>
            <a:ext cx="0" cy="685800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11" name="直線コネクタ 10"/>
          <p:cNvCxnSpPr/>
          <p:nvPr userDrawn="1"/>
        </p:nvCxnSpPr>
        <p:spPr>
          <a:xfrm>
            <a:off x="6686656" y="0"/>
            <a:ext cx="0" cy="685800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12" name="直線コネクタ 11"/>
          <p:cNvCxnSpPr/>
          <p:nvPr userDrawn="1"/>
        </p:nvCxnSpPr>
        <p:spPr>
          <a:xfrm>
            <a:off x="6809514" y="0"/>
            <a:ext cx="0" cy="685800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13" name="直線コネクタ 12"/>
          <p:cNvCxnSpPr/>
          <p:nvPr userDrawn="1"/>
        </p:nvCxnSpPr>
        <p:spPr>
          <a:xfrm>
            <a:off x="4507206" y="0"/>
            <a:ext cx="0" cy="685800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14" name="直線コネクタ 13"/>
          <p:cNvCxnSpPr/>
          <p:nvPr userDrawn="1"/>
        </p:nvCxnSpPr>
        <p:spPr>
          <a:xfrm>
            <a:off x="4630064" y="0"/>
            <a:ext cx="0" cy="685800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15" name="直線コネクタ 14"/>
          <p:cNvCxnSpPr/>
          <p:nvPr userDrawn="1"/>
        </p:nvCxnSpPr>
        <p:spPr>
          <a:xfrm>
            <a:off x="2322516" y="0"/>
            <a:ext cx="0" cy="685800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16" name="直線コネクタ 15"/>
          <p:cNvCxnSpPr/>
          <p:nvPr userDrawn="1"/>
        </p:nvCxnSpPr>
        <p:spPr>
          <a:xfrm>
            <a:off x="2445374" y="0"/>
            <a:ext cx="0" cy="685800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17" name="スライド番号プレースホルダー 5"/>
          <p:cNvSpPr>
            <a:spLocks noGrp="1"/>
          </p:cNvSpPr>
          <p:nvPr>
            <p:ph type="sldNum" sz="quarter" idx="4"/>
          </p:nvPr>
        </p:nvSpPr>
        <p:spPr>
          <a:xfrm>
            <a:off x="8591550" y="6471058"/>
            <a:ext cx="571491" cy="415518"/>
          </a:xfrm>
          <a:prstGeom prst="rect">
            <a:avLst/>
          </a:prstGeom>
        </p:spPr>
        <p:txBody>
          <a:bodyPr vert="horz" lIns="0" tIns="0" rIns="0" bIns="0" rtlCol="0" anchor="b" anchorCtr="0"/>
          <a:lstStyle>
            <a:lvl1pPr algn="ctr">
              <a:defRPr sz="1800">
                <a:solidFill>
                  <a:schemeClr val="bg1"/>
                </a:solidFill>
                <a:latin typeface="メイリオ" panose="020B0604030504040204" pitchFamily="50" charset="-128"/>
                <a:ea typeface="メイリオ" panose="020B0604030504040204" pitchFamily="50" charset="-128"/>
                <a:cs typeface="メイリオ" panose="020B0604030504040204" pitchFamily="50" charset="-128"/>
              </a:defRPr>
            </a:lvl1pPr>
          </a:lstStyle>
          <a:p>
            <a:fld id="{FA94C073-C9B4-46D0-8E48-EE440BDF758B}" type="slidenum">
              <a:rPr lang="ja-JP" altLang="en-US" smtClean="0"/>
              <a:pPr/>
              <a:t>‹#›</a:t>
            </a:fld>
            <a:endParaRPr lang="ja-JP" altLang="en-US" dirty="0"/>
          </a:p>
        </p:txBody>
      </p:sp>
    </p:spTree>
    <p:extLst>
      <p:ext uri="{BB962C8B-B14F-4D97-AF65-F5344CB8AC3E}">
        <p14:creationId xmlns:p14="http://schemas.microsoft.com/office/powerpoint/2010/main" val="357658175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910" y="2130426"/>
            <a:ext cx="7772180" cy="1470025"/>
          </a:xfrm>
        </p:spPr>
        <p:txBody>
          <a:bodyPr/>
          <a:lstStyle/>
          <a:p>
            <a:r>
              <a:rPr lang="ja-JP" altLang="en-US"/>
              <a:t>マスター タイトルの書式設定</a:t>
            </a:r>
          </a:p>
        </p:txBody>
      </p:sp>
      <p:sp>
        <p:nvSpPr>
          <p:cNvPr id="3" name="サブタイトル 2"/>
          <p:cNvSpPr>
            <a:spLocks noGrp="1"/>
          </p:cNvSpPr>
          <p:nvPr>
            <p:ph type="subTitle" idx="1"/>
          </p:nvPr>
        </p:nvSpPr>
        <p:spPr>
          <a:xfrm>
            <a:off x="1371820" y="3886200"/>
            <a:ext cx="6400360" cy="1752600"/>
          </a:xfrm>
        </p:spPr>
        <p:txBody>
          <a:bodyPr/>
          <a:lstStyle>
            <a:lvl1pPr marL="0" indent="0" algn="ctr">
              <a:buNone/>
              <a:defRPr/>
            </a:lvl1pPr>
            <a:lvl2pPr marL="422087" indent="0" algn="ctr">
              <a:buNone/>
              <a:defRPr/>
            </a:lvl2pPr>
            <a:lvl3pPr marL="844174" indent="0" algn="ctr">
              <a:buNone/>
              <a:defRPr/>
            </a:lvl3pPr>
            <a:lvl4pPr marL="1266261" indent="0" algn="ctr">
              <a:buNone/>
              <a:defRPr/>
            </a:lvl4pPr>
            <a:lvl5pPr marL="1688348" indent="0" algn="ctr">
              <a:buNone/>
              <a:defRPr/>
            </a:lvl5pPr>
            <a:lvl6pPr marL="2110435" indent="0" algn="ctr">
              <a:buNone/>
              <a:defRPr/>
            </a:lvl6pPr>
            <a:lvl7pPr marL="2532522" indent="0" algn="ctr">
              <a:buNone/>
              <a:defRPr/>
            </a:lvl7pPr>
            <a:lvl8pPr marL="2954609" indent="0" algn="ctr">
              <a:buNone/>
              <a:defRPr/>
            </a:lvl8pPr>
            <a:lvl9pPr marL="3376696" indent="0" algn="ctr">
              <a:buNone/>
              <a:defRPr/>
            </a:lvl9pPr>
          </a:lstStyle>
          <a:p>
            <a:r>
              <a:rPr lang="ja-JP" altLang="en-US"/>
              <a:t>マスター サブタイトルの書式設定</a:t>
            </a:r>
          </a:p>
        </p:txBody>
      </p:sp>
      <p:sp>
        <p:nvSpPr>
          <p:cNvPr id="4" name="Rectangle 6"/>
          <p:cNvSpPr>
            <a:spLocks noGrp="1" noChangeArrowheads="1"/>
          </p:cNvSpPr>
          <p:nvPr>
            <p:ph type="sldNum" sz="quarter" idx="10"/>
          </p:nvPr>
        </p:nvSpPr>
        <p:spPr>
          <a:ln/>
        </p:spPr>
        <p:txBody>
          <a:bodyPr/>
          <a:lstStyle>
            <a:lvl1pPr>
              <a:defRPr/>
            </a:lvl1pPr>
          </a:lstStyle>
          <a:p>
            <a:pPr>
              <a:defRPr/>
            </a:pPr>
            <a:fld id="{7173ACD5-2867-4E51-A988-79C9F95A8F20}" type="slidenum">
              <a:rPr lang="en-US" altLang="ja-JP"/>
              <a:pPr>
                <a:defRPr/>
              </a:pPr>
              <a:t>‹#›</a:t>
            </a:fld>
            <a:endParaRPr lang="en-US" altLang="ja-JP"/>
          </a:p>
        </p:txBody>
      </p:sp>
    </p:spTree>
    <p:extLst>
      <p:ext uri="{BB962C8B-B14F-4D97-AF65-F5344CB8AC3E}">
        <p14:creationId xmlns:p14="http://schemas.microsoft.com/office/powerpoint/2010/main" val="312480793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マスター タイトルの書式設定</a:t>
            </a:r>
          </a:p>
        </p:txBody>
      </p:sp>
      <p:sp>
        <p:nvSpPr>
          <p:cNvPr id="3" name="コンテンツ プレースホルダー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6"/>
          <p:cNvSpPr>
            <a:spLocks noGrp="1" noChangeArrowheads="1"/>
          </p:cNvSpPr>
          <p:nvPr>
            <p:ph type="sldNum" sz="quarter" idx="10"/>
          </p:nvPr>
        </p:nvSpPr>
        <p:spPr>
          <a:ln/>
        </p:spPr>
        <p:txBody>
          <a:bodyPr/>
          <a:lstStyle>
            <a:lvl1pPr>
              <a:defRPr/>
            </a:lvl1pPr>
          </a:lstStyle>
          <a:p>
            <a:pPr>
              <a:defRPr/>
            </a:pPr>
            <a:fld id="{2666C416-47D0-4E3B-B9FF-1E4FAF703BB6}" type="slidenum">
              <a:rPr lang="en-US" altLang="ja-JP"/>
              <a:pPr>
                <a:defRPr/>
              </a:pPr>
              <a:t>‹#›</a:t>
            </a:fld>
            <a:endParaRPr lang="en-US" altLang="ja-JP"/>
          </a:p>
        </p:txBody>
      </p:sp>
    </p:spTree>
    <p:extLst>
      <p:ext uri="{BB962C8B-B14F-4D97-AF65-F5344CB8AC3E}">
        <p14:creationId xmlns:p14="http://schemas.microsoft.com/office/powerpoint/2010/main" val="243081600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551" y="4406901"/>
            <a:ext cx="7772179" cy="1362075"/>
          </a:xfrm>
        </p:spPr>
        <p:txBody>
          <a:bodyPr anchor="t"/>
          <a:lstStyle>
            <a:lvl1pPr algn="l">
              <a:defRPr sz="3693" b="1" cap="all"/>
            </a:lvl1pPr>
          </a:lstStyle>
          <a:p>
            <a:r>
              <a:rPr lang="ja-JP" altLang="en-US"/>
              <a:t>マスター タイトルの書式設定</a:t>
            </a:r>
          </a:p>
        </p:txBody>
      </p:sp>
      <p:sp>
        <p:nvSpPr>
          <p:cNvPr id="3" name="テキスト プレースホルダー 2"/>
          <p:cNvSpPr>
            <a:spLocks noGrp="1"/>
          </p:cNvSpPr>
          <p:nvPr>
            <p:ph type="body" idx="1"/>
          </p:nvPr>
        </p:nvSpPr>
        <p:spPr>
          <a:xfrm>
            <a:off x="722551" y="2906713"/>
            <a:ext cx="7772179" cy="1500187"/>
          </a:xfrm>
        </p:spPr>
        <p:txBody>
          <a:bodyPr anchor="b"/>
          <a:lstStyle>
            <a:lvl1pPr marL="0" indent="0">
              <a:buNone/>
              <a:defRPr sz="1846"/>
            </a:lvl1pPr>
            <a:lvl2pPr marL="422087" indent="0">
              <a:buNone/>
              <a:defRPr sz="1662"/>
            </a:lvl2pPr>
            <a:lvl3pPr marL="844174" indent="0">
              <a:buNone/>
              <a:defRPr sz="1477"/>
            </a:lvl3pPr>
            <a:lvl4pPr marL="1266261" indent="0">
              <a:buNone/>
              <a:defRPr sz="1292"/>
            </a:lvl4pPr>
            <a:lvl5pPr marL="1688348" indent="0">
              <a:buNone/>
              <a:defRPr sz="1292"/>
            </a:lvl5pPr>
            <a:lvl6pPr marL="2110435" indent="0">
              <a:buNone/>
              <a:defRPr sz="1292"/>
            </a:lvl6pPr>
            <a:lvl7pPr marL="2532522" indent="0">
              <a:buNone/>
              <a:defRPr sz="1292"/>
            </a:lvl7pPr>
            <a:lvl8pPr marL="2954609" indent="0">
              <a:buNone/>
              <a:defRPr sz="1292"/>
            </a:lvl8pPr>
            <a:lvl9pPr marL="3376696" indent="0">
              <a:buNone/>
              <a:defRPr sz="1292"/>
            </a:lvl9pPr>
          </a:lstStyle>
          <a:p>
            <a:pPr lvl="0"/>
            <a:r>
              <a:rPr lang="ja-JP" altLang="en-US"/>
              <a:t>マスター テキストの書式設定</a:t>
            </a:r>
          </a:p>
        </p:txBody>
      </p:sp>
      <p:sp>
        <p:nvSpPr>
          <p:cNvPr id="4" name="Rectangle 6"/>
          <p:cNvSpPr>
            <a:spLocks noGrp="1" noChangeArrowheads="1"/>
          </p:cNvSpPr>
          <p:nvPr>
            <p:ph type="sldNum" sz="quarter" idx="10"/>
          </p:nvPr>
        </p:nvSpPr>
        <p:spPr>
          <a:ln/>
        </p:spPr>
        <p:txBody>
          <a:bodyPr/>
          <a:lstStyle>
            <a:lvl1pPr>
              <a:defRPr/>
            </a:lvl1pPr>
          </a:lstStyle>
          <a:p>
            <a:pPr>
              <a:defRPr/>
            </a:pPr>
            <a:fld id="{19684730-BFEB-45E3-9439-8AE46769F8F5}" type="slidenum">
              <a:rPr lang="en-US" altLang="ja-JP"/>
              <a:pPr>
                <a:defRPr/>
              </a:pPr>
              <a:t>‹#›</a:t>
            </a:fld>
            <a:endParaRPr lang="en-US" altLang="ja-JP"/>
          </a:p>
        </p:txBody>
      </p:sp>
    </p:spTree>
    <p:extLst>
      <p:ext uri="{BB962C8B-B14F-4D97-AF65-F5344CB8AC3E}">
        <p14:creationId xmlns:p14="http://schemas.microsoft.com/office/powerpoint/2010/main" val="317751625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マスター タイトルの書式設定</a:t>
            </a:r>
          </a:p>
        </p:txBody>
      </p:sp>
      <p:sp>
        <p:nvSpPr>
          <p:cNvPr id="3" name="コンテンツ プレースホルダー 2"/>
          <p:cNvSpPr>
            <a:spLocks noGrp="1"/>
          </p:cNvSpPr>
          <p:nvPr>
            <p:ph sz="half" idx="1"/>
          </p:nvPr>
        </p:nvSpPr>
        <p:spPr>
          <a:xfrm>
            <a:off x="174409" y="673101"/>
            <a:ext cx="4330905" cy="919163"/>
          </a:xfrm>
        </p:spPr>
        <p:txBody>
          <a:bodyPr/>
          <a:lstStyle>
            <a:lvl1pPr>
              <a:defRPr sz="2585"/>
            </a:lvl1pPr>
            <a:lvl2pPr>
              <a:defRPr sz="2216"/>
            </a:lvl2pPr>
            <a:lvl3pPr>
              <a:defRPr sz="1846"/>
            </a:lvl3pPr>
            <a:lvl4pPr>
              <a:defRPr sz="1662"/>
            </a:lvl4pPr>
            <a:lvl5pPr>
              <a:defRPr sz="1662"/>
            </a:lvl5pPr>
            <a:lvl6pPr>
              <a:defRPr sz="1662"/>
            </a:lvl6pPr>
            <a:lvl7pPr>
              <a:defRPr sz="1662"/>
            </a:lvl7pPr>
            <a:lvl8pPr>
              <a:defRPr sz="1662"/>
            </a:lvl8pPr>
            <a:lvl9pPr>
              <a:defRPr sz="1662"/>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ー 3"/>
          <p:cNvSpPr>
            <a:spLocks noGrp="1"/>
          </p:cNvSpPr>
          <p:nvPr>
            <p:ph sz="half" idx="2"/>
          </p:nvPr>
        </p:nvSpPr>
        <p:spPr>
          <a:xfrm>
            <a:off x="4646014" y="673101"/>
            <a:ext cx="4330906" cy="919163"/>
          </a:xfrm>
        </p:spPr>
        <p:txBody>
          <a:bodyPr/>
          <a:lstStyle>
            <a:lvl1pPr>
              <a:defRPr sz="2585"/>
            </a:lvl1pPr>
            <a:lvl2pPr>
              <a:defRPr sz="2216"/>
            </a:lvl2pPr>
            <a:lvl3pPr>
              <a:defRPr sz="1846"/>
            </a:lvl3pPr>
            <a:lvl4pPr>
              <a:defRPr sz="1662"/>
            </a:lvl4pPr>
            <a:lvl5pPr>
              <a:defRPr sz="1662"/>
            </a:lvl5pPr>
            <a:lvl6pPr>
              <a:defRPr sz="1662"/>
            </a:lvl6pPr>
            <a:lvl7pPr>
              <a:defRPr sz="1662"/>
            </a:lvl7pPr>
            <a:lvl8pPr>
              <a:defRPr sz="1662"/>
            </a:lvl8pPr>
            <a:lvl9pPr>
              <a:defRPr sz="1662"/>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Rectangle 6"/>
          <p:cNvSpPr>
            <a:spLocks noGrp="1" noChangeArrowheads="1"/>
          </p:cNvSpPr>
          <p:nvPr>
            <p:ph type="sldNum" sz="quarter" idx="10"/>
          </p:nvPr>
        </p:nvSpPr>
        <p:spPr>
          <a:ln/>
        </p:spPr>
        <p:txBody>
          <a:bodyPr/>
          <a:lstStyle>
            <a:lvl1pPr>
              <a:defRPr/>
            </a:lvl1pPr>
          </a:lstStyle>
          <a:p>
            <a:pPr>
              <a:defRPr/>
            </a:pPr>
            <a:fld id="{6BC99B2A-84FA-4E68-A85C-0883BF1E544E}" type="slidenum">
              <a:rPr lang="en-US" altLang="ja-JP"/>
              <a:pPr>
                <a:defRPr/>
              </a:pPr>
              <a:t>‹#›</a:t>
            </a:fld>
            <a:endParaRPr lang="en-US" altLang="ja-JP"/>
          </a:p>
        </p:txBody>
      </p:sp>
    </p:spTree>
    <p:extLst>
      <p:ext uri="{BB962C8B-B14F-4D97-AF65-F5344CB8AC3E}">
        <p14:creationId xmlns:p14="http://schemas.microsoft.com/office/powerpoint/2010/main" val="219463252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74" y="274638"/>
            <a:ext cx="8229453" cy="1143000"/>
          </a:xfrm>
        </p:spPr>
        <p:txBody>
          <a:bodyPr/>
          <a:lstStyle>
            <a:lvl1pPr>
              <a:defRPr/>
            </a:lvl1pPr>
          </a:lstStyle>
          <a:p>
            <a:r>
              <a:rPr lang="ja-JP" altLang="en-US"/>
              <a:t>マスター タイトルの書式設定</a:t>
            </a:r>
          </a:p>
        </p:txBody>
      </p:sp>
      <p:sp>
        <p:nvSpPr>
          <p:cNvPr id="3" name="テキスト プレースホルダー 2"/>
          <p:cNvSpPr>
            <a:spLocks noGrp="1"/>
          </p:cNvSpPr>
          <p:nvPr>
            <p:ph type="body" idx="1"/>
          </p:nvPr>
        </p:nvSpPr>
        <p:spPr>
          <a:xfrm>
            <a:off x="457273" y="1535113"/>
            <a:ext cx="4040713" cy="639762"/>
          </a:xfrm>
        </p:spPr>
        <p:txBody>
          <a:bodyPr anchor="b"/>
          <a:lstStyle>
            <a:lvl1pPr marL="0" indent="0">
              <a:buNone/>
              <a:defRPr sz="2216" b="1"/>
            </a:lvl1pPr>
            <a:lvl2pPr marL="422087" indent="0">
              <a:buNone/>
              <a:defRPr sz="1846" b="1"/>
            </a:lvl2pPr>
            <a:lvl3pPr marL="844174" indent="0">
              <a:buNone/>
              <a:defRPr sz="1662" b="1"/>
            </a:lvl3pPr>
            <a:lvl4pPr marL="1266261" indent="0">
              <a:buNone/>
              <a:defRPr sz="1477" b="1"/>
            </a:lvl4pPr>
            <a:lvl5pPr marL="1688348" indent="0">
              <a:buNone/>
              <a:defRPr sz="1477" b="1"/>
            </a:lvl5pPr>
            <a:lvl6pPr marL="2110435" indent="0">
              <a:buNone/>
              <a:defRPr sz="1477" b="1"/>
            </a:lvl6pPr>
            <a:lvl7pPr marL="2532522" indent="0">
              <a:buNone/>
              <a:defRPr sz="1477" b="1"/>
            </a:lvl7pPr>
            <a:lvl8pPr marL="2954609" indent="0">
              <a:buNone/>
              <a:defRPr sz="1477" b="1"/>
            </a:lvl8pPr>
            <a:lvl9pPr marL="3376696" indent="0">
              <a:buNone/>
              <a:defRPr sz="1477" b="1"/>
            </a:lvl9pPr>
          </a:lstStyle>
          <a:p>
            <a:pPr lvl="0"/>
            <a:r>
              <a:rPr lang="ja-JP" altLang="en-US"/>
              <a:t>マスター テキストの書式設定</a:t>
            </a:r>
          </a:p>
        </p:txBody>
      </p:sp>
      <p:sp>
        <p:nvSpPr>
          <p:cNvPr id="4" name="コンテンツ プレースホルダー 3"/>
          <p:cNvSpPr>
            <a:spLocks noGrp="1"/>
          </p:cNvSpPr>
          <p:nvPr>
            <p:ph sz="half" idx="2"/>
          </p:nvPr>
        </p:nvSpPr>
        <p:spPr>
          <a:xfrm>
            <a:off x="457273" y="2174875"/>
            <a:ext cx="4040713" cy="3951288"/>
          </a:xfrm>
        </p:spPr>
        <p:txBody>
          <a:bodyPr/>
          <a:lstStyle>
            <a:lvl1pPr>
              <a:defRPr sz="2216"/>
            </a:lvl1pPr>
            <a:lvl2pPr>
              <a:defRPr sz="1846"/>
            </a:lvl2pPr>
            <a:lvl3pPr>
              <a:defRPr sz="1662"/>
            </a:lvl3pPr>
            <a:lvl4pPr>
              <a:defRPr sz="1477"/>
            </a:lvl4pPr>
            <a:lvl5pPr>
              <a:defRPr sz="1477"/>
            </a:lvl5pPr>
            <a:lvl6pPr>
              <a:defRPr sz="1477"/>
            </a:lvl6pPr>
            <a:lvl7pPr>
              <a:defRPr sz="1477"/>
            </a:lvl7pPr>
            <a:lvl8pPr>
              <a:defRPr sz="1477"/>
            </a:lvl8pPr>
            <a:lvl9pPr>
              <a:defRPr sz="1477"/>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ー 4"/>
          <p:cNvSpPr>
            <a:spLocks noGrp="1"/>
          </p:cNvSpPr>
          <p:nvPr>
            <p:ph type="body" sz="quarter" idx="3"/>
          </p:nvPr>
        </p:nvSpPr>
        <p:spPr>
          <a:xfrm>
            <a:off x="4644549" y="1535113"/>
            <a:ext cx="4042178" cy="639762"/>
          </a:xfrm>
        </p:spPr>
        <p:txBody>
          <a:bodyPr anchor="b"/>
          <a:lstStyle>
            <a:lvl1pPr marL="0" indent="0">
              <a:buNone/>
              <a:defRPr sz="2216" b="1"/>
            </a:lvl1pPr>
            <a:lvl2pPr marL="422087" indent="0">
              <a:buNone/>
              <a:defRPr sz="1846" b="1"/>
            </a:lvl2pPr>
            <a:lvl3pPr marL="844174" indent="0">
              <a:buNone/>
              <a:defRPr sz="1662" b="1"/>
            </a:lvl3pPr>
            <a:lvl4pPr marL="1266261" indent="0">
              <a:buNone/>
              <a:defRPr sz="1477" b="1"/>
            </a:lvl4pPr>
            <a:lvl5pPr marL="1688348" indent="0">
              <a:buNone/>
              <a:defRPr sz="1477" b="1"/>
            </a:lvl5pPr>
            <a:lvl6pPr marL="2110435" indent="0">
              <a:buNone/>
              <a:defRPr sz="1477" b="1"/>
            </a:lvl6pPr>
            <a:lvl7pPr marL="2532522" indent="0">
              <a:buNone/>
              <a:defRPr sz="1477" b="1"/>
            </a:lvl7pPr>
            <a:lvl8pPr marL="2954609" indent="0">
              <a:buNone/>
              <a:defRPr sz="1477" b="1"/>
            </a:lvl8pPr>
            <a:lvl9pPr marL="3376696" indent="0">
              <a:buNone/>
              <a:defRPr sz="1477" b="1"/>
            </a:lvl9pPr>
          </a:lstStyle>
          <a:p>
            <a:pPr lvl="0"/>
            <a:r>
              <a:rPr lang="ja-JP" altLang="en-US"/>
              <a:t>マスター テキストの書式設定</a:t>
            </a:r>
          </a:p>
        </p:txBody>
      </p:sp>
      <p:sp>
        <p:nvSpPr>
          <p:cNvPr id="6" name="コンテンツ プレースホルダー 5"/>
          <p:cNvSpPr>
            <a:spLocks noGrp="1"/>
          </p:cNvSpPr>
          <p:nvPr>
            <p:ph sz="quarter" idx="4"/>
          </p:nvPr>
        </p:nvSpPr>
        <p:spPr>
          <a:xfrm>
            <a:off x="4644549" y="2174875"/>
            <a:ext cx="4042178" cy="3951288"/>
          </a:xfrm>
        </p:spPr>
        <p:txBody>
          <a:bodyPr/>
          <a:lstStyle>
            <a:lvl1pPr>
              <a:defRPr sz="2216"/>
            </a:lvl1pPr>
            <a:lvl2pPr>
              <a:defRPr sz="1846"/>
            </a:lvl2pPr>
            <a:lvl3pPr>
              <a:defRPr sz="1662"/>
            </a:lvl3pPr>
            <a:lvl4pPr>
              <a:defRPr sz="1477"/>
            </a:lvl4pPr>
            <a:lvl5pPr>
              <a:defRPr sz="1477"/>
            </a:lvl5pPr>
            <a:lvl6pPr>
              <a:defRPr sz="1477"/>
            </a:lvl6pPr>
            <a:lvl7pPr>
              <a:defRPr sz="1477"/>
            </a:lvl7pPr>
            <a:lvl8pPr>
              <a:defRPr sz="1477"/>
            </a:lvl8pPr>
            <a:lvl9pPr>
              <a:defRPr sz="1477"/>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Rectangle 6"/>
          <p:cNvSpPr>
            <a:spLocks noGrp="1" noChangeArrowheads="1"/>
          </p:cNvSpPr>
          <p:nvPr>
            <p:ph type="sldNum" sz="quarter" idx="10"/>
          </p:nvPr>
        </p:nvSpPr>
        <p:spPr>
          <a:ln/>
        </p:spPr>
        <p:txBody>
          <a:bodyPr/>
          <a:lstStyle>
            <a:lvl1pPr>
              <a:defRPr/>
            </a:lvl1pPr>
          </a:lstStyle>
          <a:p>
            <a:pPr>
              <a:defRPr/>
            </a:pPr>
            <a:fld id="{668150C4-5D94-49D7-AE9B-D573DCFE17EC}" type="slidenum">
              <a:rPr lang="en-US" altLang="ja-JP"/>
              <a:pPr>
                <a:defRPr/>
              </a:pPr>
              <a:t>‹#›</a:t>
            </a:fld>
            <a:endParaRPr lang="en-US" altLang="ja-JP"/>
          </a:p>
        </p:txBody>
      </p:sp>
    </p:spTree>
    <p:extLst>
      <p:ext uri="{BB962C8B-B14F-4D97-AF65-F5344CB8AC3E}">
        <p14:creationId xmlns:p14="http://schemas.microsoft.com/office/powerpoint/2010/main" val="222634695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マスター タイトルの書式設定</a:t>
            </a:r>
          </a:p>
        </p:txBody>
      </p:sp>
      <p:sp>
        <p:nvSpPr>
          <p:cNvPr id="3" name="Rectangle 6"/>
          <p:cNvSpPr>
            <a:spLocks noGrp="1" noChangeArrowheads="1"/>
          </p:cNvSpPr>
          <p:nvPr>
            <p:ph type="sldNum" sz="quarter" idx="10"/>
          </p:nvPr>
        </p:nvSpPr>
        <p:spPr>
          <a:ln/>
        </p:spPr>
        <p:txBody>
          <a:bodyPr/>
          <a:lstStyle>
            <a:lvl1pPr>
              <a:defRPr/>
            </a:lvl1pPr>
          </a:lstStyle>
          <a:p>
            <a:pPr>
              <a:defRPr/>
            </a:pPr>
            <a:fld id="{68B10DD5-4829-4537-AA2F-5F10F42A2C53}" type="slidenum">
              <a:rPr lang="en-US" altLang="ja-JP"/>
              <a:pPr>
                <a:defRPr/>
              </a:pPr>
              <a:t>‹#›</a:t>
            </a:fld>
            <a:endParaRPr lang="en-US" altLang="ja-JP"/>
          </a:p>
        </p:txBody>
      </p:sp>
    </p:spTree>
    <p:extLst>
      <p:ext uri="{BB962C8B-B14F-4D97-AF65-F5344CB8AC3E}">
        <p14:creationId xmlns:p14="http://schemas.microsoft.com/office/powerpoint/2010/main" val="349220476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Rectangle 6"/>
          <p:cNvSpPr>
            <a:spLocks noGrp="1" noChangeArrowheads="1"/>
          </p:cNvSpPr>
          <p:nvPr>
            <p:ph type="sldNum" sz="quarter" idx="10"/>
          </p:nvPr>
        </p:nvSpPr>
        <p:spPr>
          <a:ln/>
        </p:spPr>
        <p:txBody>
          <a:bodyPr/>
          <a:lstStyle>
            <a:lvl1pPr>
              <a:defRPr/>
            </a:lvl1pPr>
          </a:lstStyle>
          <a:p>
            <a:pPr>
              <a:defRPr/>
            </a:pPr>
            <a:fld id="{D4589C90-7134-4AAD-ABFB-E05343A1EAA7}" type="slidenum">
              <a:rPr lang="en-US" altLang="ja-JP"/>
              <a:pPr>
                <a:defRPr/>
              </a:pPr>
              <a:t>‹#›</a:t>
            </a:fld>
            <a:endParaRPr lang="en-US" altLang="ja-JP"/>
          </a:p>
        </p:txBody>
      </p:sp>
    </p:spTree>
    <p:extLst>
      <p:ext uri="{BB962C8B-B14F-4D97-AF65-F5344CB8AC3E}">
        <p14:creationId xmlns:p14="http://schemas.microsoft.com/office/powerpoint/2010/main" val="105838078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73" y="273050"/>
            <a:ext cx="3008917" cy="1162050"/>
          </a:xfrm>
        </p:spPr>
        <p:txBody>
          <a:bodyPr anchor="b"/>
          <a:lstStyle>
            <a:lvl1pPr algn="l">
              <a:defRPr sz="1846" b="1"/>
            </a:lvl1pPr>
          </a:lstStyle>
          <a:p>
            <a:r>
              <a:rPr lang="ja-JP" altLang="en-US"/>
              <a:t>マスター タイトルの書式設定</a:t>
            </a:r>
          </a:p>
        </p:txBody>
      </p:sp>
      <p:sp>
        <p:nvSpPr>
          <p:cNvPr id="3" name="コンテンツ プレースホルダー 2"/>
          <p:cNvSpPr>
            <a:spLocks noGrp="1"/>
          </p:cNvSpPr>
          <p:nvPr>
            <p:ph idx="1"/>
          </p:nvPr>
        </p:nvSpPr>
        <p:spPr>
          <a:xfrm>
            <a:off x="3574646" y="273051"/>
            <a:ext cx="5112081" cy="5853113"/>
          </a:xfrm>
        </p:spPr>
        <p:txBody>
          <a:bodyPr/>
          <a:lstStyle>
            <a:lvl1pPr>
              <a:defRPr sz="2954"/>
            </a:lvl1pPr>
            <a:lvl2pPr>
              <a:defRPr sz="2585"/>
            </a:lvl2pPr>
            <a:lvl3pPr>
              <a:defRPr sz="2216"/>
            </a:lvl3pPr>
            <a:lvl4pPr>
              <a:defRPr sz="1846"/>
            </a:lvl4pPr>
            <a:lvl5pPr>
              <a:defRPr sz="1846"/>
            </a:lvl5pPr>
            <a:lvl6pPr>
              <a:defRPr sz="1846"/>
            </a:lvl6pPr>
            <a:lvl7pPr>
              <a:defRPr sz="1846"/>
            </a:lvl7pPr>
            <a:lvl8pPr>
              <a:defRPr sz="1846"/>
            </a:lvl8pPr>
            <a:lvl9pPr>
              <a:defRPr sz="1846"/>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ー 3"/>
          <p:cNvSpPr>
            <a:spLocks noGrp="1"/>
          </p:cNvSpPr>
          <p:nvPr>
            <p:ph type="body" sz="half" idx="2"/>
          </p:nvPr>
        </p:nvSpPr>
        <p:spPr>
          <a:xfrm>
            <a:off x="457273" y="1435101"/>
            <a:ext cx="3008917" cy="4691063"/>
          </a:xfrm>
        </p:spPr>
        <p:txBody>
          <a:bodyPr/>
          <a:lstStyle>
            <a:lvl1pPr marL="0" indent="0">
              <a:buNone/>
              <a:defRPr sz="1292"/>
            </a:lvl1pPr>
            <a:lvl2pPr marL="422087" indent="0">
              <a:buNone/>
              <a:defRPr sz="1108"/>
            </a:lvl2pPr>
            <a:lvl3pPr marL="844174" indent="0">
              <a:buNone/>
              <a:defRPr sz="923"/>
            </a:lvl3pPr>
            <a:lvl4pPr marL="1266261" indent="0">
              <a:buNone/>
              <a:defRPr sz="831"/>
            </a:lvl4pPr>
            <a:lvl5pPr marL="1688348" indent="0">
              <a:buNone/>
              <a:defRPr sz="831"/>
            </a:lvl5pPr>
            <a:lvl6pPr marL="2110435" indent="0">
              <a:buNone/>
              <a:defRPr sz="831"/>
            </a:lvl6pPr>
            <a:lvl7pPr marL="2532522" indent="0">
              <a:buNone/>
              <a:defRPr sz="831"/>
            </a:lvl7pPr>
            <a:lvl8pPr marL="2954609" indent="0">
              <a:buNone/>
              <a:defRPr sz="831"/>
            </a:lvl8pPr>
            <a:lvl9pPr marL="3376696" indent="0">
              <a:buNone/>
              <a:defRPr sz="831"/>
            </a:lvl9pPr>
          </a:lstStyle>
          <a:p>
            <a:pPr lvl="0"/>
            <a:r>
              <a:rPr lang="ja-JP" altLang="en-US"/>
              <a:t>マスター テキストの書式設定</a:t>
            </a:r>
          </a:p>
        </p:txBody>
      </p:sp>
      <p:sp>
        <p:nvSpPr>
          <p:cNvPr id="5" name="Rectangle 6"/>
          <p:cNvSpPr>
            <a:spLocks noGrp="1" noChangeArrowheads="1"/>
          </p:cNvSpPr>
          <p:nvPr>
            <p:ph type="sldNum" sz="quarter" idx="10"/>
          </p:nvPr>
        </p:nvSpPr>
        <p:spPr>
          <a:ln/>
        </p:spPr>
        <p:txBody>
          <a:bodyPr/>
          <a:lstStyle>
            <a:lvl1pPr>
              <a:defRPr/>
            </a:lvl1pPr>
          </a:lstStyle>
          <a:p>
            <a:pPr>
              <a:defRPr/>
            </a:pPr>
            <a:fld id="{F9BEE087-32F4-4064-94F7-223010E8055B}" type="slidenum">
              <a:rPr lang="en-US" altLang="ja-JP"/>
              <a:pPr>
                <a:defRPr/>
              </a:pPr>
              <a:t>‹#›</a:t>
            </a:fld>
            <a:endParaRPr lang="en-US" altLang="ja-JP"/>
          </a:p>
        </p:txBody>
      </p:sp>
    </p:spTree>
    <p:extLst>
      <p:ext uri="{BB962C8B-B14F-4D97-AF65-F5344CB8AC3E}">
        <p14:creationId xmlns:p14="http://schemas.microsoft.com/office/powerpoint/2010/main" val="361416830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453" y="4800600"/>
            <a:ext cx="5485813" cy="566738"/>
          </a:xfrm>
        </p:spPr>
        <p:txBody>
          <a:bodyPr anchor="b"/>
          <a:lstStyle>
            <a:lvl1pPr algn="l">
              <a:defRPr sz="1846" b="1"/>
            </a:lvl1pPr>
          </a:lstStyle>
          <a:p>
            <a:r>
              <a:rPr lang="ja-JP" altLang="en-US"/>
              <a:t>マスター タイトルの書式設定</a:t>
            </a:r>
          </a:p>
        </p:txBody>
      </p:sp>
      <p:sp>
        <p:nvSpPr>
          <p:cNvPr id="3" name="図プレースホルダー 2"/>
          <p:cNvSpPr>
            <a:spLocks noGrp="1"/>
          </p:cNvSpPr>
          <p:nvPr>
            <p:ph type="pic" idx="1"/>
          </p:nvPr>
        </p:nvSpPr>
        <p:spPr>
          <a:xfrm>
            <a:off x="1792453" y="612775"/>
            <a:ext cx="5485813" cy="4114800"/>
          </a:xfrm>
        </p:spPr>
        <p:txBody>
          <a:bodyPr/>
          <a:lstStyle>
            <a:lvl1pPr marL="0" indent="0">
              <a:buNone/>
              <a:defRPr sz="2954"/>
            </a:lvl1pPr>
            <a:lvl2pPr marL="422087" indent="0">
              <a:buNone/>
              <a:defRPr sz="2585"/>
            </a:lvl2pPr>
            <a:lvl3pPr marL="844174" indent="0">
              <a:buNone/>
              <a:defRPr sz="2216"/>
            </a:lvl3pPr>
            <a:lvl4pPr marL="1266261" indent="0">
              <a:buNone/>
              <a:defRPr sz="1846"/>
            </a:lvl4pPr>
            <a:lvl5pPr marL="1688348" indent="0">
              <a:buNone/>
              <a:defRPr sz="1846"/>
            </a:lvl5pPr>
            <a:lvl6pPr marL="2110435" indent="0">
              <a:buNone/>
              <a:defRPr sz="1846"/>
            </a:lvl6pPr>
            <a:lvl7pPr marL="2532522" indent="0">
              <a:buNone/>
              <a:defRPr sz="1846"/>
            </a:lvl7pPr>
            <a:lvl8pPr marL="2954609" indent="0">
              <a:buNone/>
              <a:defRPr sz="1846"/>
            </a:lvl8pPr>
            <a:lvl9pPr marL="3376696" indent="0">
              <a:buNone/>
              <a:defRPr sz="1846"/>
            </a:lvl9pPr>
          </a:lstStyle>
          <a:p>
            <a:pPr lvl="0"/>
            <a:endParaRPr lang="ja-JP" altLang="en-US" noProof="0"/>
          </a:p>
        </p:txBody>
      </p:sp>
      <p:sp>
        <p:nvSpPr>
          <p:cNvPr id="4" name="テキスト プレースホルダー 3"/>
          <p:cNvSpPr>
            <a:spLocks noGrp="1"/>
          </p:cNvSpPr>
          <p:nvPr>
            <p:ph type="body" sz="half" idx="2"/>
          </p:nvPr>
        </p:nvSpPr>
        <p:spPr>
          <a:xfrm>
            <a:off x="1792453" y="5367338"/>
            <a:ext cx="5485813" cy="804862"/>
          </a:xfrm>
        </p:spPr>
        <p:txBody>
          <a:bodyPr/>
          <a:lstStyle>
            <a:lvl1pPr marL="0" indent="0">
              <a:buNone/>
              <a:defRPr sz="1292"/>
            </a:lvl1pPr>
            <a:lvl2pPr marL="422087" indent="0">
              <a:buNone/>
              <a:defRPr sz="1108"/>
            </a:lvl2pPr>
            <a:lvl3pPr marL="844174" indent="0">
              <a:buNone/>
              <a:defRPr sz="923"/>
            </a:lvl3pPr>
            <a:lvl4pPr marL="1266261" indent="0">
              <a:buNone/>
              <a:defRPr sz="831"/>
            </a:lvl4pPr>
            <a:lvl5pPr marL="1688348" indent="0">
              <a:buNone/>
              <a:defRPr sz="831"/>
            </a:lvl5pPr>
            <a:lvl6pPr marL="2110435" indent="0">
              <a:buNone/>
              <a:defRPr sz="831"/>
            </a:lvl6pPr>
            <a:lvl7pPr marL="2532522" indent="0">
              <a:buNone/>
              <a:defRPr sz="831"/>
            </a:lvl7pPr>
            <a:lvl8pPr marL="2954609" indent="0">
              <a:buNone/>
              <a:defRPr sz="831"/>
            </a:lvl8pPr>
            <a:lvl9pPr marL="3376696" indent="0">
              <a:buNone/>
              <a:defRPr sz="831"/>
            </a:lvl9pPr>
          </a:lstStyle>
          <a:p>
            <a:pPr lvl="0"/>
            <a:r>
              <a:rPr lang="ja-JP" altLang="en-US"/>
              <a:t>マスター テキストの書式設定</a:t>
            </a:r>
          </a:p>
        </p:txBody>
      </p:sp>
      <p:sp>
        <p:nvSpPr>
          <p:cNvPr id="5" name="Rectangle 6"/>
          <p:cNvSpPr>
            <a:spLocks noGrp="1" noChangeArrowheads="1"/>
          </p:cNvSpPr>
          <p:nvPr>
            <p:ph type="sldNum" sz="quarter" idx="10"/>
          </p:nvPr>
        </p:nvSpPr>
        <p:spPr>
          <a:ln/>
        </p:spPr>
        <p:txBody>
          <a:bodyPr/>
          <a:lstStyle>
            <a:lvl1pPr>
              <a:defRPr/>
            </a:lvl1pPr>
          </a:lstStyle>
          <a:p>
            <a:pPr>
              <a:defRPr/>
            </a:pPr>
            <a:fld id="{21D2AF63-3F2E-4163-A76E-9C6FE534E655}" type="slidenum">
              <a:rPr lang="en-US" altLang="ja-JP"/>
              <a:pPr>
                <a:defRPr/>
              </a:pPr>
              <a:t>‹#›</a:t>
            </a:fld>
            <a:endParaRPr lang="en-US" altLang="ja-JP"/>
          </a:p>
        </p:txBody>
      </p:sp>
    </p:spTree>
    <p:extLst>
      <p:ext uri="{BB962C8B-B14F-4D97-AF65-F5344CB8AC3E}">
        <p14:creationId xmlns:p14="http://schemas.microsoft.com/office/powerpoint/2010/main" val="219011858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セクション見出し">
    <p:spTree>
      <p:nvGrpSpPr>
        <p:cNvPr id="1" name=""/>
        <p:cNvGrpSpPr/>
        <p:nvPr/>
      </p:nvGrpSpPr>
      <p:grpSpPr>
        <a:xfrm>
          <a:off x="0" y="0"/>
          <a:ext cx="0" cy="0"/>
          <a:chOff x="0" y="0"/>
          <a:chExt cx="0" cy="0"/>
        </a:xfrm>
      </p:grpSpPr>
      <p:sp>
        <p:nvSpPr>
          <p:cNvPr id="5" name="正方形/長方形 4"/>
          <p:cNvSpPr/>
          <p:nvPr userDrawn="1"/>
        </p:nvSpPr>
        <p:spPr>
          <a:xfrm>
            <a:off x="0" y="0"/>
            <a:ext cx="4211960" cy="3140968"/>
          </a:xfrm>
          <a:prstGeom prst="rect">
            <a:avLst/>
          </a:prstGeom>
          <a:solidFill>
            <a:schemeClr val="bg1"/>
          </a:solidFill>
          <a:ln w="50800" cap="flat" cmpd="sng" algn="ctr">
            <a:no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777836"/>
            <a:endParaRPr kumimoji="0" lang="ja-JP" altLang="en-US" sz="1050" kern="0" dirty="0">
              <a:solidFill>
                <a:schemeClr val="bg1"/>
              </a:solidFill>
              <a:latin typeface="+mj-lt"/>
              <a:ea typeface="メイリオ" panose="020B0604030504040204" pitchFamily="50" charset="-128"/>
              <a:cs typeface="メイリオ" panose="020B0604030504040204" pitchFamily="50" charset="-128"/>
            </a:endParaRPr>
          </a:p>
        </p:txBody>
      </p:sp>
      <p:pic>
        <p:nvPicPr>
          <p:cNvPr id="6" name="Picture 2" descr="C:\Users\Nishimoto\Desktop\_save\背景青の-地球のみ青に50.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3275856" cy="3466398"/>
          </a:xfrm>
          <a:prstGeom prst="rect">
            <a:avLst/>
          </a:prstGeom>
          <a:noFill/>
          <a:extLst>
            <a:ext uri="{909E8E84-426E-40DD-AFC4-6F175D3DCCD1}">
              <a14:hiddenFill xmlns:a14="http://schemas.microsoft.com/office/drawing/2010/main">
                <a:solidFill>
                  <a:srgbClr val="FFFFFF"/>
                </a:solidFill>
              </a14:hiddenFill>
            </a:ext>
          </a:extLst>
        </p:spPr>
      </p:pic>
      <p:sp>
        <p:nvSpPr>
          <p:cNvPr id="3" name="タイトル 1"/>
          <p:cNvSpPr>
            <a:spLocks noGrp="1"/>
          </p:cNvSpPr>
          <p:nvPr>
            <p:ph type="ctrTitle" hasCustomPrompt="1"/>
          </p:nvPr>
        </p:nvSpPr>
        <p:spPr>
          <a:xfrm>
            <a:off x="254000" y="2884417"/>
            <a:ext cx="8636000" cy="830997"/>
          </a:xfrm>
        </p:spPr>
        <p:txBody>
          <a:bodyPr lIns="0" rIns="0" anchor="ctr" anchorCtr="0">
            <a:spAutoFit/>
          </a:bodyPr>
          <a:lstStyle>
            <a:lvl1pPr algn="l">
              <a:defRPr sz="4800" b="1"/>
            </a:lvl1pPr>
          </a:lstStyle>
          <a:p>
            <a:r>
              <a:rPr kumimoji="1" lang="ja-JP" altLang="en-US" dirty="0"/>
              <a:t>セクション見出し</a:t>
            </a:r>
          </a:p>
        </p:txBody>
      </p:sp>
      <p:sp>
        <p:nvSpPr>
          <p:cNvPr id="4" name="正方形/長方形 3"/>
          <p:cNvSpPr/>
          <p:nvPr userDrawn="1"/>
        </p:nvSpPr>
        <p:spPr>
          <a:xfrm>
            <a:off x="8460432" y="6309320"/>
            <a:ext cx="683568" cy="548680"/>
          </a:xfrm>
          <a:prstGeom prst="rect">
            <a:avLst/>
          </a:prstGeom>
          <a:solidFill>
            <a:schemeClr val="bg1"/>
          </a:solidFill>
          <a:ln w="50800" cap="flat" cmpd="sng" algn="ctr">
            <a:no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777836"/>
            <a:endParaRPr kumimoji="0" lang="ja-JP" altLang="en-US" sz="1050" kern="0" dirty="0">
              <a:solidFill>
                <a:schemeClr val="bg1"/>
              </a:solidFill>
              <a:latin typeface="+mj-lt"/>
              <a:ea typeface="メイリオ" panose="020B0604030504040204" pitchFamily="50" charset="-128"/>
              <a:cs typeface="メイリオ" panose="020B0604030504040204" pitchFamily="50" charset="-128"/>
            </a:endParaRPr>
          </a:p>
        </p:txBody>
      </p:sp>
    </p:spTree>
    <p:extLst>
      <p:ext uri="{BB962C8B-B14F-4D97-AF65-F5344CB8AC3E}">
        <p14:creationId xmlns:p14="http://schemas.microsoft.com/office/powerpoint/2010/main" val="189017640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マスター タイトルの書式設定</a:t>
            </a:r>
          </a:p>
        </p:txBody>
      </p:sp>
      <p:sp>
        <p:nvSpPr>
          <p:cNvPr id="3" name="縦書きテキスト プレースホルダー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6"/>
          <p:cNvSpPr>
            <a:spLocks noGrp="1" noChangeArrowheads="1"/>
          </p:cNvSpPr>
          <p:nvPr>
            <p:ph type="sldNum" sz="quarter" idx="10"/>
          </p:nvPr>
        </p:nvSpPr>
        <p:spPr>
          <a:ln/>
        </p:spPr>
        <p:txBody>
          <a:bodyPr/>
          <a:lstStyle>
            <a:lvl1pPr>
              <a:defRPr/>
            </a:lvl1pPr>
          </a:lstStyle>
          <a:p>
            <a:pPr>
              <a:defRPr/>
            </a:pPr>
            <a:fld id="{E8E84AE0-F3CB-42FB-8158-D4F0572C2C33}" type="slidenum">
              <a:rPr lang="en-US" altLang="ja-JP"/>
              <a:pPr>
                <a:defRPr/>
              </a:pPr>
              <a:t>‹#›</a:t>
            </a:fld>
            <a:endParaRPr lang="en-US" altLang="ja-JP"/>
          </a:p>
        </p:txBody>
      </p:sp>
    </p:spTree>
    <p:extLst>
      <p:ext uri="{BB962C8B-B14F-4D97-AF65-F5344CB8AC3E}">
        <p14:creationId xmlns:p14="http://schemas.microsoft.com/office/powerpoint/2010/main" val="173983599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777024" y="85725"/>
            <a:ext cx="2199895" cy="1506538"/>
          </a:xfrm>
        </p:spPr>
        <p:txBody>
          <a:bodyPr vert="eaVert"/>
          <a:lstStyle/>
          <a:p>
            <a:r>
              <a:rPr lang="ja-JP" altLang="en-US"/>
              <a:t>マスター タイトルの書式設定</a:t>
            </a:r>
          </a:p>
        </p:txBody>
      </p:sp>
      <p:sp>
        <p:nvSpPr>
          <p:cNvPr id="3" name="縦書きテキスト プレースホルダー 2"/>
          <p:cNvSpPr>
            <a:spLocks noGrp="1"/>
          </p:cNvSpPr>
          <p:nvPr>
            <p:ph type="body" orient="vert" idx="1"/>
          </p:nvPr>
        </p:nvSpPr>
        <p:spPr>
          <a:xfrm>
            <a:off x="174409" y="85725"/>
            <a:ext cx="6461916" cy="1506538"/>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6"/>
          <p:cNvSpPr>
            <a:spLocks noGrp="1" noChangeArrowheads="1"/>
          </p:cNvSpPr>
          <p:nvPr>
            <p:ph type="sldNum" sz="quarter" idx="10"/>
          </p:nvPr>
        </p:nvSpPr>
        <p:spPr>
          <a:ln/>
        </p:spPr>
        <p:txBody>
          <a:bodyPr/>
          <a:lstStyle>
            <a:lvl1pPr>
              <a:defRPr/>
            </a:lvl1pPr>
          </a:lstStyle>
          <a:p>
            <a:pPr>
              <a:defRPr/>
            </a:pPr>
            <a:fld id="{C4B1CDFD-0E16-4F0C-9A96-4FC5163DA6E7}" type="slidenum">
              <a:rPr lang="en-US" altLang="ja-JP"/>
              <a:pPr>
                <a:defRPr/>
              </a:pPr>
              <a:t>‹#›</a:t>
            </a:fld>
            <a:endParaRPr lang="en-US" altLang="ja-JP"/>
          </a:p>
        </p:txBody>
      </p:sp>
    </p:spTree>
    <p:extLst>
      <p:ext uri="{BB962C8B-B14F-4D97-AF65-F5344CB8AC3E}">
        <p14:creationId xmlns:p14="http://schemas.microsoft.com/office/powerpoint/2010/main" val="846590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テキスト中心">
    <p:spTree>
      <p:nvGrpSpPr>
        <p:cNvPr id="1" name=""/>
        <p:cNvGrpSpPr/>
        <p:nvPr/>
      </p:nvGrpSpPr>
      <p:grpSpPr>
        <a:xfrm>
          <a:off x="0" y="0"/>
          <a:ext cx="0" cy="0"/>
          <a:chOff x="0" y="0"/>
          <a:chExt cx="0" cy="0"/>
        </a:xfrm>
      </p:grpSpPr>
      <p:sp>
        <p:nvSpPr>
          <p:cNvPr id="3" name="コンテンツ プレースホルダー 2"/>
          <p:cNvSpPr>
            <a:spLocks noGrp="1"/>
          </p:cNvSpPr>
          <p:nvPr>
            <p:ph idx="1"/>
          </p:nvPr>
        </p:nvSpPr>
        <p:spPr>
          <a:xfrm>
            <a:off x="254001" y="908720"/>
            <a:ext cx="8636000" cy="5616624"/>
          </a:xfrm>
        </p:spPr>
        <p:txBody>
          <a:bodyPr lIns="0" rIns="0"/>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kumimoji="1" lang="ja-JP" altLang="en-US" dirty="0"/>
              <a:t>マスター テキストの書式設定</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p>
          <a:p>
            <a:pPr lvl="4"/>
            <a:r>
              <a:rPr kumimoji="1" lang="ja-JP" altLang="en-US" dirty="0"/>
              <a:t>第 </a:t>
            </a:r>
            <a:r>
              <a:rPr kumimoji="1" lang="en-US" altLang="ja-JP" dirty="0"/>
              <a:t>5 </a:t>
            </a:r>
            <a:r>
              <a:rPr kumimoji="1" lang="ja-JP" altLang="en-US" dirty="0"/>
              <a:t>レベル</a:t>
            </a:r>
          </a:p>
        </p:txBody>
      </p:sp>
      <p:sp>
        <p:nvSpPr>
          <p:cNvPr id="6" name="スライド番号プレースホルダー 5"/>
          <p:cNvSpPr>
            <a:spLocks noGrp="1"/>
          </p:cNvSpPr>
          <p:nvPr>
            <p:ph type="sldNum" sz="quarter" idx="12"/>
          </p:nvPr>
        </p:nvSpPr>
        <p:spPr/>
        <p:txBody>
          <a:bodyPr/>
          <a:lstStyle/>
          <a:p>
            <a:fld id="{FA94C073-C9B4-46D0-8E48-EE440BDF758B}" type="slidenum">
              <a:rPr kumimoji="1" lang="ja-JP" altLang="en-US" smtClean="0"/>
              <a:t>‹#›</a:t>
            </a:fld>
            <a:endParaRPr kumimoji="1" lang="ja-JP" altLang="en-US" dirty="0"/>
          </a:p>
        </p:txBody>
      </p:sp>
      <p:sp>
        <p:nvSpPr>
          <p:cNvPr id="7" name="タイトル プレースホルダー 1"/>
          <p:cNvSpPr>
            <a:spLocks noGrp="1"/>
          </p:cNvSpPr>
          <p:nvPr>
            <p:ph type="title" hasCustomPrompt="1"/>
          </p:nvPr>
        </p:nvSpPr>
        <p:spPr>
          <a:xfrm>
            <a:off x="254001" y="214040"/>
            <a:ext cx="8623300" cy="694680"/>
          </a:xfrm>
          <a:prstGeom prst="rect">
            <a:avLst/>
          </a:prstGeom>
        </p:spPr>
        <p:txBody>
          <a:bodyPr vert="horz" lIns="0" tIns="45720" rIns="0" bIns="45720" rtlCol="0" anchor="t" anchorCtr="0">
            <a:normAutofit/>
          </a:bodyPr>
          <a:lstStyle/>
          <a:p>
            <a:r>
              <a:rPr kumimoji="1" lang="ja-JP" altLang="en-US" dirty="0"/>
              <a:t>スライドタイトル</a:t>
            </a:r>
          </a:p>
        </p:txBody>
      </p:sp>
    </p:spTree>
    <p:extLst>
      <p:ext uri="{BB962C8B-B14F-4D97-AF65-F5344CB8AC3E}">
        <p14:creationId xmlns:p14="http://schemas.microsoft.com/office/powerpoint/2010/main" val="124112955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タイトルのみ">
    <p:spTree>
      <p:nvGrpSpPr>
        <p:cNvPr id="1" name=""/>
        <p:cNvGrpSpPr/>
        <p:nvPr/>
      </p:nvGrpSpPr>
      <p:grpSpPr>
        <a:xfrm>
          <a:off x="0" y="0"/>
          <a:ext cx="0" cy="0"/>
          <a:chOff x="0" y="0"/>
          <a:chExt cx="0" cy="0"/>
        </a:xfrm>
      </p:grpSpPr>
      <p:sp>
        <p:nvSpPr>
          <p:cNvPr id="6" name="スライド番号プレースホルダー 5"/>
          <p:cNvSpPr>
            <a:spLocks noGrp="1"/>
          </p:cNvSpPr>
          <p:nvPr>
            <p:ph type="sldNum" sz="quarter" idx="12"/>
          </p:nvPr>
        </p:nvSpPr>
        <p:spPr/>
        <p:txBody>
          <a:bodyPr/>
          <a:lstStyle/>
          <a:p>
            <a:fld id="{FA94C073-C9B4-46D0-8E48-EE440BDF758B}" type="slidenum">
              <a:rPr kumimoji="1" lang="ja-JP" altLang="en-US" smtClean="0"/>
              <a:t>‹#›</a:t>
            </a:fld>
            <a:endParaRPr kumimoji="1" lang="ja-JP" altLang="en-US"/>
          </a:p>
        </p:txBody>
      </p:sp>
      <p:sp>
        <p:nvSpPr>
          <p:cNvPr id="13" name="タイトル プレースホルダー 1"/>
          <p:cNvSpPr>
            <a:spLocks noGrp="1"/>
          </p:cNvSpPr>
          <p:nvPr>
            <p:ph type="title" hasCustomPrompt="1"/>
          </p:nvPr>
        </p:nvSpPr>
        <p:spPr>
          <a:xfrm>
            <a:off x="254001" y="214040"/>
            <a:ext cx="8623300" cy="694680"/>
          </a:xfrm>
          <a:prstGeom prst="rect">
            <a:avLst/>
          </a:prstGeom>
        </p:spPr>
        <p:txBody>
          <a:bodyPr vert="horz" lIns="0" tIns="45720" rIns="0" bIns="45720" rtlCol="0" anchor="t" anchorCtr="0">
            <a:normAutofit/>
          </a:bodyPr>
          <a:lstStyle/>
          <a:p>
            <a:r>
              <a:rPr kumimoji="1" lang="ja-JP" altLang="en-US" dirty="0"/>
              <a:t>スライドタイトル</a:t>
            </a:r>
          </a:p>
        </p:txBody>
      </p:sp>
    </p:spTree>
    <p:extLst>
      <p:ext uri="{BB962C8B-B14F-4D97-AF65-F5344CB8AC3E}">
        <p14:creationId xmlns:p14="http://schemas.microsoft.com/office/powerpoint/2010/main" val="41336282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ページ番号のみ">
    <p:spTree>
      <p:nvGrpSpPr>
        <p:cNvPr id="1" name=""/>
        <p:cNvGrpSpPr/>
        <p:nvPr/>
      </p:nvGrpSpPr>
      <p:grpSpPr>
        <a:xfrm>
          <a:off x="0" y="0"/>
          <a:ext cx="0" cy="0"/>
          <a:chOff x="0" y="0"/>
          <a:chExt cx="0" cy="0"/>
        </a:xfrm>
      </p:grpSpPr>
      <p:sp>
        <p:nvSpPr>
          <p:cNvPr id="6" name="スライド番号プレースホルダー 5"/>
          <p:cNvSpPr>
            <a:spLocks noGrp="1"/>
          </p:cNvSpPr>
          <p:nvPr>
            <p:ph type="sldNum" sz="quarter" idx="12"/>
          </p:nvPr>
        </p:nvSpPr>
        <p:spPr/>
        <p:txBody>
          <a:bodyPr/>
          <a:lstStyle/>
          <a:p>
            <a:fld id="{FA94C073-C9B4-46D0-8E48-EE440BDF758B}" type="slidenum">
              <a:rPr kumimoji="1" lang="ja-JP" altLang="en-US" smtClean="0"/>
              <a:t>‹#›</a:t>
            </a:fld>
            <a:endParaRPr kumimoji="1" lang="ja-JP" altLang="en-US"/>
          </a:p>
        </p:txBody>
      </p:sp>
    </p:spTree>
    <p:extLst>
      <p:ext uri="{BB962C8B-B14F-4D97-AF65-F5344CB8AC3E}">
        <p14:creationId xmlns:p14="http://schemas.microsoft.com/office/powerpoint/2010/main" val="4418268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ページ番号のみ_ロゴなし">
    <p:spTree>
      <p:nvGrpSpPr>
        <p:cNvPr id="1" name=""/>
        <p:cNvGrpSpPr/>
        <p:nvPr/>
      </p:nvGrpSpPr>
      <p:grpSpPr>
        <a:xfrm>
          <a:off x="0" y="0"/>
          <a:ext cx="0" cy="0"/>
          <a:chOff x="0" y="0"/>
          <a:chExt cx="0" cy="0"/>
        </a:xfrm>
      </p:grpSpPr>
      <p:sp>
        <p:nvSpPr>
          <p:cNvPr id="6" name="スライド番号プレースホルダー 5"/>
          <p:cNvSpPr>
            <a:spLocks noGrp="1"/>
          </p:cNvSpPr>
          <p:nvPr>
            <p:ph type="sldNum" sz="quarter" idx="12"/>
          </p:nvPr>
        </p:nvSpPr>
        <p:spPr/>
        <p:txBody>
          <a:bodyPr/>
          <a:lstStyle/>
          <a:p>
            <a:fld id="{FA94C073-C9B4-46D0-8E48-EE440BDF758B}" type="slidenum">
              <a:rPr kumimoji="1" lang="ja-JP" altLang="en-US" smtClean="0"/>
              <a:t>‹#›</a:t>
            </a:fld>
            <a:endParaRPr kumimoji="1" lang="ja-JP" altLang="en-US"/>
          </a:p>
        </p:txBody>
      </p:sp>
      <p:sp>
        <p:nvSpPr>
          <p:cNvPr id="2" name="正方形/長方形 1"/>
          <p:cNvSpPr/>
          <p:nvPr userDrawn="1"/>
        </p:nvSpPr>
        <p:spPr>
          <a:xfrm>
            <a:off x="7884368" y="116632"/>
            <a:ext cx="1152128" cy="5040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225321333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図">
    <p:spTree>
      <p:nvGrpSpPr>
        <p:cNvPr id="1" name=""/>
        <p:cNvGrpSpPr/>
        <p:nvPr/>
      </p:nvGrpSpPr>
      <p:grpSpPr>
        <a:xfrm>
          <a:off x="0" y="0"/>
          <a:ext cx="0" cy="0"/>
          <a:chOff x="0" y="0"/>
          <a:chExt cx="0" cy="0"/>
        </a:xfrm>
      </p:grpSpPr>
      <p:sp>
        <p:nvSpPr>
          <p:cNvPr id="6" name="スライド番号プレースホルダー 5"/>
          <p:cNvSpPr>
            <a:spLocks noGrp="1"/>
          </p:cNvSpPr>
          <p:nvPr>
            <p:ph type="sldNum" sz="quarter" idx="12"/>
          </p:nvPr>
        </p:nvSpPr>
        <p:spPr/>
        <p:txBody>
          <a:bodyPr/>
          <a:lstStyle/>
          <a:p>
            <a:fld id="{FA94C073-C9B4-46D0-8E48-EE440BDF758B}" type="slidenum">
              <a:rPr kumimoji="1" lang="ja-JP" altLang="en-US" smtClean="0"/>
              <a:t>‹#›</a:t>
            </a:fld>
            <a:endParaRPr kumimoji="1" lang="ja-JP" altLang="en-US" dirty="0"/>
          </a:p>
        </p:txBody>
      </p:sp>
      <p:sp>
        <p:nvSpPr>
          <p:cNvPr id="7" name="図プレースホルダー 2"/>
          <p:cNvSpPr>
            <a:spLocks noGrp="1"/>
          </p:cNvSpPr>
          <p:nvPr>
            <p:ph type="pic" idx="13"/>
          </p:nvPr>
        </p:nvSpPr>
        <p:spPr>
          <a:xfrm>
            <a:off x="251520" y="908720"/>
            <a:ext cx="8638480" cy="561590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dirty="0"/>
          </a:p>
        </p:txBody>
      </p:sp>
      <p:sp>
        <p:nvSpPr>
          <p:cNvPr id="9" name="タイトル プレースホルダー 1"/>
          <p:cNvSpPr>
            <a:spLocks noGrp="1"/>
          </p:cNvSpPr>
          <p:nvPr>
            <p:ph type="title" hasCustomPrompt="1"/>
          </p:nvPr>
        </p:nvSpPr>
        <p:spPr>
          <a:xfrm>
            <a:off x="254001" y="214040"/>
            <a:ext cx="8623300" cy="694680"/>
          </a:xfrm>
          <a:prstGeom prst="rect">
            <a:avLst/>
          </a:prstGeom>
        </p:spPr>
        <p:txBody>
          <a:bodyPr vert="horz" lIns="0" tIns="45720" rIns="0" bIns="45720" rtlCol="0" anchor="t" anchorCtr="0">
            <a:normAutofit/>
          </a:bodyPr>
          <a:lstStyle/>
          <a:p>
            <a:r>
              <a:rPr kumimoji="1" lang="ja-JP" altLang="en-US" dirty="0"/>
              <a:t>スライドタイトル</a:t>
            </a:r>
          </a:p>
        </p:txBody>
      </p:sp>
    </p:spTree>
    <p:extLst>
      <p:ext uri="{BB962C8B-B14F-4D97-AF65-F5344CB8AC3E}">
        <p14:creationId xmlns:p14="http://schemas.microsoft.com/office/powerpoint/2010/main" val="236575661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分割ガイド">
    <p:spTree>
      <p:nvGrpSpPr>
        <p:cNvPr id="1" name=""/>
        <p:cNvGrpSpPr/>
        <p:nvPr/>
      </p:nvGrpSpPr>
      <p:grpSpPr>
        <a:xfrm>
          <a:off x="0" y="0"/>
          <a:ext cx="0" cy="0"/>
          <a:chOff x="0" y="0"/>
          <a:chExt cx="0" cy="0"/>
        </a:xfrm>
      </p:grpSpPr>
      <p:sp>
        <p:nvSpPr>
          <p:cNvPr id="5" name="タイトル プレースホルダー 1"/>
          <p:cNvSpPr>
            <a:spLocks noGrp="1"/>
          </p:cNvSpPr>
          <p:nvPr>
            <p:ph type="title" hasCustomPrompt="1"/>
          </p:nvPr>
        </p:nvSpPr>
        <p:spPr>
          <a:xfrm>
            <a:off x="254001" y="214040"/>
            <a:ext cx="8623300" cy="694680"/>
          </a:xfrm>
          <a:prstGeom prst="rect">
            <a:avLst/>
          </a:prstGeom>
        </p:spPr>
        <p:txBody>
          <a:bodyPr vert="horz" lIns="0" tIns="45720" rIns="0" bIns="45720" rtlCol="0" anchor="t" anchorCtr="0">
            <a:normAutofit/>
          </a:bodyPr>
          <a:lstStyle/>
          <a:p>
            <a:r>
              <a:rPr kumimoji="1" lang="ja-JP" altLang="en-US" dirty="0"/>
              <a:t>スライドタイトル</a:t>
            </a:r>
          </a:p>
        </p:txBody>
      </p:sp>
      <p:cxnSp>
        <p:nvCxnSpPr>
          <p:cNvPr id="7" name="直線コネクタ 6"/>
          <p:cNvCxnSpPr/>
          <p:nvPr userDrawn="1"/>
        </p:nvCxnSpPr>
        <p:spPr>
          <a:xfrm>
            <a:off x="0" y="6515100"/>
            <a:ext cx="9144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8" name="直線コネクタ 7"/>
          <p:cNvCxnSpPr/>
          <p:nvPr userDrawn="1"/>
        </p:nvCxnSpPr>
        <p:spPr>
          <a:xfrm>
            <a:off x="0" y="908720"/>
            <a:ext cx="9144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9" name="直線コネクタ 8"/>
          <p:cNvCxnSpPr/>
          <p:nvPr userDrawn="1"/>
        </p:nvCxnSpPr>
        <p:spPr>
          <a:xfrm>
            <a:off x="8884116" y="0"/>
            <a:ext cx="0" cy="685800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10" name="直線コネクタ 9"/>
          <p:cNvCxnSpPr/>
          <p:nvPr userDrawn="1"/>
        </p:nvCxnSpPr>
        <p:spPr>
          <a:xfrm>
            <a:off x="250825" y="0"/>
            <a:ext cx="0" cy="685800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11" name="直線コネクタ 10"/>
          <p:cNvCxnSpPr/>
          <p:nvPr userDrawn="1"/>
        </p:nvCxnSpPr>
        <p:spPr>
          <a:xfrm>
            <a:off x="4509905" y="0"/>
            <a:ext cx="0" cy="685800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12" name="直線コネクタ 11"/>
          <p:cNvCxnSpPr/>
          <p:nvPr userDrawn="1"/>
        </p:nvCxnSpPr>
        <p:spPr>
          <a:xfrm>
            <a:off x="4632763" y="0"/>
            <a:ext cx="0" cy="685800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13" name="スライド番号プレースホルダー 5"/>
          <p:cNvSpPr>
            <a:spLocks noGrp="1"/>
          </p:cNvSpPr>
          <p:nvPr>
            <p:ph type="sldNum" sz="quarter" idx="4"/>
          </p:nvPr>
        </p:nvSpPr>
        <p:spPr>
          <a:xfrm>
            <a:off x="8591550" y="6471058"/>
            <a:ext cx="571491" cy="415518"/>
          </a:xfrm>
          <a:prstGeom prst="rect">
            <a:avLst/>
          </a:prstGeom>
        </p:spPr>
        <p:txBody>
          <a:bodyPr vert="horz" lIns="0" tIns="0" rIns="0" bIns="0" rtlCol="0" anchor="b" anchorCtr="0"/>
          <a:lstStyle>
            <a:lvl1pPr algn="ctr">
              <a:defRPr sz="1800">
                <a:solidFill>
                  <a:schemeClr val="bg1"/>
                </a:solidFill>
                <a:latin typeface="メイリオ" panose="020B0604030504040204" pitchFamily="50" charset="-128"/>
                <a:ea typeface="メイリオ" panose="020B0604030504040204" pitchFamily="50" charset="-128"/>
                <a:cs typeface="メイリオ" panose="020B0604030504040204" pitchFamily="50" charset="-128"/>
              </a:defRPr>
            </a:lvl1pPr>
          </a:lstStyle>
          <a:p>
            <a:fld id="{FA94C073-C9B4-46D0-8E48-EE440BDF758B}" type="slidenum">
              <a:rPr lang="ja-JP" altLang="en-US" smtClean="0"/>
              <a:pPr/>
              <a:t>‹#›</a:t>
            </a:fld>
            <a:endParaRPr lang="ja-JP" altLang="en-US" dirty="0"/>
          </a:p>
        </p:txBody>
      </p:sp>
    </p:spTree>
    <p:extLst>
      <p:ext uri="{BB962C8B-B14F-4D97-AF65-F5344CB8AC3E}">
        <p14:creationId xmlns:p14="http://schemas.microsoft.com/office/powerpoint/2010/main" val="152270332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3分割ガイド">
    <p:spTree>
      <p:nvGrpSpPr>
        <p:cNvPr id="1" name=""/>
        <p:cNvGrpSpPr/>
        <p:nvPr/>
      </p:nvGrpSpPr>
      <p:grpSpPr>
        <a:xfrm>
          <a:off x="0" y="0"/>
          <a:ext cx="0" cy="0"/>
          <a:chOff x="0" y="0"/>
          <a:chExt cx="0" cy="0"/>
        </a:xfrm>
      </p:grpSpPr>
      <p:sp>
        <p:nvSpPr>
          <p:cNvPr id="5" name="タイトル プレースホルダー 1"/>
          <p:cNvSpPr>
            <a:spLocks noGrp="1"/>
          </p:cNvSpPr>
          <p:nvPr>
            <p:ph type="title" hasCustomPrompt="1"/>
          </p:nvPr>
        </p:nvSpPr>
        <p:spPr>
          <a:xfrm>
            <a:off x="254001" y="214040"/>
            <a:ext cx="8623300" cy="694680"/>
          </a:xfrm>
          <a:prstGeom prst="rect">
            <a:avLst/>
          </a:prstGeom>
        </p:spPr>
        <p:txBody>
          <a:bodyPr vert="horz" lIns="0" tIns="45720" rIns="0" bIns="45720" rtlCol="0" anchor="t" anchorCtr="0">
            <a:normAutofit/>
          </a:bodyPr>
          <a:lstStyle/>
          <a:p>
            <a:r>
              <a:rPr kumimoji="1" lang="ja-JP" altLang="en-US" dirty="0"/>
              <a:t>スライドタイトル</a:t>
            </a:r>
          </a:p>
        </p:txBody>
      </p:sp>
      <p:cxnSp>
        <p:nvCxnSpPr>
          <p:cNvPr id="7" name="直線コネクタ 6"/>
          <p:cNvCxnSpPr/>
          <p:nvPr userDrawn="1"/>
        </p:nvCxnSpPr>
        <p:spPr>
          <a:xfrm>
            <a:off x="0" y="6515100"/>
            <a:ext cx="9144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8" name="直線コネクタ 7"/>
          <p:cNvCxnSpPr/>
          <p:nvPr userDrawn="1"/>
        </p:nvCxnSpPr>
        <p:spPr>
          <a:xfrm>
            <a:off x="0" y="908720"/>
            <a:ext cx="9144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9" name="直線コネクタ 8"/>
          <p:cNvCxnSpPr/>
          <p:nvPr userDrawn="1"/>
        </p:nvCxnSpPr>
        <p:spPr>
          <a:xfrm>
            <a:off x="8884116" y="0"/>
            <a:ext cx="0" cy="685800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10" name="直線コネクタ 9"/>
          <p:cNvCxnSpPr/>
          <p:nvPr userDrawn="1"/>
        </p:nvCxnSpPr>
        <p:spPr>
          <a:xfrm>
            <a:off x="250825" y="0"/>
            <a:ext cx="0" cy="685800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11" name="直線コネクタ 10"/>
          <p:cNvCxnSpPr/>
          <p:nvPr userDrawn="1"/>
        </p:nvCxnSpPr>
        <p:spPr>
          <a:xfrm>
            <a:off x="5971197" y="0"/>
            <a:ext cx="0" cy="685800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12" name="直線コネクタ 11"/>
          <p:cNvCxnSpPr/>
          <p:nvPr userDrawn="1"/>
        </p:nvCxnSpPr>
        <p:spPr>
          <a:xfrm>
            <a:off x="6094055" y="0"/>
            <a:ext cx="0" cy="685800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13" name="直線コネクタ 12"/>
          <p:cNvCxnSpPr/>
          <p:nvPr userDrawn="1"/>
        </p:nvCxnSpPr>
        <p:spPr>
          <a:xfrm>
            <a:off x="3039693" y="0"/>
            <a:ext cx="0" cy="685800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14" name="直線コネクタ 13"/>
          <p:cNvCxnSpPr/>
          <p:nvPr userDrawn="1"/>
        </p:nvCxnSpPr>
        <p:spPr>
          <a:xfrm>
            <a:off x="3162551" y="0"/>
            <a:ext cx="0" cy="685800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15" name="スライド番号プレースホルダー 5"/>
          <p:cNvSpPr>
            <a:spLocks noGrp="1"/>
          </p:cNvSpPr>
          <p:nvPr>
            <p:ph type="sldNum" sz="quarter" idx="4"/>
          </p:nvPr>
        </p:nvSpPr>
        <p:spPr>
          <a:xfrm>
            <a:off x="8591550" y="6471058"/>
            <a:ext cx="571491" cy="415518"/>
          </a:xfrm>
          <a:prstGeom prst="rect">
            <a:avLst/>
          </a:prstGeom>
        </p:spPr>
        <p:txBody>
          <a:bodyPr vert="horz" lIns="0" tIns="0" rIns="0" bIns="0" rtlCol="0" anchor="b" anchorCtr="0"/>
          <a:lstStyle>
            <a:lvl1pPr algn="ctr">
              <a:defRPr sz="1800">
                <a:solidFill>
                  <a:schemeClr val="bg1"/>
                </a:solidFill>
                <a:latin typeface="メイリオ" panose="020B0604030504040204" pitchFamily="50" charset="-128"/>
                <a:ea typeface="メイリオ" panose="020B0604030504040204" pitchFamily="50" charset="-128"/>
                <a:cs typeface="メイリオ" panose="020B0604030504040204" pitchFamily="50" charset="-128"/>
              </a:defRPr>
            </a:lvl1pPr>
          </a:lstStyle>
          <a:p>
            <a:fld id="{FA94C073-C9B4-46D0-8E48-EE440BDF758B}" type="slidenum">
              <a:rPr lang="ja-JP" altLang="en-US" smtClean="0"/>
              <a:pPr/>
              <a:t>‹#›</a:t>
            </a:fld>
            <a:endParaRPr lang="ja-JP" altLang="en-US" dirty="0"/>
          </a:p>
        </p:txBody>
      </p:sp>
    </p:spTree>
    <p:extLst>
      <p:ext uri="{BB962C8B-B14F-4D97-AF65-F5344CB8AC3E}">
        <p14:creationId xmlns:p14="http://schemas.microsoft.com/office/powerpoint/2010/main" val="71647005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theme" Target="../theme/theme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1 つの角を丸めた四角形 16"/>
          <p:cNvSpPr/>
          <p:nvPr userDrawn="1"/>
        </p:nvSpPr>
        <p:spPr>
          <a:xfrm flipH="1">
            <a:off x="8567858" y="6562724"/>
            <a:ext cx="576139" cy="295275"/>
          </a:xfrm>
          <a:prstGeom prst="round1Rect">
            <a:avLst>
              <a:gd name="adj" fmla="val 34939"/>
            </a:avLst>
          </a:prstGeom>
          <a:solidFill>
            <a:schemeClr val="accent1"/>
          </a:solidFill>
          <a:ln w="50800" cap="flat" cmpd="sng" algn="ctr">
            <a:no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777836"/>
            <a:endParaRPr kumimoji="0" lang="ja-JP" altLang="en-US" sz="1050" kern="0" dirty="0">
              <a:solidFill>
                <a:schemeClr val="bg1"/>
              </a:solidFill>
              <a:latin typeface="+mj-lt"/>
              <a:ea typeface="メイリオ" panose="020B0604030504040204" pitchFamily="50" charset="-128"/>
              <a:cs typeface="メイリオ" panose="020B0604030504040204" pitchFamily="50" charset="-128"/>
            </a:endParaRPr>
          </a:p>
        </p:txBody>
      </p:sp>
      <p:pic>
        <p:nvPicPr>
          <p:cNvPr id="24" name="Picture 2" descr="C:\Users\Nishimoto\Desktop\_save\背景青の-地球のみ青に50.jpg"/>
          <p:cNvPicPr>
            <a:picLocks noChangeAspect="1" noChangeArrowheads="1"/>
          </p:cNvPicPr>
          <p:nvPr userDrawn="1"/>
        </p:nvPicPr>
        <p:blipFill>
          <a:blip r:embed="rId12">
            <a:extLst>
              <a:ext uri="{28A0092B-C50C-407E-A947-70E740481C1C}">
                <a14:useLocalDpi xmlns:a14="http://schemas.microsoft.com/office/drawing/2010/main" val="0"/>
              </a:ext>
            </a:extLst>
          </a:blip>
          <a:srcRect/>
          <a:stretch>
            <a:fillRect/>
          </a:stretch>
        </p:blipFill>
        <p:spPr bwMode="auto">
          <a:xfrm>
            <a:off x="0" y="0"/>
            <a:ext cx="2585607" cy="2736000"/>
          </a:xfrm>
          <a:prstGeom prst="rect">
            <a:avLst/>
          </a:prstGeom>
          <a:noFill/>
          <a:extLst>
            <a:ext uri="{909E8E84-426E-40DD-AFC4-6F175D3DCCD1}">
              <a14:hiddenFill xmlns:a14="http://schemas.microsoft.com/office/drawing/2010/main">
                <a:solidFill>
                  <a:srgbClr val="FFFFFF"/>
                </a:solidFill>
              </a14:hiddenFill>
            </a:ext>
          </a:extLst>
        </p:spPr>
      </p:pic>
      <p:grpSp>
        <p:nvGrpSpPr>
          <p:cNvPr id="9" name="グループ化 8"/>
          <p:cNvGrpSpPr/>
          <p:nvPr userDrawn="1"/>
        </p:nvGrpSpPr>
        <p:grpSpPr>
          <a:xfrm>
            <a:off x="8067520" y="236220"/>
            <a:ext cx="833429" cy="284967"/>
            <a:chOff x="1946275" y="-2255838"/>
            <a:chExt cx="4313238" cy="1474788"/>
          </a:xfrm>
        </p:grpSpPr>
        <p:sp>
          <p:nvSpPr>
            <p:cNvPr id="10" name="Freeform 7"/>
            <p:cNvSpPr>
              <a:spLocks/>
            </p:cNvSpPr>
            <p:nvPr/>
          </p:nvSpPr>
          <p:spPr bwMode="auto">
            <a:xfrm>
              <a:off x="1946275" y="-1944688"/>
              <a:ext cx="781050" cy="784225"/>
            </a:xfrm>
            <a:custGeom>
              <a:avLst/>
              <a:gdLst>
                <a:gd name="T0" fmla="*/ 492 w 492"/>
                <a:gd name="T1" fmla="*/ 0 h 494"/>
                <a:gd name="T2" fmla="*/ 267 w 492"/>
                <a:gd name="T3" fmla="*/ 0 h 494"/>
                <a:gd name="T4" fmla="*/ 267 w 492"/>
                <a:gd name="T5" fmla="*/ 97 h 494"/>
                <a:gd name="T6" fmla="*/ 324 w 492"/>
                <a:gd name="T7" fmla="*/ 97 h 494"/>
                <a:gd name="T8" fmla="*/ 324 w 492"/>
                <a:gd name="T9" fmla="*/ 286 h 494"/>
                <a:gd name="T10" fmla="*/ 168 w 492"/>
                <a:gd name="T11" fmla="*/ 0 h 494"/>
                <a:gd name="T12" fmla="*/ 0 w 492"/>
                <a:gd name="T13" fmla="*/ 0 h 494"/>
                <a:gd name="T14" fmla="*/ 0 w 492"/>
                <a:gd name="T15" fmla="*/ 95 h 494"/>
                <a:gd name="T16" fmla="*/ 59 w 492"/>
                <a:gd name="T17" fmla="*/ 95 h 494"/>
                <a:gd name="T18" fmla="*/ 59 w 492"/>
                <a:gd name="T19" fmla="*/ 400 h 494"/>
                <a:gd name="T20" fmla="*/ 0 w 492"/>
                <a:gd name="T21" fmla="*/ 400 h 494"/>
                <a:gd name="T22" fmla="*/ 0 w 492"/>
                <a:gd name="T23" fmla="*/ 494 h 494"/>
                <a:gd name="T24" fmla="*/ 227 w 492"/>
                <a:gd name="T25" fmla="*/ 494 h 494"/>
                <a:gd name="T26" fmla="*/ 227 w 492"/>
                <a:gd name="T27" fmla="*/ 400 h 494"/>
                <a:gd name="T28" fmla="*/ 168 w 492"/>
                <a:gd name="T29" fmla="*/ 400 h 494"/>
                <a:gd name="T30" fmla="*/ 168 w 492"/>
                <a:gd name="T31" fmla="*/ 213 h 494"/>
                <a:gd name="T32" fmla="*/ 326 w 492"/>
                <a:gd name="T33" fmla="*/ 494 h 494"/>
                <a:gd name="T34" fmla="*/ 435 w 492"/>
                <a:gd name="T35" fmla="*/ 494 h 494"/>
                <a:gd name="T36" fmla="*/ 435 w 492"/>
                <a:gd name="T37" fmla="*/ 95 h 494"/>
                <a:gd name="T38" fmla="*/ 492 w 492"/>
                <a:gd name="T39" fmla="*/ 95 h 494"/>
                <a:gd name="T40" fmla="*/ 492 w 492"/>
                <a:gd name="T41" fmla="*/ 0 h 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92" h="494">
                  <a:moveTo>
                    <a:pt x="492" y="0"/>
                  </a:moveTo>
                  <a:lnTo>
                    <a:pt x="267" y="0"/>
                  </a:lnTo>
                  <a:lnTo>
                    <a:pt x="267" y="97"/>
                  </a:lnTo>
                  <a:lnTo>
                    <a:pt x="324" y="97"/>
                  </a:lnTo>
                  <a:lnTo>
                    <a:pt x="324" y="286"/>
                  </a:lnTo>
                  <a:lnTo>
                    <a:pt x="168" y="0"/>
                  </a:lnTo>
                  <a:lnTo>
                    <a:pt x="0" y="0"/>
                  </a:lnTo>
                  <a:lnTo>
                    <a:pt x="0" y="95"/>
                  </a:lnTo>
                  <a:lnTo>
                    <a:pt x="59" y="95"/>
                  </a:lnTo>
                  <a:lnTo>
                    <a:pt x="59" y="400"/>
                  </a:lnTo>
                  <a:lnTo>
                    <a:pt x="0" y="400"/>
                  </a:lnTo>
                  <a:lnTo>
                    <a:pt x="0" y="494"/>
                  </a:lnTo>
                  <a:lnTo>
                    <a:pt x="227" y="494"/>
                  </a:lnTo>
                  <a:lnTo>
                    <a:pt x="227" y="400"/>
                  </a:lnTo>
                  <a:lnTo>
                    <a:pt x="168" y="400"/>
                  </a:lnTo>
                  <a:lnTo>
                    <a:pt x="168" y="213"/>
                  </a:lnTo>
                  <a:lnTo>
                    <a:pt x="326" y="494"/>
                  </a:lnTo>
                  <a:lnTo>
                    <a:pt x="435" y="494"/>
                  </a:lnTo>
                  <a:lnTo>
                    <a:pt x="435" y="95"/>
                  </a:lnTo>
                  <a:lnTo>
                    <a:pt x="492" y="95"/>
                  </a:lnTo>
                  <a:lnTo>
                    <a:pt x="49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1" name="Freeform 8"/>
            <p:cNvSpPr>
              <a:spLocks/>
            </p:cNvSpPr>
            <p:nvPr/>
          </p:nvSpPr>
          <p:spPr bwMode="auto">
            <a:xfrm>
              <a:off x="2786063" y="-1944688"/>
              <a:ext cx="690563" cy="784225"/>
            </a:xfrm>
            <a:custGeom>
              <a:avLst/>
              <a:gdLst>
                <a:gd name="T0" fmla="*/ 0 w 435"/>
                <a:gd name="T1" fmla="*/ 0 h 494"/>
                <a:gd name="T2" fmla="*/ 0 w 435"/>
                <a:gd name="T3" fmla="*/ 189 h 494"/>
                <a:gd name="T4" fmla="*/ 95 w 435"/>
                <a:gd name="T5" fmla="*/ 189 h 494"/>
                <a:gd name="T6" fmla="*/ 95 w 435"/>
                <a:gd name="T7" fmla="*/ 100 h 494"/>
                <a:gd name="T8" fmla="*/ 154 w 435"/>
                <a:gd name="T9" fmla="*/ 100 h 494"/>
                <a:gd name="T10" fmla="*/ 154 w 435"/>
                <a:gd name="T11" fmla="*/ 400 h 494"/>
                <a:gd name="T12" fmla="*/ 83 w 435"/>
                <a:gd name="T13" fmla="*/ 400 h 494"/>
                <a:gd name="T14" fmla="*/ 83 w 435"/>
                <a:gd name="T15" fmla="*/ 494 h 494"/>
                <a:gd name="T16" fmla="*/ 352 w 435"/>
                <a:gd name="T17" fmla="*/ 494 h 494"/>
                <a:gd name="T18" fmla="*/ 352 w 435"/>
                <a:gd name="T19" fmla="*/ 400 h 494"/>
                <a:gd name="T20" fmla="*/ 282 w 435"/>
                <a:gd name="T21" fmla="*/ 400 h 494"/>
                <a:gd name="T22" fmla="*/ 282 w 435"/>
                <a:gd name="T23" fmla="*/ 100 h 494"/>
                <a:gd name="T24" fmla="*/ 338 w 435"/>
                <a:gd name="T25" fmla="*/ 100 h 494"/>
                <a:gd name="T26" fmla="*/ 338 w 435"/>
                <a:gd name="T27" fmla="*/ 189 h 494"/>
                <a:gd name="T28" fmla="*/ 435 w 435"/>
                <a:gd name="T29" fmla="*/ 189 h 494"/>
                <a:gd name="T30" fmla="*/ 435 w 435"/>
                <a:gd name="T31" fmla="*/ 0 h 494"/>
                <a:gd name="T32" fmla="*/ 0 w 435"/>
                <a:gd name="T33" fmla="*/ 0 h 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94">
                  <a:moveTo>
                    <a:pt x="0" y="0"/>
                  </a:moveTo>
                  <a:lnTo>
                    <a:pt x="0" y="189"/>
                  </a:lnTo>
                  <a:lnTo>
                    <a:pt x="95" y="189"/>
                  </a:lnTo>
                  <a:lnTo>
                    <a:pt x="95" y="100"/>
                  </a:lnTo>
                  <a:lnTo>
                    <a:pt x="154" y="100"/>
                  </a:lnTo>
                  <a:lnTo>
                    <a:pt x="154" y="400"/>
                  </a:lnTo>
                  <a:lnTo>
                    <a:pt x="83" y="400"/>
                  </a:lnTo>
                  <a:lnTo>
                    <a:pt x="83" y="494"/>
                  </a:lnTo>
                  <a:lnTo>
                    <a:pt x="352" y="494"/>
                  </a:lnTo>
                  <a:lnTo>
                    <a:pt x="352" y="400"/>
                  </a:lnTo>
                  <a:lnTo>
                    <a:pt x="282" y="400"/>
                  </a:lnTo>
                  <a:lnTo>
                    <a:pt x="282" y="100"/>
                  </a:lnTo>
                  <a:lnTo>
                    <a:pt x="338" y="100"/>
                  </a:lnTo>
                  <a:lnTo>
                    <a:pt x="338" y="189"/>
                  </a:lnTo>
                  <a:lnTo>
                    <a:pt x="435" y="189"/>
                  </a:lnTo>
                  <a:lnTo>
                    <a:pt x="435"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2" name="Freeform 9"/>
            <p:cNvSpPr>
              <a:spLocks/>
            </p:cNvSpPr>
            <p:nvPr/>
          </p:nvSpPr>
          <p:spPr bwMode="auto">
            <a:xfrm>
              <a:off x="3533775" y="-1944688"/>
              <a:ext cx="688975" cy="784225"/>
            </a:xfrm>
            <a:custGeom>
              <a:avLst/>
              <a:gdLst>
                <a:gd name="T0" fmla="*/ 0 w 434"/>
                <a:gd name="T1" fmla="*/ 0 h 494"/>
                <a:gd name="T2" fmla="*/ 0 w 434"/>
                <a:gd name="T3" fmla="*/ 189 h 494"/>
                <a:gd name="T4" fmla="*/ 94 w 434"/>
                <a:gd name="T5" fmla="*/ 189 h 494"/>
                <a:gd name="T6" fmla="*/ 94 w 434"/>
                <a:gd name="T7" fmla="*/ 100 h 494"/>
                <a:gd name="T8" fmla="*/ 153 w 434"/>
                <a:gd name="T9" fmla="*/ 100 h 494"/>
                <a:gd name="T10" fmla="*/ 153 w 434"/>
                <a:gd name="T11" fmla="*/ 400 h 494"/>
                <a:gd name="T12" fmla="*/ 85 w 434"/>
                <a:gd name="T13" fmla="*/ 400 h 494"/>
                <a:gd name="T14" fmla="*/ 85 w 434"/>
                <a:gd name="T15" fmla="*/ 494 h 494"/>
                <a:gd name="T16" fmla="*/ 352 w 434"/>
                <a:gd name="T17" fmla="*/ 494 h 494"/>
                <a:gd name="T18" fmla="*/ 352 w 434"/>
                <a:gd name="T19" fmla="*/ 400 h 494"/>
                <a:gd name="T20" fmla="*/ 281 w 434"/>
                <a:gd name="T21" fmla="*/ 400 h 494"/>
                <a:gd name="T22" fmla="*/ 281 w 434"/>
                <a:gd name="T23" fmla="*/ 100 h 494"/>
                <a:gd name="T24" fmla="*/ 340 w 434"/>
                <a:gd name="T25" fmla="*/ 100 h 494"/>
                <a:gd name="T26" fmla="*/ 340 w 434"/>
                <a:gd name="T27" fmla="*/ 189 h 494"/>
                <a:gd name="T28" fmla="*/ 434 w 434"/>
                <a:gd name="T29" fmla="*/ 189 h 494"/>
                <a:gd name="T30" fmla="*/ 434 w 434"/>
                <a:gd name="T31" fmla="*/ 0 h 494"/>
                <a:gd name="T32" fmla="*/ 0 w 434"/>
                <a:gd name="T33" fmla="*/ 0 h 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4" h="494">
                  <a:moveTo>
                    <a:pt x="0" y="0"/>
                  </a:moveTo>
                  <a:lnTo>
                    <a:pt x="0" y="189"/>
                  </a:lnTo>
                  <a:lnTo>
                    <a:pt x="94" y="189"/>
                  </a:lnTo>
                  <a:lnTo>
                    <a:pt x="94" y="100"/>
                  </a:lnTo>
                  <a:lnTo>
                    <a:pt x="153" y="100"/>
                  </a:lnTo>
                  <a:lnTo>
                    <a:pt x="153" y="400"/>
                  </a:lnTo>
                  <a:lnTo>
                    <a:pt x="85" y="400"/>
                  </a:lnTo>
                  <a:lnTo>
                    <a:pt x="85" y="494"/>
                  </a:lnTo>
                  <a:lnTo>
                    <a:pt x="352" y="494"/>
                  </a:lnTo>
                  <a:lnTo>
                    <a:pt x="352" y="400"/>
                  </a:lnTo>
                  <a:lnTo>
                    <a:pt x="281" y="400"/>
                  </a:lnTo>
                  <a:lnTo>
                    <a:pt x="281" y="100"/>
                  </a:lnTo>
                  <a:lnTo>
                    <a:pt x="340" y="100"/>
                  </a:lnTo>
                  <a:lnTo>
                    <a:pt x="340" y="189"/>
                  </a:lnTo>
                  <a:lnTo>
                    <a:pt x="434" y="189"/>
                  </a:lnTo>
                  <a:lnTo>
                    <a:pt x="434"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3" name="Freeform 10"/>
            <p:cNvSpPr>
              <a:spLocks noEditPoints="1"/>
            </p:cNvSpPr>
            <p:nvPr/>
          </p:nvSpPr>
          <p:spPr bwMode="auto">
            <a:xfrm>
              <a:off x="4568825" y="-2255838"/>
              <a:ext cx="1690688" cy="1474788"/>
            </a:xfrm>
            <a:custGeom>
              <a:avLst/>
              <a:gdLst>
                <a:gd name="T0" fmla="*/ 407 w 451"/>
                <a:gd name="T1" fmla="*/ 79 h 393"/>
                <a:gd name="T2" fmla="*/ 278 w 451"/>
                <a:gd name="T3" fmla="*/ 0 h 393"/>
                <a:gd name="T4" fmla="*/ 226 w 451"/>
                <a:gd name="T5" fmla="*/ 9 h 393"/>
                <a:gd name="T6" fmla="*/ 174 w 451"/>
                <a:gd name="T7" fmla="*/ 0 h 393"/>
                <a:gd name="T8" fmla="*/ 45 w 451"/>
                <a:gd name="T9" fmla="*/ 79 h 393"/>
                <a:gd name="T10" fmla="*/ 78 w 451"/>
                <a:gd name="T11" fmla="*/ 332 h 393"/>
                <a:gd name="T12" fmla="*/ 226 w 451"/>
                <a:gd name="T13" fmla="*/ 393 h 393"/>
                <a:gd name="T14" fmla="*/ 374 w 451"/>
                <a:gd name="T15" fmla="*/ 332 h 393"/>
                <a:gd name="T16" fmla="*/ 407 w 451"/>
                <a:gd name="T17" fmla="*/ 79 h 393"/>
                <a:gd name="T18" fmla="*/ 211 w 451"/>
                <a:gd name="T19" fmla="*/ 74 h 393"/>
                <a:gd name="T20" fmla="*/ 226 w 451"/>
                <a:gd name="T21" fmla="*/ 62 h 393"/>
                <a:gd name="T22" fmla="*/ 226 w 451"/>
                <a:gd name="T23" fmla="*/ 62 h 393"/>
                <a:gd name="T24" fmla="*/ 226 w 451"/>
                <a:gd name="T25" fmla="*/ 62 h 393"/>
                <a:gd name="T26" fmla="*/ 226 w 451"/>
                <a:gd name="T27" fmla="*/ 62 h 393"/>
                <a:gd name="T28" fmla="*/ 226 w 451"/>
                <a:gd name="T29" fmla="*/ 62 h 393"/>
                <a:gd name="T30" fmla="*/ 241 w 451"/>
                <a:gd name="T31" fmla="*/ 74 h 393"/>
                <a:gd name="T32" fmla="*/ 264 w 451"/>
                <a:gd name="T33" fmla="*/ 137 h 393"/>
                <a:gd name="T34" fmla="*/ 226 w 451"/>
                <a:gd name="T35" fmla="*/ 172 h 393"/>
                <a:gd name="T36" fmla="*/ 188 w 451"/>
                <a:gd name="T37" fmla="*/ 137 h 393"/>
                <a:gd name="T38" fmla="*/ 211 w 451"/>
                <a:gd name="T39" fmla="*/ 74 h 393"/>
                <a:gd name="T40" fmla="*/ 226 w 451"/>
                <a:gd name="T41" fmla="*/ 343 h 393"/>
                <a:gd name="T42" fmla="*/ 66 w 451"/>
                <a:gd name="T43" fmla="*/ 184 h 393"/>
                <a:gd name="T44" fmla="*/ 103 w 451"/>
                <a:gd name="T45" fmla="*/ 84 h 393"/>
                <a:gd name="T46" fmla="*/ 171 w 451"/>
                <a:gd name="T47" fmla="*/ 49 h 393"/>
                <a:gd name="T48" fmla="*/ 171 w 451"/>
                <a:gd name="T49" fmla="*/ 49 h 393"/>
                <a:gd name="T50" fmla="*/ 138 w 451"/>
                <a:gd name="T51" fmla="*/ 139 h 393"/>
                <a:gd name="T52" fmla="*/ 162 w 451"/>
                <a:gd name="T53" fmla="*/ 194 h 393"/>
                <a:gd name="T54" fmla="*/ 226 w 451"/>
                <a:gd name="T55" fmla="*/ 222 h 393"/>
                <a:gd name="T56" fmla="*/ 289 w 451"/>
                <a:gd name="T57" fmla="*/ 194 h 393"/>
                <a:gd name="T58" fmla="*/ 314 w 451"/>
                <a:gd name="T59" fmla="*/ 139 h 393"/>
                <a:gd name="T60" fmla="*/ 280 w 451"/>
                <a:gd name="T61" fmla="*/ 49 h 393"/>
                <a:gd name="T62" fmla="*/ 281 w 451"/>
                <a:gd name="T63" fmla="*/ 49 h 393"/>
                <a:gd name="T64" fmla="*/ 349 w 451"/>
                <a:gd name="T65" fmla="*/ 84 h 393"/>
                <a:gd name="T66" fmla="*/ 385 w 451"/>
                <a:gd name="T67" fmla="*/ 184 h 393"/>
                <a:gd name="T68" fmla="*/ 226 w 451"/>
                <a:gd name="T69" fmla="*/ 343 h 3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51" h="393">
                  <a:moveTo>
                    <a:pt x="407" y="79"/>
                  </a:moveTo>
                  <a:cubicBezTo>
                    <a:pt x="371" y="16"/>
                    <a:pt x="317" y="0"/>
                    <a:pt x="278" y="0"/>
                  </a:cubicBezTo>
                  <a:cubicBezTo>
                    <a:pt x="260" y="0"/>
                    <a:pt x="243" y="2"/>
                    <a:pt x="226" y="9"/>
                  </a:cubicBezTo>
                  <a:cubicBezTo>
                    <a:pt x="209" y="2"/>
                    <a:pt x="192" y="0"/>
                    <a:pt x="174" y="0"/>
                  </a:cubicBezTo>
                  <a:cubicBezTo>
                    <a:pt x="135" y="0"/>
                    <a:pt x="81" y="16"/>
                    <a:pt x="45" y="79"/>
                  </a:cubicBezTo>
                  <a:cubicBezTo>
                    <a:pt x="0" y="157"/>
                    <a:pt x="6" y="262"/>
                    <a:pt x="78" y="332"/>
                  </a:cubicBezTo>
                  <a:cubicBezTo>
                    <a:pt x="114" y="368"/>
                    <a:pt x="165" y="393"/>
                    <a:pt x="226" y="393"/>
                  </a:cubicBezTo>
                  <a:cubicBezTo>
                    <a:pt x="287" y="393"/>
                    <a:pt x="338" y="368"/>
                    <a:pt x="374" y="332"/>
                  </a:cubicBezTo>
                  <a:cubicBezTo>
                    <a:pt x="446" y="262"/>
                    <a:pt x="451" y="157"/>
                    <a:pt x="407" y="79"/>
                  </a:cubicBezTo>
                  <a:close/>
                  <a:moveTo>
                    <a:pt x="211" y="74"/>
                  </a:moveTo>
                  <a:cubicBezTo>
                    <a:pt x="216" y="69"/>
                    <a:pt x="221" y="65"/>
                    <a:pt x="226" y="62"/>
                  </a:cubicBezTo>
                  <a:cubicBezTo>
                    <a:pt x="226" y="62"/>
                    <a:pt x="226" y="62"/>
                    <a:pt x="226" y="62"/>
                  </a:cubicBezTo>
                  <a:cubicBezTo>
                    <a:pt x="226" y="62"/>
                    <a:pt x="226" y="62"/>
                    <a:pt x="226" y="62"/>
                  </a:cubicBezTo>
                  <a:cubicBezTo>
                    <a:pt x="226" y="62"/>
                    <a:pt x="226" y="62"/>
                    <a:pt x="226" y="62"/>
                  </a:cubicBezTo>
                  <a:cubicBezTo>
                    <a:pt x="226" y="62"/>
                    <a:pt x="226" y="62"/>
                    <a:pt x="226" y="62"/>
                  </a:cubicBezTo>
                  <a:cubicBezTo>
                    <a:pt x="231" y="65"/>
                    <a:pt x="236" y="69"/>
                    <a:pt x="241" y="74"/>
                  </a:cubicBezTo>
                  <a:cubicBezTo>
                    <a:pt x="260" y="95"/>
                    <a:pt x="265" y="116"/>
                    <a:pt x="264" y="137"/>
                  </a:cubicBezTo>
                  <a:cubicBezTo>
                    <a:pt x="262" y="161"/>
                    <a:pt x="241" y="172"/>
                    <a:pt x="226" y="172"/>
                  </a:cubicBezTo>
                  <a:cubicBezTo>
                    <a:pt x="211" y="172"/>
                    <a:pt x="189" y="161"/>
                    <a:pt x="188" y="137"/>
                  </a:cubicBezTo>
                  <a:cubicBezTo>
                    <a:pt x="187" y="116"/>
                    <a:pt x="192" y="95"/>
                    <a:pt x="211" y="74"/>
                  </a:cubicBezTo>
                  <a:close/>
                  <a:moveTo>
                    <a:pt x="226" y="343"/>
                  </a:moveTo>
                  <a:cubicBezTo>
                    <a:pt x="138" y="343"/>
                    <a:pt x="66" y="272"/>
                    <a:pt x="66" y="184"/>
                  </a:cubicBezTo>
                  <a:cubicBezTo>
                    <a:pt x="66" y="150"/>
                    <a:pt x="77" y="111"/>
                    <a:pt x="103" y="84"/>
                  </a:cubicBezTo>
                  <a:cubicBezTo>
                    <a:pt x="127" y="60"/>
                    <a:pt x="142" y="53"/>
                    <a:pt x="171" y="49"/>
                  </a:cubicBezTo>
                  <a:cubicBezTo>
                    <a:pt x="171" y="49"/>
                    <a:pt x="171" y="49"/>
                    <a:pt x="171" y="49"/>
                  </a:cubicBezTo>
                  <a:cubicBezTo>
                    <a:pt x="136" y="84"/>
                    <a:pt x="138" y="139"/>
                    <a:pt x="138" y="139"/>
                  </a:cubicBezTo>
                  <a:cubicBezTo>
                    <a:pt x="140" y="161"/>
                    <a:pt x="148" y="179"/>
                    <a:pt x="162" y="194"/>
                  </a:cubicBezTo>
                  <a:cubicBezTo>
                    <a:pt x="179" y="212"/>
                    <a:pt x="201" y="222"/>
                    <a:pt x="226" y="222"/>
                  </a:cubicBezTo>
                  <a:cubicBezTo>
                    <a:pt x="251" y="222"/>
                    <a:pt x="273" y="212"/>
                    <a:pt x="289" y="194"/>
                  </a:cubicBezTo>
                  <a:cubicBezTo>
                    <a:pt x="304" y="179"/>
                    <a:pt x="312" y="161"/>
                    <a:pt x="314" y="139"/>
                  </a:cubicBezTo>
                  <a:cubicBezTo>
                    <a:pt x="314" y="139"/>
                    <a:pt x="315" y="84"/>
                    <a:pt x="280" y="49"/>
                  </a:cubicBezTo>
                  <a:cubicBezTo>
                    <a:pt x="281" y="49"/>
                    <a:pt x="281" y="49"/>
                    <a:pt x="281" y="49"/>
                  </a:cubicBezTo>
                  <a:cubicBezTo>
                    <a:pt x="310" y="53"/>
                    <a:pt x="325" y="60"/>
                    <a:pt x="349" y="84"/>
                  </a:cubicBezTo>
                  <a:cubicBezTo>
                    <a:pt x="375" y="111"/>
                    <a:pt x="385" y="150"/>
                    <a:pt x="385" y="184"/>
                  </a:cubicBezTo>
                  <a:cubicBezTo>
                    <a:pt x="385" y="272"/>
                    <a:pt x="314" y="343"/>
                    <a:pt x="226" y="343"/>
                  </a:cubicBezTo>
                  <a:close/>
                </a:path>
              </a:pathLst>
            </a:custGeom>
            <a:solidFill>
              <a:srgbClr val="0068B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grpSp>
      <p:sp>
        <p:nvSpPr>
          <p:cNvPr id="2" name="タイトル プレースホルダー 1"/>
          <p:cNvSpPr>
            <a:spLocks noGrp="1"/>
          </p:cNvSpPr>
          <p:nvPr>
            <p:ph type="title"/>
          </p:nvPr>
        </p:nvSpPr>
        <p:spPr>
          <a:xfrm>
            <a:off x="254001" y="214040"/>
            <a:ext cx="8636000" cy="694680"/>
          </a:xfrm>
          <a:prstGeom prst="rect">
            <a:avLst/>
          </a:prstGeom>
        </p:spPr>
        <p:txBody>
          <a:bodyPr vert="horz" lIns="0" tIns="45720" rIns="0" bIns="45720" rtlCol="0" anchor="t" anchorCtr="0">
            <a:normAutofit/>
          </a:bodyPr>
          <a:lstStyle/>
          <a:p>
            <a:r>
              <a:rPr kumimoji="1" lang="ja-JP" altLang="en-US" dirty="0"/>
              <a:t>マスター タイトルの書式設定</a:t>
            </a:r>
          </a:p>
        </p:txBody>
      </p:sp>
      <p:sp>
        <p:nvSpPr>
          <p:cNvPr id="3" name="テキスト プレースホルダー 2"/>
          <p:cNvSpPr>
            <a:spLocks noGrp="1"/>
          </p:cNvSpPr>
          <p:nvPr>
            <p:ph type="body" idx="1"/>
          </p:nvPr>
        </p:nvSpPr>
        <p:spPr>
          <a:xfrm>
            <a:off x="254001" y="908720"/>
            <a:ext cx="8636000" cy="5616624"/>
          </a:xfrm>
          <a:prstGeom prst="rect">
            <a:avLst/>
          </a:prstGeom>
        </p:spPr>
        <p:txBody>
          <a:bodyPr vert="horz" lIns="0" tIns="45720" rIns="0" bIns="45720" rtlCol="0">
            <a:normAutofit/>
          </a:bodyPr>
          <a:lstStyle/>
          <a:p>
            <a:pPr lvl="0"/>
            <a:r>
              <a:rPr kumimoji="1" lang="ja-JP" altLang="en-US" dirty="0"/>
              <a:t>マスター テキストの書式設定</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p>
          <a:p>
            <a:pPr lvl="4"/>
            <a:r>
              <a:rPr kumimoji="1" lang="ja-JP" altLang="en-US" dirty="0"/>
              <a:t>第 </a:t>
            </a:r>
            <a:r>
              <a:rPr kumimoji="1" lang="en-US" altLang="ja-JP" dirty="0"/>
              <a:t>5 </a:t>
            </a:r>
            <a:r>
              <a:rPr kumimoji="1" lang="ja-JP" altLang="en-US" dirty="0"/>
              <a:t>レベル</a:t>
            </a:r>
          </a:p>
        </p:txBody>
      </p:sp>
      <p:sp>
        <p:nvSpPr>
          <p:cNvPr id="6" name="スライド番号プレースホルダー 5"/>
          <p:cNvSpPr>
            <a:spLocks noGrp="1"/>
          </p:cNvSpPr>
          <p:nvPr>
            <p:ph type="sldNum" sz="quarter" idx="4"/>
          </p:nvPr>
        </p:nvSpPr>
        <p:spPr>
          <a:xfrm>
            <a:off x="8591550" y="6471058"/>
            <a:ext cx="571491" cy="415518"/>
          </a:xfrm>
          <a:prstGeom prst="rect">
            <a:avLst/>
          </a:prstGeom>
        </p:spPr>
        <p:txBody>
          <a:bodyPr vert="horz" lIns="0" tIns="0" rIns="0" bIns="0" rtlCol="0" anchor="b" anchorCtr="0"/>
          <a:lstStyle>
            <a:lvl1pPr algn="ctr">
              <a:defRPr sz="1800">
                <a:solidFill>
                  <a:schemeClr val="bg1"/>
                </a:solidFill>
                <a:latin typeface="メイリオ" panose="020B0604030504040204" pitchFamily="50" charset="-128"/>
                <a:ea typeface="メイリオ" panose="020B0604030504040204" pitchFamily="50" charset="-128"/>
                <a:cs typeface="メイリオ" panose="020B0604030504040204" pitchFamily="50" charset="-128"/>
              </a:defRPr>
            </a:lvl1pPr>
          </a:lstStyle>
          <a:p>
            <a:fld id="{FA94C073-C9B4-46D0-8E48-EE440BDF758B}" type="slidenum">
              <a:rPr lang="ja-JP" altLang="en-US" smtClean="0"/>
              <a:pPr/>
              <a:t>‹#›</a:t>
            </a:fld>
            <a:endParaRPr lang="ja-JP" altLang="en-US" dirty="0"/>
          </a:p>
        </p:txBody>
      </p:sp>
    </p:spTree>
    <p:extLst>
      <p:ext uri="{BB962C8B-B14F-4D97-AF65-F5344CB8AC3E}">
        <p14:creationId xmlns:p14="http://schemas.microsoft.com/office/powerpoint/2010/main" val="3912308157"/>
      </p:ext>
    </p:extLst>
  </p:cSld>
  <p:clrMap bg1="lt1" tx1="dk1" bg2="lt2" tx2="dk2" accent1="accent1" accent2="accent2" accent3="accent3" accent4="accent4" accent5="accent5" accent6="accent6" hlink="hlink" folHlink="folHlink"/>
  <p:sldLayoutIdLst>
    <p:sldLayoutId id="2147483663" r:id="rId1"/>
    <p:sldLayoutId id="2147483672" r:id="rId2"/>
    <p:sldLayoutId id="2147483664" r:id="rId3"/>
    <p:sldLayoutId id="2147483666" r:id="rId4"/>
    <p:sldLayoutId id="2147483667" r:id="rId5"/>
    <p:sldLayoutId id="2147483668" r:id="rId6"/>
    <p:sldLayoutId id="2147483665" r:id="rId7"/>
    <p:sldLayoutId id="2147483669" r:id="rId8"/>
    <p:sldLayoutId id="2147483670" r:id="rId9"/>
    <p:sldLayoutId id="2147483671" r:id="rId10"/>
  </p:sldLayoutIdLst>
  <p:hf hdr="0" ftr="0" dt="0"/>
  <p:txStyles>
    <p:titleStyle>
      <a:lvl1pPr algn="l" defTabSz="914400" rtl="0" eaLnBrk="1" latinLnBrk="0" hangingPunct="1">
        <a:spcBef>
          <a:spcPct val="0"/>
        </a:spcBef>
        <a:buNone/>
        <a:defRPr kumimoji="1" sz="3200" b="1" kern="1200" baseline="0">
          <a:solidFill>
            <a:schemeClr val="tx2"/>
          </a:solidFill>
          <a:latin typeface="+mj-lt"/>
          <a:ea typeface="+mj-ea"/>
          <a:cs typeface="メイリオ" panose="020B0604030504040204" pitchFamily="50" charset="-128"/>
        </a:defRPr>
      </a:lvl1pPr>
    </p:titleStyle>
    <p:bodyStyle>
      <a:lvl1pPr marL="342900" indent="-342900" algn="l" defTabSz="914400" rtl="0" eaLnBrk="1" latinLnBrk="0" hangingPunct="1">
        <a:spcBef>
          <a:spcPct val="20000"/>
        </a:spcBef>
        <a:buFont typeface="Arial" panose="020B0604020202020204" pitchFamily="34" charset="0"/>
        <a:buChar char="•"/>
        <a:defRPr kumimoji="1" sz="2400" kern="1200" baseline="0">
          <a:solidFill>
            <a:schemeClr val="tx1"/>
          </a:solidFill>
          <a:latin typeface="+mn-lt"/>
          <a:ea typeface="+mn-ea"/>
          <a:cs typeface="メイリオ" panose="020B0604030504040204" pitchFamily="50" charset="-128"/>
        </a:defRPr>
      </a:lvl1pPr>
      <a:lvl2pPr marL="742950" indent="-285750" algn="l" defTabSz="914400" rtl="0" eaLnBrk="1" latinLnBrk="0" hangingPunct="1">
        <a:spcBef>
          <a:spcPct val="20000"/>
        </a:spcBef>
        <a:buFont typeface="Arial" panose="020B0604020202020204" pitchFamily="34" charset="0"/>
        <a:buChar char="–"/>
        <a:defRPr kumimoji="1" sz="2000" kern="1200">
          <a:solidFill>
            <a:schemeClr val="tx1"/>
          </a:solidFill>
          <a:latin typeface="+mn-ea"/>
          <a:ea typeface="+mn-ea"/>
          <a:cs typeface="メイリオ" panose="020B0604030504040204" pitchFamily="50" charset="-128"/>
        </a:defRPr>
      </a:lvl2pPr>
      <a:lvl3pPr marL="1143000" indent="-228600" algn="l" defTabSz="914400" rtl="0" eaLnBrk="1" latinLnBrk="0" hangingPunct="1">
        <a:spcBef>
          <a:spcPct val="20000"/>
        </a:spcBef>
        <a:buFont typeface="Arial" panose="020B0604020202020204" pitchFamily="34" charset="0"/>
        <a:buChar char="•"/>
        <a:defRPr kumimoji="1" sz="1800" kern="1200" baseline="0">
          <a:solidFill>
            <a:schemeClr val="tx1"/>
          </a:solidFill>
          <a:latin typeface="+mn-lt"/>
          <a:ea typeface="+mn-ea"/>
          <a:cs typeface="メイリオ" panose="020B0604030504040204" pitchFamily="50" charset="-128"/>
        </a:defRPr>
      </a:lvl3pPr>
      <a:lvl4pPr marL="1600200" indent="-228600" algn="l" defTabSz="914400" rtl="0" eaLnBrk="1" latinLnBrk="0" hangingPunct="1">
        <a:spcBef>
          <a:spcPct val="20000"/>
        </a:spcBef>
        <a:buFont typeface="Arial" panose="020B0604020202020204" pitchFamily="34" charset="0"/>
        <a:buChar char="–"/>
        <a:defRPr kumimoji="1" sz="1600" kern="1200" baseline="0">
          <a:solidFill>
            <a:schemeClr val="tx1"/>
          </a:solidFill>
          <a:latin typeface="+mn-lt"/>
          <a:ea typeface="+mn-ea"/>
          <a:cs typeface="メイリオ" panose="020B0604030504040204" pitchFamily="50" charset="-128"/>
        </a:defRPr>
      </a:lvl4pPr>
      <a:lvl5pPr marL="2057400" indent="-228600" algn="l" defTabSz="914400" rtl="0" eaLnBrk="1" latinLnBrk="0" hangingPunct="1">
        <a:spcBef>
          <a:spcPct val="20000"/>
        </a:spcBef>
        <a:buFont typeface="Arial" panose="020B0604020202020204" pitchFamily="34" charset="0"/>
        <a:buChar char="»"/>
        <a:defRPr kumimoji="1" sz="1400" kern="1200">
          <a:solidFill>
            <a:schemeClr val="tx1"/>
          </a:solidFill>
          <a:latin typeface="+mn-ea"/>
          <a:ea typeface="+mn-ea"/>
          <a:cs typeface="メイリオ" panose="020B0604030504040204" pitchFamily="50" charset="-128"/>
        </a:defRPr>
      </a:lvl5pPr>
      <a:lvl6pPr marL="25146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268209" y="85726"/>
            <a:ext cx="8603186" cy="384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0" rIns="91440" bIns="0" numCol="1" anchor="ctr" anchorCtr="0" compatLnSpc="1">
            <a:prstTxWarp prst="textNoShape">
              <a:avLst/>
            </a:prstTxWarp>
          </a:bodyPr>
          <a:lstStyle/>
          <a:p>
            <a:pPr lvl="0"/>
            <a:r>
              <a:rPr lang="ja-JP" altLang="en-US"/>
              <a:t>マスタ タイトルの書式設定</a:t>
            </a:r>
          </a:p>
        </p:txBody>
      </p:sp>
      <p:sp>
        <p:nvSpPr>
          <p:cNvPr id="1027" name="Rectangle 3"/>
          <p:cNvSpPr>
            <a:spLocks noGrp="1" noChangeArrowheads="1"/>
          </p:cNvSpPr>
          <p:nvPr>
            <p:ph type="body" idx="1"/>
          </p:nvPr>
        </p:nvSpPr>
        <p:spPr bwMode="auto">
          <a:xfrm>
            <a:off x="174410" y="673101"/>
            <a:ext cx="8802510" cy="919163"/>
          </a:xfrm>
          <a:prstGeom prst="rect">
            <a:avLst/>
          </a:prstGeom>
          <a:solidFill>
            <a:schemeClr val="bg1"/>
          </a:solidFill>
          <a:ln w="9525">
            <a:solidFill>
              <a:schemeClr val="tx1"/>
            </a:solidFill>
            <a:miter lim="800000"/>
            <a:headEnd/>
            <a:tailEnd/>
          </a:ln>
        </p:spPr>
        <p:txBody>
          <a:bodyPr vert="horz" wrap="square" lIns="91440" tIns="45720" rIns="91440" bIns="45720"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p:txBody>
      </p:sp>
      <p:sp>
        <p:nvSpPr>
          <p:cNvPr id="1030" name="Rectangle 6"/>
          <p:cNvSpPr>
            <a:spLocks noGrp="1" noChangeArrowheads="1"/>
          </p:cNvSpPr>
          <p:nvPr>
            <p:ph type="sldNum" sz="quarter" idx="4"/>
          </p:nvPr>
        </p:nvSpPr>
        <p:spPr bwMode="auto">
          <a:xfrm>
            <a:off x="8909961" y="6661150"/>
            <a:ext cx="182742" cy="142027"/>
          </a:xfrm>
          <a:prstGeom prst="rect">
            <a:avLst/>
          </a:prstGeom>
          <a:noFill/>
          <a:ln w="9525">
            <a:noFill/>
            <a:miter lim="800000"/>
            <a:headEnd/>
            <a:tailEnd/>
          </a:ln>
          <a:effectLst/>
        </p:spPr>
        <p:txBody>
          <a:bodyPr vert="horz" wrap="none" lIns="0" tIns="0" rIns="0" bIns="0" numCol="1" anchor="t" anchorCtr="0" compatLnSpc="1">
            <a:prstTxWarp prst="textNoShape">
              <a:avLst/>
            </a:prstTxWarp>
            <a:spAutoFit/>
          </a:bodyPr>
          <a:lstStyle>
            <a:lvl1pPr algn="r" eaLnBrk="1" hangingPunct="1">
              <a:defRPr sz="923" b="0">
                <a:ea typeface="HGPｺﾞｼｯｸE" panose="020B0900000000000000" pitchFamily="50" charset="-128"/>
              </a:defRPr>
            </a:lvl1pPr>
          </a:lstStyle>
          <a:p>
            <a:pPr>
              <a:defRPr/>
            </a:pPr>
            <a:fld id="{6A074953-C0FE-4838-B0E9-324862F76E17}" type="slidenum">
              <a:rPr lang="en-US" altLang="ja-JP"/>
              <a:pPr>
                <a:defRPr/>
              </a:pPr>
              <a:t>‹#›</a:t>
            </a:fld>
            <a:endParaRPr lang="en-US" altLang="ja-JP"/>
          </a:p>
        </p:txBody>
      </p:sp>
      <p:sp>
        <p:nvSpPr>
          <p:cNvPr id="1029" name="Line 6"/>
          <p:cNvSpPr>
            <a:spLocks noChangeShapeType="1"/>
          </p:cNvSpPr>
          <p:nvPr userDrawn="1"/>
        </p:nvSpPr>
        <p:spPr bwMode="auto">
          <a:xfrm>
            <a:off x="170012" y="520700"/>
            <a:ext cx="8801045" cy="1588"/>
          </a:xfrm>
          <a:prstGeom prst="line">
            <a:avLst/>
          </a:prstGeom>
          <a:noFill/>
          <a:ln w="76200">
            <a:solidFill>
              <a:srgbClr val="CCFF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sz="1662"/>
          </a:p>
        </p:txBody>
      </p:sp>
    </p:spTree>
    <p:extLst>
      <p:ext uri="{BB962C8B-B14F-4D97-AF65-F5344CB8AC3E}">
        <p14:creationId xmlns:p14="http://schemas.microsoft.com/office/powerpoint/2010/main" val="2042315074"/>
      </p:ext>
    </p:extLst>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Lst>
  <p:hf hdr="0" ftr="0" dt="0"/>
  <p:txStyles>
    <p:titleStyle>
      <a:lvl1pPr algn="ctr" rtl="0" eaLnBrk="0" fontAlgn="base" hangingPunct="0">
        <a:spcBef>
          <a:spcPct val="0"/>
        </a:spcBef>
        <a:spcAft>
          <a:spcPct val="0"/>
        </a:spcAft>
        <a:defRPr kumimoji="1" sz="1846">
          <a:solidFill>
            <a:schemeClr val="tx2"/>
          </a:solidFill>
          <a:latin typeface="+mj-lt"/>
          <a:ea typeface="+mj-ea"/>
          <a:cs typeface="+mj-cs"/>
        </a:defRPr>
      </a:lvl1pPr>
      <a:lvl2pPr algn="ctr" rtl="0" eaLnBrk="0" fontAlgn="base" hangingPunct="0">
        <a:spcBef>
          <a:spcPct val="0"/>
        </a:spcBef>
        <a:spcAft>
          <a:spcPct val="0"/>
        </a:spcAft>
        <a:defRPr kumimoji="1" sz="1846">
          <a:solidFill>
            <a:schemeClr val="tx2"/>
          </a:solidFill>
          <a:latin typeface="HGPｺﾞｼｯｸE" pitchFamily="50" charset="-128"/>
          <a:ea typeface="HGPｺﾞｼｯｸE" pitchFamily="50" charset="-128"/>
          <a:cs typeface="ＭＳ Ｐゴシック" charset="-128"/>
        </a:defRPr>
      </a:lvl2pPr>
      <a:lvl3pPr algn="ctr" rtl="0" eaLnBrk="0" fontAlgn="base" hangingPunct="0">
        <a:spcBef>
          <a:spcPct val="0"/>
        </a:spcBef>
        <a:spcAft>
          <a:spcPct val="0"/>
        </a:spcAft>
        <a:defRPr kumimoji="1" sz="1846">
          <a:solidFill>
            <a:schemeClr val="tx2"/>
          </a:solidFill>
          <a:latin typeface="HGPｺﾞｼｯｸE" pitchFamily="50" charset="-128"/>
          <a:ea typeface="HGPｺﾞｼｯｸE" pitchFamily="50" charset="-128"/>
          <a:cs typeface="ＭＳ Ｐゴシック" charset="-128"/>
        </a:defRPr>
      </a:lvl3pPr>
      <a:lvl4pPr algn="ctr" rtl="0" eaLnBrk="0" fontAlgn="base" hangingPunct="0">
        <a:spcBef>
          <a:spcPct val="0"/>
        </a:spcBef>
        <a:spcAft>
          <a:spcPct val="0"/>
        </a:spcAft>
        <a:defRPr kumimoji="1" sz="1846">
          <a:solidFill>
            <a:schemeClr val="tx2"/>
          </a:solidFill>
          <a:latin typeface="HGPｺﾞｼｯｸE" pitchFamily="50" charset="-128"/>
          <a:ea typeface="HGPｺﾞｼｯｸE" pitchFamily="50" charset="-128"/>
          <a:cs typeface="ＭＳ Ｐゴシック" charset="-128"/>
        </a:defRPr>
      </a:lvl4pPr>
      <a:lvl5pPr algn="ctr" rtl="0" eaLnBrk="0" fontAlgn="base" hangingPunct="0">
        <a:spcBef>
          <a:spcPct val="0"/>
        </a:spcBef>
        <a:spcAft>
          <a:spcPct val="0"/>
        </a:spcAft>
        <a:defRPr kumimoji="1" sz="1846">
          <a:solidFill>
            <a:schemeClr val="tx2"/>
          </a:solidFill>
          <a:latin typeface="HGPｺﾞｼｯｸE" pitchFamily="50" charset="-128"/>
          <a:ea typeface="HGPｺﾞｼｯｸE" pitchFamily="50" charset="-128"/>
          <a:cs typeface="ＭＳ Ｐゴシック" charset="-128"/>
        </a:defRPr>
      </a:lvl5pPr>
      <a:lvl6pPr marL="422087" algn="l" rtl="0" eaLnBrk="0" fontAlgn="base" hangingPunct="0">
        <a:spcBef>
          <a:spcPct val="0"/>
        </a:spcBef>
        <a:spcAft>
          <a:spcPct val="0"/>
        </a:spcAft>
        <a:defRPr kumimoji="1" sz="1846">
          <a:solidFill>
            <a:schemeClr val="tx2"/>
          </a:solidFill>
          <a:latin typeface="HGPｺﾞｼｯｸE" pitchFamily="50" charset="-128"/>
          <a:ea typeface="HGPｺﾞｼｯｸE" pitchFamily="50" charset="-128"/>
          <a:cs typeface="ＭＳ Ｐゴシック" charset="-128"/>
        </a:defRPr>
      </a:lvl6pPr>
      <a:lvl7pPr marL="844174" algn="l" rtl="0" eaLnBrk="0" fontAlgn="base" hangingPunct="0">
        <a:spcBef>
          <a:spcPct val="0"/>
        </a:spcBef>
        <a:spcAft>
          <a:spcPct val="0"/>
        </a:spcAft>
        <a:defRPr kumimoji="1" sz="1846">
          <a:solidFill>
            <a:schemeClr val="tx2"/>
          </a:solidFill>
          <a:latin typeface="HGPｺﾞｼｯｸE" pitchFamily="50" charset="-128"/>
          <a:ea typeface="HGPｺﾞｼｯｸE" pitchFamily="50" charset="-128"/>
          <a:cs typeface="ＭＳ Ｐゴシック" charset="-128"/>
        </a:defRPr>
      </a:lvl7pPr>
      <a:lvl8pPr marL="1266261" algn="l" rtl="0" eaLnBrk="0" fontAlgn="base" hangingPunct="0">
        <a:spcBef>
          <a:spcPct val="0"/>
        </a:spcBef>
        <a:spcAft>
          <a:spcPct val="0"/>
        </a:spcAft>
        <a:defRPr kumimoji="1" sz="1846">
          <a:solidFill>
            <a:schemeClr val="tx2"/>
          </a:solidFill>
          <a:latin typeface="HGPｺﾞｼｯｸE" pitchFamily="50" charset="-128"/>
          <a:ea typeface="HGPｺﾞｼｯｸE" pitchFamily="50" charset="-128"/>
          <a:cs typeface="ＭＳ Ｐゴシック" charset="-128"/>
        </a:defRPr>
      </a:lvl8pPr>
      <a:lvl9pPr marL="1688348" algn="l" rtl="0" eaLnBrk="0" fontAlgn="base" hangingPunct="0">
        <a:spcBef>
          <a:spcPct val="0"/>
        </a:spcBef>
        <a:spcAft>
          <a:spcPct val="0"/>
        </a:spcAft>
        <a:defRPr kumimoji="1" sz="1846">
          <a:solidFill>
            <a:schemeClr val="tx2"/>
          </a:solidFill>
          <a:latin typeface="HGPｺﾞｼｯｸE" pitchFamily="50" charset="-128"/>
          <a:ea typeface="HGPｺﾞｼｯｸE" pitchFamily="50" charset="-128"/>
          <a:cs typeface="ＭＳ Ｐゴシック" charset="-128"/>
        </a:defRPr>
      </a:lvl9pPr>
    </p:titleStyle>
    <p:bodyStyle>
      <a:lvl1pPr marL="165611" indent="-165611" algn="l" rtl="0" eaLnBrk="0" fontAlgn="base" hangingPunct="0">
        <a:spcBef>
          <a:spcPct val="20000"/>
        </a:spcBef>
        <a:spcAft>
          <a:spcPct val="0"/>
        </a:spcAft>
        <a:buFont typeface="Wingdings" panose="05000000000000000000" pitchFamily="2" charset="2"/>
        <a:buChar char="u"/>
        <a:defRPr kumimoji="1" sz="1477">
          <a:solidFill>
            <a:schemeClr val="tx1"/>
          </a:solidFill>
          <a:latin typeface="+mn-lt"/>
          <a:ea typeface="+mn-ea"/>
          <a:cs typeface="+mn-cs"/>
        </a:defRPr>
      </a:lvl1pPr>
      <a:lvl2pPr marL="486573" indent="-156818" algn="l" rtl="0" eaLnBrk="0" fontAlgn="base" hangingPunct="0">
        <a:spcBef>
          <a:spcPct val="20000"/>
        </a:spcBef>
        <a:spcAft>
          <a:spcPct val="0"/>
        </a:spcAft>
        <a:buFont typeface="Wingdings" panose="05000000000000000000" pitchFamily="2" charset="2"/>
        <a:buChar char=""/>
        <a:defRPr kumimoji="1" sz="1477">
          <a:solidFill>
            <a:schemeClr val="tx1"/>
          </a:solidFill>
          <a:latin typeface="+mn-lt"/>
          <a:ea typeface="+mn-ea"/>
          <a:cs typeface="+mn-cs"/>
        </a:defRPr>
      </a:lvl2pPr>
      <a:lvl3pPr marL="825122" indent="-164145" algn="l" rtl="0" eaLnBrk="0" fontAlgn="base" hangingPunct="0">
        <a:spcBef>
          <a:spcPct val="20000"/>
        </a:spcBef>
        <a:spcAft>
          <a:spcPct val="0"/>
        </a:spcAft>
        <a:buFont typeface="HGPｺﾞｼｯｸE" panose="020B0900000000000000" pitchFamily="50" charset="-128"/>
        <a:buChar char="-"/>
        <a:defRPr kumimoji="1" sz="1292">
          <a:solidFill>
            <a:schemeClr val="tx1"/>
          </a:solidFill>
          <a:latin typeface="+mn-lt"/>
          <a:ea typeface="+mn-ea"/>
          <a:cs typeface="+mn-cs"/>
        </a:defRPr>
      </a:lvl3pPr>
      <a:lvl4pPr marL="1477305" indent="-211044" algn="l" rtl="0" eaLnBrk="0" fontAlgn="base" hangingPunct="0">
        <a:spcBef>
          <a:spcPct val="20000"/>
        </a:spcBef>
        <a:spcAft>
          <a:spcPct val="0"/>
        </a:spcAft>
        <a:buChar char="–"/>
        <a:defRPr kumimoji="1" sz="1292">
          <a:solidFill>
            <a:schemeClr val="tx1"/>
          </a:solidFill>
          <a:latin typeface="+mn-lt"/>
          <a:ea typeface="+mn-ea"/>
          <a:cs typeface="+mn-cs"/>
        </a:defRPr>
      </a:lvl4pPr>
      <a:lvl5pPr marL="1899392" indent="-211044" algn="l" rtl="0" eaLnBrk="0" fontAlgn="base" hangingPunct="0">
        <a:spcBef>
          <a:spcPct val="20000"/>
        </a:spcBef>
        <a:spcAft>
          <a:spcPct val="0"/>
        </a:spcAft>
        <a:buChar char="»"/>
        <a:defRPr kumimoji="1" sz="1292">
          <a:solidFill>
            <a:schemeClr val="tx1"/>
          </a:solidFill>
          <a:latin typeface="+mn-lt"/>
          <a:ea typeface="+mn-ea"/>
          <a:cs typeface="+mn-cs"/>
        </a:defRPr>
      </a:lvl5pPr>
      <a:lvl6pPr marL="2321479" indent="-211044" algn="l" rtl="0" eaLnBrk="0" fontAlgn="base" hangingPunct="0">
        <a:spcBef>
          <a:spcPct val="20000"/>
        </a:spcBef>
        <a:spcAft>
          <a:spcPct val="0"/>
        </a:spcAft>
        <a:buChar char="»"/>
        <a:defRPr kumimoji="1" sz="1292">
          <a:solidFill>
            <a:schemeClr val="tx1"/>
          </a:solidFill>
          <a:latin typeface="+mn-lt"/>
          <a:ea typeface="+mn-ea"/>
          <a:cs typeface="+mn-cs"/>
        </a:defRPr>
      </a:lvl6pPr>
      <a:lvl7pPr marL="2743566" indent="-211044" algn="l" rtl="0" eaLnBrk="0" fontAlgn="base" hangingPunct="0">
        <a:spcBef>
          <a:spcPct val="20000"/>
        </a:spcBef>
        <a:spcAft>
          <a:spcPct val="0"/>
        </a:spcAft>
        <a:buChar char="»"/>
        <a:defRPr kumimoji="1" sz="1292">
          <a:solidFill>
            <a:schemeClr val="tx1"/>
          </a:solidFill>
          <a:latin typeface="+mn-lt"/>
          <a:ea typeface="+mn-ea"/>
          <a:cs typeface="+mn-cs"/>
        </a:defRPr>
      </a:lvl7pPr>
      <a:lvl8pPr marL="3165653" indent="-211044" algn="l" rtl="0" eaLnBrk="0" fontAlgn="base" hangingPunct="0">
        <a:spcBef>
          <a:spcPct val="20000"/>
        </a:spcBef>
        <a:spcAft>
          <a:spcPct val="0"/>
        </a:spcAft>
        <a:buChar char="»"/>
        <a:defRPr kumimoji="1" sz="1292">
          <a:solidFill>
            <a:schemeClr val="tx1"/>
          </a:solidFill>
          <a:latin typeface="+mn-lt"/>
          <a:ea typeface="+mn-ea"/>
          <a:cs typeface="+mn-cs"/>
        </a:defRPr>
      </a:lvl8pPr>
      <a:lvl9pPr marL="3587740" indent="-211044" algn="l" rtl="0" eaLnBrk="0" fontAlgn="base" hangingPunct="0">
        <a:spcBef>
          <a:spcPct val="20000"/>
        </a:spcBef>
        <a:spcAft>
          <a:spcPct val="0"/>
        </a:spcAft>
        <a:buChar char="»"/>
        <a:defRPr kumimoji="1" sz="1292">
          <a:solidFill>
            <a:schemeClr val="tx1"/>
          </a:solidFill>
          <a:latin typeface="+mn-lt"/>
          <a:ea typeface="+mn-ea"/>
          <a:cs typeface="+mn-cs"/>
        </a:defRPr>
      </a:lvl9pPr>
    </p:bodyStyle>
    <p:otherStyle>
      <a:defPPr>
        <a:defRPr lang="ja-JP"/>
      </a:defPPr>
      <a:lvl1pPr marL="0" algn="l" defTabSz="844174" rtl="0" eaLnBrk="1" latinLnBrk="0" hangingPunct="1">
        <a:defRPr kumimoji="1" sz="1662" kern="1200">
          <a:solidFill>
            <a:schemeClr val="tx1"/>
          </a:solidFill>
          <a:latin typeface="+mn-lt"/>
          <a:ea typeface="+mn-ea"/>
          <a:cs typeface="+mn-cs"/>
        </a:defRPr>
      </a:lvl1pPr>
      <a:lvl2pPr marL="422087" algn="l" defTabSz="844174" rtl="0" eaLnBrk="1" latinLnBrk="0" hangingPunct="1">
        <a:defRPr kumimoji="1" sz="1662" kern="1200">
          <a:solidFill>
            <a:schemeClr val="tx1"/>
          </a:solidFill>
          <a:latin typeface="+mn-lt"/>
          <a:ea typeface="+mn-ea"/>
          <a:cs typeface="+mn-cs"/>
        </a:defRPr>
      </a:lvl2pPr>
      <a:lvl3pPr marL="844174" algn="l" defTabSz="844174" rtl="0" eaLnBrk="1" latinLnBrk="0" hangingPunct="1">
        <a:defRPr kumimoji="1" sz="1662" kern="1200">
          <a:solidFill>
            <a:schemeClr val="tx1"/>
          </a:solidFill>
          <a:latin typeface="+mn-lt"/>
          <a:ea typeface="+mn-ea"/>
          <a:cs typeface="+mn-cs"/>
        </a:defRPr>
      </a:lvl3pPr>
      <a:lvl4pPr marL="1266261" algn="l" defTabSz="844174" rtl="0" eaLnBrk="1" latinLnBrk="0" hangingPunct="1">
        <a:defRPr kumimoji="1" sz="1662" kern="1200">
          <a:solidFill>
            <a:schemeClr val="tx1"/>
          </a:solidFill>
          <a:latin typeface="+mn-lt"/>
          <a:ea typeface="+mn-ea"/>
          <a:cs typeface="+mn-cs"/>
        </a:defRPr>
      </a:lvl4pPr>
      <a:lvl5pPr marL="1688348" algn="l" defTabSz="844174" rtl="0" eaLnBrk="1" latinLnBrk="0" hangingPunct="1">
        <a:defRPr kumimoji="1" sz="1662" kern="1200">
          <a:solidFill>
            <a:schemeClr val="tx1"/>
          </a:solidFill>
          <a:latin typeface="+mn-lt"/>
          <a:ea typeface="+mn-ea"/>
          <a:cs typeface="+mn-cs"/>
        </a:defRPr>
      </a:lvl5pPr>
      <a:lvl6pPr marL="2110435" algn="l" defTabSz="844174" rtl="0" eaLnBrk="1" latinLnBrk="0" hangingPunct="1">
        <a:defRPr kumimoji="1" sz="1662" kern="1200">
          <a:solidFill>
            <a:schemeClr val="tx1"/>
          </a:solidFill>
          <a:latin typeface="+mn-lt"/>
          <a:ea typeface="+mn-ea"/>
          <a:cs typeface="+mn-cs"/>
        </a:defRPr>
      </a:lvl6pPr>
      <a:lvl7pPr marL="2532522" algn="l" defTabSz="844174" rtl="0" eaLnBrk="1" latinLnBrk="0" hangingPunct="1">
        <a:defRPr kumimoji="1" sz="1662" kern="1200">
          <a:solidFill>
            <a:schemeClr val="tx1"/>
          </a:solidFill>
          <a:latin typeface="+mn-lt"/>
          <a:ea typeface="+mn-ea"/>
          <a:cs typeface="+mn-cs"/>
        </a:defRPr>
      </a:lvl7pPr>
      <a:lvl8pPr marL="2954609" algn="l" defTabSz="844174" rtl="0" eaLnBrk="1" latinLnBrk="0" hangingPunct="1">
        <a:defRPr kumimoji="1" sz="1662" kern="1200">
          <a:solidFill>
            <a:schemeClr val="tx1"/>
          </a:solidFill>
          <a:latin typeface="+mn-lt"/>
          <a:ea typeface="+mn-ea"/>
          <a:cs typeface="+mn-cs"/>
        </a:defRPr>
      </a:lvl8pPr>
      <a:lvl9pPr marL="3376696" algn="l" defTabSz="844174" rtl="0" eaLnBrk="1" latinLnBrk="0" hangingPunct="1">
        <a:defRPr kumimoji="1" sz="1662"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9D7D8A9A-8F98-4300-85B3-9C499DFE05C0}"/>
              </a:ext>
            </a:extLst>
          </p:cNvPr>
          <p:cNvSpPr>
            <a:spLocks noGrp="1"/>
          </p:cNvSpPr>
          <p:nvPr>
            <p:ph type="ctrTitle"/>
          </p:nvPr>
        </p:nvSpPr>
        <p:spPr/>
        <p:txBody>
          <a:bodyPr>
            <a:normAutofit/>
          </a:bodyPr>
          <a:lstStyle/>
          <a:p>
            <a:r>
              <a:rPr lang="en-US" sz="2954" dirty="0"/>
              <a:t>Discussion for restructuring </a:t>
            </a:r>
            <a:r>
              <a:rPr lang="en-US" sz="2954" dirty="0" err="1"/>
              <a:t>FS_eiRTCW</a:t>
            </a:r>
            <a:r>
              <a:rPr lang="en-US" sz="2954" dirty="0"/>
              <a:t> PD</a:t>
            </a:r>
            <a:endParaRPr lang="en-GB" sz="2954" dirty="0"/>
          </a:p>
        </p:txBody>
      </p:sp>
      <p:sp>
        <p:nvSpPr>
          <p:cNvPr id="3" name="テキスト プレースホルダー 2">
            <a:extLst>
              <a:ext uri="{FF2B5EF4-FFF2-40B4-BE49-F238E27FC236}">
                <a16:creationId xmlns:a16="http://schemas.microsoft.com/office/drawing/2014/main" id="{FB40FA9B-6C06-4899-B8B6-ED084D8A7C60}"/>
              </a:ext>
            </a:extLst>
          </p:cNvPr>
          <p:cNvSpPr>
            <a:spLocks noGrp="1"/>
          </p:cNvSpPr>
          <p:nvPr>
            <p:ph type="body" sz="quarter" idx="10"/>
          </p:nvPr>
        </p:nvSpPr>
        <p:spPr>
          <a:xfrm>
            <a:off x="254001" y="4998995"/>
            <a:ext cx="8636000" cy="348813"/>
          </a:xfrm>
        </p:spPr>
        <p:txBody>
          <a:bodyPr/>
          <a:lstStyle/>
          <a:p>
            <a:pPr algn="ctr"/>
            <a:r>
              <a:rPr lang="en-GB" altLang="ja-JP" dirty="0"/>
              <a:t>S4-230182</a:t>
            </a:r>
          </a:p>
        </p:txBody>
      </p:sp>
      <p:sp>
        <p:nvSpPr>
          <p:cNvPr id="4" name="テキスト プレースホルダー 3">
            <a:extLst>
              <a:ext uri="{FF2B5EF4-FFF2-40B4-BE49-F238E27FC236}">
                <a16:creationId xmlns:a16="http://schemas.microsoft.com/office/drawing/2014/main" id="{7C31BCCB-DC4F-4490-BD88-A153C914AF36}"/>
              </a:ext>
            </a:extLst>
          </p:cNvPr>
          <p:cNvSpPr>
            <a:spLocks noGrp="1"/>
          </p:cNvSpPr>
          <p:nvPr>
            <p:ph type="body" sz="quarter" idx="11"/>
          </p:nvPr>
        </p:nvSpPr>
        <p:spPr/>
        <p:txBody>
          <a:bodyPr/>
          <a:lstStyle/>
          <a:p>
            <a:pPr algn="ctr"/>
            <a:r>
              <a:rPr lang="en-GB" dirty="0"/>
              <a:t>NTT</a:t>
            </a:r>
          </a:p>
        </p:txBody>
      </p:sp>
    </p:spTree>
    <p:extLst>
      <p:ext uri="{BB962C8B-B14F-4D97-AF65-F5344CB8AC3E}">
        <p14:creationId xmlns:p14="http://schemas.microsoft.com/office/powerpoint/2010/main" val="310115027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コンテンツ プレースホルダー 1"/>
          <p:cNvSpPr>
            <a:spLocks noGrp="1"/>
          </p:cNvSpPr>
          <p:nvPr>
            <p:ph idx="1"/>
          </p:nvPr>
        </p:nvSpPr>
        <p:spPr>
          <a:xfrm>
            <a:off x="254001" y="908718"/>
            <a:ext cx="8636000" cy="4896546"/>
          </a:xfrm>
          <a:solidFill>
            <a:schemeClr val="bg1"/>
          </a:solidFill>
          <a:ln>
            <a:solidFill>
              <a:schemeClr val="tx1"/>
            </a:solidFill>
          </a:ln>
        </p:spPr>
        <p:txBody>
          <a:bodyPr>
            <a:noAutofit/>
          </a:bodyPr>
          <a:lstStyle/>
          <a:p>
            <a:pPr marL="371475" indent="-285750">
              <a:buFont typeface="Wingdings" panose="05000000000000000000" pitchFamily="2" charset="2"/>
              <a:buChar char="u"/>
            </a:pPr>
            <a:r>
              <a:rPr lang="en-US" altLang="ja-JP" sz="1600" dirty="0">
                <a:latin typeface="HGPｺﾞｼｯｸE" panose="020B0900000000000000" pitchFamily="50" charset="-128"/>
                <a:ea typeface="HGPｺﾞｼｯｸE" panose="020B0900000000000000" pitchFamily="50" charset="-128"/>
              </a:rPr>
              <a:t>Proposal 1</a:t>
            </a:r>
            <a:r>
              <a:rPr lang="ja-JP" altLang="en-US" sz="1600" dirty="0">
                <a:latin typeface="HGPｺﾞｼｯｸE" panose="020B0900000000000000" pitchFamily="50" charset="-128"/>
                <a:ea typeface="HGPｺﾞｼｯｸE" panose="020B0900000000000000" pitchFamily="50" charset="-128"/>
              </a:rPr>
              <a:t>： </a:t>
            </a:r>
            <a:r>
              <a:rPr lang="en-US" altLang="ja-JP" sz="1600" dirty="0">
                <a:latin typeface="HGPｺﾞｼｯｸE" panose="020B0900000000000000" pitchFamily="50" charset="-128"/>
                <a:ea typeface="HGPｺﾞｼｯｸE" panose="020B0900000000000000" pitchFamily="50" charset="-128"/>
              </a:rPr>
              <a:t>Re-structure of the </a:t>
            </a:r>
            <a:r>
              <a:rPr lang="en-US" altLang="ja-JP" sz="1600" dirty="0" err="1">
                <a:latin typeface="HGPｺﾞｼｯｸE" panose="020B0900000000000000" pitchFamily="50" charset="-128"/>
                <a:ea typeface="HGPｺﾞｼｯｸE" panose="020B0900000000000000" pitchFamily="50" charset="-128"/>
              </a:rPr>
              <a:t>eiRTCW</a:t>
            </a:r>
            <a:r>
              <a:rPr lang="en-US" altLang="ja-JP" sz="1600" dirty="0">
                <a:latin typeface="HGPｺﾞｼｯｸE" panose="020B0900000000000000" pitchFamily="50" charset="-128"/>
                <a:ea typeface="HGPｺﾞｼｯｸE" panose="020B0900000000000000" pitchFamily="50" charset="-128"/>
              </a:rPr>
              <a:t> PD</a:t>
            </a:r>
            <a:br>
              <a:rPr lang="en-US" altLang="ja-JP" sz="1600" dirty="0">
                <a:latin typeface="HGPｺﾞｼｯｸE" panose="020B0900000000000000" pitchFamily="50" charset="-128"/>
                <a:ea typeface="HGPｺﾞｼｯｸE" panose="020B0900000000000000" pitchFamily="50" charset="-128"/>
              </a:rPr>
            </a:br>
            <a:r>
              <a:rPr lang="en-US" altLang="ja-JP" sz="1600" dirty="0">
                <a:latin typeface="HGPｺﾞｼｯｸE" panose="020B0900000000000000" pitchFamily="50" charset="-128"/>
                <a:ea typeface="HGPｺﾞｼｯｸE" panose="020B0900000000000000" pitchFamily="50" charset="-128"/>
              </a:rPr>
              <a:t>Re-structuring is proposed to clarify</a:t>
            </a:r>
            <a:r>
              <a:rPr lang="ja-JP" altLang="en-US" sz="1600" dirty="0">
                <a:latin typeface="HGPｺﾞｼｯｸE" panose="020B0900000000000000" pitchFamily="50" charset="-128"/>
                <a:ea typeface="HGPｺﾞｼｯｸE" panose="020B0900000000000000" pitchFamily="50" charset="-128"/>
              </a:rPr>
              <a:t> </a:t>
            </a:r>
            <a:r>
              <a:rPr lang="en-US" altLang="ja-JP" sz="1600" dirty="0">
                <a:latin typeface="HGPｺﾞｼｯｸE" panose="020B0900000000000000" pitchFamily="50" charset="-128"/>
                <a:ea typeface="HGPｺﾞｼｯｸE" panose="020B0900000000000000" pitchFamily="50" charset="-128"/>
              </a:rPr>
              <a:t>the</a:t>
            </a:r>
            <a:r>
              <a:rPr lang="ja-JP" altLang="en-US" sz="1600" dirty="0">
                <a:latin typeface="HGPｺﾞｼｯｸE" panose="020B0900000000000000" pitchFamily="50" charset="-128"/>
                <a:ea typeface="HGPｺﾞｼｯｸE" panose="020B0900000000000000" pitchFamily="50" charset="-128"/>
              </a:rPr>
              <a:t> </a:t>
            </a:r>
            <a:r>
              <a:rPr lang="en-US" altLang="ja-JP" sz="1600" dirty="0">
                <a:latin typeface="HGPｺﾞｼｯｸE" panose="020B0900000000000000" pitchFamily="50" charset="-128"/>
                <a:ea typeface="HGPｺﾞｼｯｸE" panose="020B0900000000000000" pitchFamily="50" charset="-128"/>
              </a:rPr>
              <a:t>whole</a:t>
            </a:r>
            <a:r>
              <a:rPr lang="ja-JP" altLang="en-US" sz="1600" dirty="0">
                <a:latin typeface="HGPｺﾞｼｯｸE" panose="020B0900000000000000" pitchFamily="50" charset="-128"/>
                <a:ea typeface="HGPｺﾞｼｯｸE" panose="020B0900000000000000" pitchFamily="50" charset="-128"/>
              </a:rPr>
              <a:t> </a:t>
            </a:r>
            <a:r>
              <a:rPr lang="en-US" altLang="ja-JP" sz="1600" dirty="0">
                <a:latin typeface="HGPｺﾞｼｯｸE" panose="020B0900000000000000" pitchFamily="50" charset="-128"/>
                <a:ea typeface="HGPｺﾞｼｯｸE" panose="020B0900000000000000" pitchFamily="50" charset="-128"/>
              </a:rPr>
              <a:t>image of the study and highlight the following three points. (The current structure doesn’t distinguish issues and solutions.)</a:t>
            </a:r>
          </a:p>
          <a:p>
            <a:pPr marL="771525" lvl="1">
              <a:buFont typeface="Arial" panose="020B0604020202020204" pitchFamily="34" charset="0"/>
              <a:buChar char="•"/>
            </a:pPr>
            <a:r>
              <a:rPr lang="en-US" altLang="ja-JP" sz="1600" dirty="0">
                <a:latin typeface="HGPｺﾞｼｯｸE" panose="020B0900000000000000" pitchFamily="50" charset="-128"/>
                <a:ea typeface="HGPｺﾞｼｯｸE" panose="020B0900000000000000" pitchFamily="50" charset="-128"/>
              </a:rPr>
              <a:t>"Motivation" of the study.</a:t>
            </a:r>
          </a:p>
          <a:p>
            <a:pPr marL="771525" lvl="1">
              <a:buFont typeface="Arial" panose="020B0604020202020204" pitchFamily="34" charset="0"/>
              <a:buChar char="•"/>
            </a:pPr>
            <a:r>
              <a:rPr lang="en-US" altLang="ja-JP" sz="1600" dirty="0">
                <a:latin typeface="HGPｺﾞｼｯｸE" panose="020B0900000000000000" pitchFamily="50" charset="-128"/>
                <a:ea typeface="HGPｺﾞｼｯｸE" panose="020B0900000000000000" pitchFamily="50" charset="-128"/>
              </a:rPr>
              <a:t>"Key issues" of the study.</a:t>
            </a:r>
          </a:p>
          <a:p>
            <a:pPr marL="771525" lvl="1">
              <a:buFont typeface="Arial" panose="020B0604020202020204" pitchFamily="34" charset="0"/>
              <a:buChar char="•"/>
            </a:pPr>
            <a:r>
              <a:rPr lang="en-US" altLang="ja-JP" sz="1600" dirty="0">
                <a:latin typeface="HGPｺﾞｼｯｸE" panose="020B0900000000000000" pitchFamily="50" charset="-128"/>
                <a:ea typeface="HGPｺﾞｼｯｸE" panose="020B0900000000000000" pitchFamily="50" charset="-128"/>
              </a:rPr>
              <a:t>"Solutions" for each key issue.</a:t>
            </a:r>
          </a:p>
          <a:p>
            <a:pPr marL="371475" indent="-285750">
              <a:buFont typeface="Wingdings" panose="05000000000000000000" pitchFamily="2" charset="2"/>
              <a:buChar char="u"/>
            </a:pPr>
            <a:endParaRPr lang="en-US" altLang="ja-JP" sz="1600" dirty="0">
              <a:latin typeface="HGPｺﾞｼｯｸE" panose="020B0900000000000000" pitchFamily="50" charset="-128"/>
              <a:ea typeface="HGPｺﾞｼｯｸE" panose="020B0900000000000000" pitchFamily="50" charset="-128"/>
            </a:endParaRPr>
          </a:p>
          <a:p>
            <a:pPr marL="371475" indent="-285750">
              <a:buFont typeface="Wingdings" panose="05000000000000000000" pitchFamily="2" charset="2"/>
              <a:buChar char="u"/>
            </a:pPr>
            <a:r>
              <a:rPr lang="en-US" altLang="ja-JP" sz="1600" dirty="0">
                <a:latin typeface="HGPｺﾞｼｯｸE" panose="020B0900000000000000" pitchFamily="50" charset="-128"/>
                <a:ea typeface="HGPｺﾞｼｯｸE" panose="020B0900000000000000" pitchFamily="50" charset="-128"/>
              </a:rPr>
              <a:t>Proposal 2</a:t>
            </a:r>
            <a:r>
              <a:rPr lang="ja-JP" altLang="en-US" sz="1600" dirty="0">
                <a:latin typeface="HGPｺﾞｼｯｸE" panose="020B0900000000000000" pitchFamily="50" charset="-128"/>
                <a:ea typeface="HGPｺﾞｼｯｸE" panose="020B0900000000000000" pitchFamily="50" charset="-128"/>
              </a:rPr>
              <a:t>： </a:t>
            </a:r>
            <a:r>
              <a:rPr lang="en-US" altLang="ja-JP" sz="1600" dirty="0">
                <a:latin typeface="HGPｺﾞｼｯｸE" panose="020B0900000000000000" pitchFamily="50" charset="-128"/>
                <a:ea typeface="HGPｺﾞｼｯｸE" panose="020B0900000000000000" pitchFamily="50" charset="-128"/>
              </a:rPr>
              <a:t>Modification of the scope of the PD</a:t>
            </a:r>
            <a:br>
              <a:rPr lang="en-US" altLang="ja-JP" sz="1600" dirty="0">
                <a:latin typeface="HGPｺﾞｼｯｸE" panose="020B0900000000000000" pitchFamily="50" charset="-128"/>
                <a:ea typeface="HGPｺﾞｼｯｸE" panose="020B0900000000000000" pitchFamily="50" charset="-128"/>
              </a:rPr>
            </a:br>
            <a:r>
              <a:rPr lang="en-US" altLang="ja-JP" sz="1600" dirty="0">
                <a:latin typeface="HGPｺﾞｼｯｸE" panose="020B0900000000000000" pitchFamily="50" charset="-128"/>
                <a:ea typeface="HGPｺﾞｼｯｸE" panose="020B0900000000000000" pitchFamily="50" charset="-128"/>
              </a:rPr>
              <a:t>The scope of the current PD looks motivation rather than scope. To clarify the scope of the study, it is proposed to use the objectives of the SID (except NOTE) as the scope. (The current scope description is proposed to move to the motivation clause.)</a:t>
            </a:r>
          </a:p>
          <a:p>
            <a:pPr marL="371475" indent="-285750">
              <a:buFont typeface="Wingdings" panose="05000000000000000000" pitchFamily="2" charset="2"/>
              <a:buChar char="u"/>
            </a:pPr>
            <a:endParaRPr lang="en-US" altLang="ja-JP" sz="1600" dirty="0">
              <a:latin typeface="HGPｺﾞｼｯｸE" panose="020B0900000000000000" pitchFamily="50" charset="-128"/>
              <a:ea typeface="HGPｺﾞｼｯｸE" panose="020B0900000000000000" pitchFamily="50" charset="-128"/>
            </a:endParaRPr>
          </a:p>
          <a:p>
            <a:pPr marL="371475" indent="-285750">
              <a:buFont typeface="Wingdings" panose="05000000000000000000" pitchFamily="2" charset="2"/>
              <a:buChar char="u"/>
            </a:pPr>
            <a:r>
              <a:rPr lang="en-US" altLang="ja-JP" sz="1600" dirty="0">
                <a:latin typeface="HGPｺﾞｼｯｸE" panose="020B0900000000000000" pitchFamily="50" charset="-128"/>
                <a:ea typeface="HGPｺﾞｼｯｸE" panose="020B0900000000000000" pitchFamily="50" charset="-128"/>
              </a:rPr>
              <a:t>NOTE</a:t>
            </a:r>
            <a:r>
              <a:rPr lang="ja-JP" altLang="en-US" sz="1600" dirty="0">
                <a:latin typeface="HGPｺﾞｼｯｸE" panose="020B0900000000000000" pitchFamily="50" charset="-128"/>
                <a:ea typeface="HGPｺﾞｼｯｸE" panose="020B0900000000000000" pitchFamily="50" charset="-128"/>
              </a:rPr>
              <a:t>：</a:t>
            </a:r>
            <a:br>
              <a:rPr lang="en-US" altLang="ja-JP" sz="1600" dirty="0">
                <a:latin typeface="HGPｺﾞｼｯｸE" panose="020B0900000000000000" pitchFamily="50" charset="-128"/>
                <a:ea typeface="HGPｺﾞｼｯｸE" panose="020B0900000000000000" pitchFamily="50" charset="-128"/>
              </a:rPr>
            </a:br>
            <a:r>
              <a:rPr lang="en-US" altLang="ja-JP" sz="1600" dirty="0">
                <a:latin typeface="HGPｺﾞｼｯｸE" panose="020B0900000000000000" pitchFamily="50" charset="-128"/>
                <a:ea typeface="HGPｺﾞｼｯｸE" panose="020B0900000000000000" pitchFamily="50" charset="-128"/>
              </a:rPr>
              <a:t>The re-structuring in Proposal 1 is moving clauses to more appropriate places. It does not have any technical changes. It keeps existing clause titles and descriptions as much as possible to make it easy to compare the current PD and the proposal. The clause titles may be updated appropriately according to the future study.  </a:t>
            </a:r>
          </a:p>
        </p:txBody>
      </p:sp>
      <p:sp>
        <p:nvSpPr>
          <p:cNvPr id="3" name="スライド番号プレースホルダー 2"/>
          <p:cNvSpPr>
            <a:spLocks noGrp="1"/>
          </p:cNvSpPr>
          <p:nvPr>
            <p:ph type="sldNum" sz="quarter" idx="12"/>
          </p:nvPr>
        </p:nvSpPr>
        <p:spPr/>
        <p:txBody>
          <a:bodyPr/>
          <a:lstStyle/>
          <a:p>
            <a:fld id="{FA94C073-C9B4-46D0-8E48-EE440BDF758B}" type="slidenum">
              <a:rPr kumimoji="1" lang="ja-JP" altLang="en-US" smtClean="0">
                <a:latin typeface="HGPｺﾞｼｯｸE" panose="020B0900000000000000" pitchFamily="50" charset="-128"/>
                <a:ea typeface="HGPｺﾞｼｯｸE" panose="020B0900000000000000" pitchFamily="50" charset="-128"/>
              </a:rPr>
              <a:t>2</a:t>
            </a:fld>
            <a:endParaRPr kumimoji="1" lang="ja-JP" altLang="en-US" dirty="0">
              <a:latin typeface="HGPｺﾞｼｯｸE" panose="020B0900000000000000" pitchFamily="50" charset="-128"/>
              <a:ea typeface="HGPｺﾞｼｯｸE" panose="020B0900000000000000" pitchFamily="50" charset="-128"/>
            </a:endParaRPr>
          </a:p>
        </p:txBody>
      </p:sp>
      <p:sp>
        <p:nvSpPr>
          <p:cNvPr id="4" name="タイトル 3"/>
          <p:cNvSpPr>
            <a:spLocks noGrp="1"/>
          </p:cNvSpPr>
          <p:nvPr>
            <p:ph type="title"/>
          </p:nvPr>
        </p:nvSpPr>
        <p:spPr/>
        <p:txBody>
          <a:bodyPr>
            <a:normAutofit/>
          </a:bodyPr>
          <a:lstStyle/>
          <a:p>
            <a:r>
              <a:rPr lang="en-US" altLang="ja-JP" sz="2400" b="0" dirty="0">
                <a:latin typeface="HGPｺﾞｼｯｸE" panose="020B0900000000000000" pitchFamily="50" charset="-128"/>
                <a:ea typeface="HGPｺﾞｼｯｸE" panose="020B0900000000000000" pitchFamily="50" charset="-128"/>
              </a:rPr>
              <a:t>1</a:t>
            </a:r>
            <a:r>
              <a:rPr kumimoji="1" lang="en-US" altLang="ja-JP" sz="2400" b="0" dirty="0">
                <a:latin typeface="HGPｺﾞｼｯｸE" panose="020B0900000000000000" pitchFamily="50" charset="-128"/>
                <a:ea typeface="HGPｺﾞｼｯｸE" panose="020B0900000000000000" pitchFamily="50" charset="-128"/>
              </a:rPr>
              <a:t>. </a:t>
            </a:r>
            <a:r>
              <a:rPr kumimoji="1" lang="en-US" altLang="ja-JP" sz="2000" b="0" dirty="0">
                <a:latin typeface="HGPｺﾞｼｯｸE" panose="020B0900000000000000" pitchFamily="50" charset="-128"/>
                <a:ea typeface="HGPｺﾞｼｯｸE" panose="020B0900000000000000" pitchFamily="50" charset="-128"/>
              </a:rPr>
              <a:t>Proposal: Restructure of Permanent Document (PD)</a:t>
            </a:r>
            <a:endParaRPr kumimoji="1" lang="ja-JP" altLang="en-US" sz="2000" b="0" dirty="0">
              <a:latin typeface="HGPｺﾞｼｯｸE" panose="020B0900000000000000" pitchFamily="50" charset="-128"/>
              <a:ea typeface="HGPｺﾞｼｯｸE" panose="020B0900000000000000" pitchFamily="50" charset="-128"/>
            </a:endParaRPr>
          </a:p>
        </p:txBody>
      </p:sp>
    </p:spTree>
    <p:extLst>
      <p:ext uri="{BB962C8B-B14F-4D97-AF65-F5344CB8AC3E}">
        <p14:creationId xmlns:p14="http://schemas.microsoft.com/office/powerpoint/2010/main" val="306394668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コンテンツ プレースホルダー 1"/>
          <p:cNvSpPr>
            <a:spLocks noGrp="1"/>
          </p:cNvSpPr>
          <p:nvPr>
            <p:ph idx="1"/>
          </p:nvPr>
        </p:nvSpPr>
        <p:spPr>
          <a:xfrm>
            <a:off x="254001" y="908718"/>
            <a:ext cx="8636000" cy="1656186"/>
          </a:xfrm>
          <a:solidFill>
            <a:schemeClr val="bg1"/>
          </a:solidFill>
          <a:ln>
            <a:solidFill>
              <a:schemeClr val="tx1"/>
            </a:solidFill>
          </a:ln>
        </p:spPr>
        <p:txBody>
          <a:bodyPr>
            <a:noAutofit/>
          </a:bodyPr>
          <a:lstStyle/>
          <a:p>
            <a:pPr marL="371475" indent="-285750">
              <a:buFont typeface="Wingdings" panose="05000000000000000000" pitchFamily="2" charset="2"/>
              <a:buChar char="u"/>
            </a:pPr>
            <a:r>
              <a:rPr lang="en-US" altLang="ja-JP" sz="1600" dirty="0">
                <a:latin typeface="HGPｺﾞｼｯｸE" panose="020B0900000000000000" pitchFamily="50" charset="-128"/>
                <a:ea typeface="HGPｺﾞｼｯｸE" panose="020B0900000000000000" pitchFamily="50" charset="-128"/>
              </a:rPr>
              <a:t>The left table depicts the current PD and the right one depicts the proposal.</a:t>
            </a:r>
          </a:p>
          <a:p>
            <a:pPr marL="771525" lvl="1">
              <a:buFont typeface="Arial" panose="020B0604020202020204" pitchFamily="34" charset="0"/>
              <a:buChar char="•"/>
            </a:pPr>
            <a:r>
              <a:rPr lang="en-US" altLang="ja-JP" sz="1600" dirty="0">
                <a:latin typeface="HGPｺﾞｼｯｸE" panose="020B0900000000000000" pitchFamily="50" charset="-128"/>
                <a:ea typeface="HGPｺﾞｼｯｸE" panose="020B0900000000000000" pitchFamily="50" charset="-128"/>
              </a:rPr>
              <a:t>Clause 1 and Clause 2 of the current PD are mapped to Clause 4 (which describes the motivation of the study) of the proposed structure.</a:t>
            </a:r>
          </a:p>
          <a:p>
            <a:pPr marL="771525" lvl="1">
              <a:buFont typeface="Arial" panose="020B0604020202020204" pitchFamily="34" charset="0"/>
              <a:buChar char="•"/>
            </a:pPr>
            <a:r>
              <a:rPr lang="en-US" altLang="ja-JP" sz="1600" dirty="0">
                <a:latin typeface="HGPｺﾞｼｯｸE" panose="020B0900000000000000" pitchFamily="50" charset="-128"/>
                <a:ea typeface="HGPｺﾞｼｯｸE" panose="020B0900000000000000" pitchFamily="50" charset="-128"/>
              </a:rPr>
              <a:t>Clause 4 to Clause 10 of the current PD are mapped to Clause 5 (key issues) and Clause 6 (solutions) of the proposed structure, since these clauses in the current PD describe the study of the issues and solutions.</a:t>
            </a:r>
          </a:p>
        </p:txBody>
      </p:sp>
      <p:sp>
        <p:nvSpPr>
          <p:cNvPr id="3" name="スライド番号プレースホルダー 2"/>
          <p:cNvSpPr>
            <a:spLocks noGrp="1"/>
          </p:cNvSpPr>
          <p:nvPr>
            <p:ph type="sldNum" sz="quarter" idx="12"/>
          </p:nvPr>
        </p:nvSpPr>
        <p:spPr/>
        <p:txBody>
          <a:bodyPr/>
          <a:lstStyle/>
          <a:p>
            <a:fld id="{FA94C073-C9B4-46D0-8E48-EE440BDF758B}" type="slidenum">
              <a:rPr kumimoji="1" lang="ja-JP" altLang="en-US" smtClean="0">
                <a:latin typeface="HGPｺﾞｼｯｸE" panose="020B0900000000000000" pitchFamily="50" charset="-128"/>
                <a:ea typeface="HGPｺﾞｼｯｸE" panose="020B0900000000000000" pitchFamily="50" charset="-128"/>
              </a:rPr>
              <a:t>3</a:t>
            </a:fld>
            <a:endParaRPr kumimoji="1" lang="ja-JP" altLang="en-US" dirty="0">
              <a:latin typeface="HGPｺﾞｼｯｸE" panose="020B0900000000000000" pitchFamily="50" charset="-128"/>
              <a:ea typeface="HGPｺﾞｼｯｸE" panose="020B0900000000000000" pitchFamily="50" charset="-128"/>
            </a:endParaRPr>
          </a:p>
        </p:txBody>
      </p:sp>
      <p:sp>
        <p:nvSpPr>
          <p:cNvPr id="4" name="タイトル 3"/>
          <p:cNvSpPr>
            <a:spLocks noGrp="1"/>
          </p:cNvSpPr>
          <p:nvPr>
            <p:ph type="title"/>
          </p:nvPr>
        </p:nvSpPr>
        <p:spPr/>
        <p:txBody>
          <a:bodyPr>
            <a:normAutofit/>
          </a:bodyPr>
          <a:lstStyle/>
          <a:p>
            <a:r>
              <a:rPr kumimoji="1" lang="en-US" altLang="ja-JP" sz="2400" b="0" dirty="0">
                <a:latin typeface="HGPｺﾞｼｯｸE" panose="020B0900000000000000" pitchFamily="50" charset="-128"/>
                <a:ea typeface="HGPｺﾞｼｯｸE" panose="020B0900000000000000" pitchFamily="50" charset="-128"/>
              </a:rPr>
              <a:t>2. </a:t>
            </a:r>
            <a:r>
              <a:rPr lang="en-US" altLang="ja-JP" sz="2000" b="0" dirty="0">
                <a:latin typeface="HGPｺﾞｼｯｸE" panose="020B0900000000000000" pitchFamily="50" charset="-128"/>
                <a:ea typeface="HGPｺﾞｼｯｸE" panose="020B0900000000000000" pitchFamily="50" charset="-128"/>
              </a:rPr>
              <a:t>Proposal 1:</a:t>
            </a:r>
            <a:r>
              <a:rPr lang="ja-JP" altLang="en-US" sz="2000" b="0" dirty="0">
                <a:latin typeface="HGPｺﾞｼｯｸE" panose="020B0900000000000000" pitchFamily="50" charset="-128"/>
                <a:ea typeface="HGPｺﾞｼｯｸE" panose="020B0900000000000000" pitchFamily="50" charset="-128"/>
              </a:rPr>
              <a:t> </a:t>
            </a:r>
            <a:r>
              <a:rPr lang="en-US" altLang="ja-JP" sz="2000" b="0" dirty="0">
                <a:latin typeface="HGPｺﾞｼｯｸE" panose="020B0900000000000000" pitchFamily="50" charset="-128"/>
                <a:ea typeface="HGPｺﾞｼｯｸE" panose="020B0900000000000000" pitchFamily="50" charset="-128"/>
              </a:rPr>
              <a:t>Re-structure of the </a:t>
            </a:r>
            <a:r>
              <a:rPr lang="en-US" altLang="ja-JP" sz="2000" b="0" dirty="0" err="1">
                <a:latin typeface="HGPｺﾞｼｯｸE" panose="020B0900000000000000" pitchFamily="50" charset="-128"/>
                <a:ea typeface="HGPｺﾞｼｯｸE" panose="020B0900000000000000" pitchFamily="50" charset="-128"/>
              </a:rPr>
              <a:t>eiRTCW</a:t>
            </a:r>
            <a:r>
              <a:rPr lang="en-US" altLang="ja-JP" sz="2000" b="0" dirty="0">
                <a:latin typeface="HGPｺﾞｼｯｸE" panose="020B0900000000000000" pitchFamily="50" charset="-128"/>
                <a:ea typeface="HGPｺﾞｼｯｸE" panose="020B0900000000000000" pitchFamily="50" charset="-128"/>
              </a:rPr>
              <a:t> PD</a:t>
            </a:r>
            <a:endParaRPr kumimoji="1" lang="ja-JP" altLang="en-US" sz="2000" b="0" dirty="0">
              <a:latin typeface="HGPｺﾞｼｯｸE" panose="020B0900000000000000" pitchFamily="50" charset="-128"/>
              <a:ea typeface="HGPｺﾞｼｯｸE" panose="020B0900000000000000" pitchFamily="50" charset="-128"/>
            </a:endParaRPr>
          </a:p>
        </p:txBody>
      </p:sp>
      <p:graphicFrame>
        <p:nvGraphicFramePr>
          <p:cNvPr id="42" name="表 7">
            <a:extLst>
              <a:ext uri="{FF2B5EF4-FFF2-40B4-BE49-F238E27FC236}">
                <a16:creationId xmlns:a16="http://schemas.microsoft.com/office/drawing/2014/main" id="{4723F156-52D9-4788-9BCC-21E72BA6F1CF}"/>
              </a:ext>
            </a:extLst>
          </p:cNvPr>
          <p:cNvGraphicFramePr>
            <a:graphicFrameLocks noGrp="1"/>
          </p:cNvGraphicFramePr>
          <p:nvPr/>
        </p:nvGraphicFramePr>
        <p:xfrm>
          <a:off x="5055960" y="3146768"/>
          <a:ext cx="3823123" cy="2875680"/>
        </p:xfrm>
        <a:graphic>
          <a:graphicData uri="http://schemas.openxmlformats.org/drawingml/2006/table">
            <a:tbl>
              <a:tblPr firstRow="1" bandRow="1">
                <a:tableStyleId>{5C22544A-7EE6-4342-B048-85BDC9FD1C3A}</a:tableStyleId>
              </a:tblPr>
              <a:tblGrid>
                <a:gridCol w="509906">
                  <a:extLst>
                    <a:ext uri="{9D8B030D-6E8A-4147-A177-3AD203B41FA5}">
                      <a16:colId xmlns:a16="http://schemas.microsoft.com/office/drawing/2014/main" val="209178020"/>
                    </a:ext>
                  </a:extLst>
                </a:gridCol>
                <a:gridCol w="3313217">
                  <a:extLst>
                    <a:ext uri="{9D8B030D-6E8A-4147-A177-3AD203B41FA5}">
                      <a16:colId xmlns:a16="http://schemas.microsoft.com/office/drawing/2014/main" val="2901533507"/>
                    </a:ext>
                  </a:extLst>
                </a:gridCol>
              </a:tblGrid>
              <a:tr h="134422">
                <a:tc>
                  <a:txBody>
                    <a:bodyPr/>
                    <a:lstStyle/>
                    <a:p>
                      <a:r>
                        <a:rPr kumimoji="1" lang="en-US" altLang="ja-JP" sz="1100" dirty="0">
                          <a:solidFill>
                            <a:schemeClr val="tx1"/>
                          </a:solidFill>
                          <a:latin typeface="HGPｺﾞｼｯｸE" panose="020B0900000000000000" pitchFamily="50" charset="-128"/>
                          <a:ea typeface="HGPｺﾞｼｯｸE" panose="020B0900000000000000" pitchFamily="50" charset="-128"/>
                        </a:rPr>
                        <a:t>clause</a:t>
                      </a:r>
                      <a:endParaRPr kumimoji="1" lang="ja-JP" altLang="en-US" sz="1100" dirty="0">
                        <a:solidFill>
                          <a:schemeClr val="tx1"/>
                        </a:solidFill>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1" lang="en-US" altLang="ja-JP" sz="1100" dirty="0">
                          <a:solidFill>
                            <a:schemeClr val="tx1"/>
                          </a:solidFill>
                          <a:latin typeface="HGPｺﾞｼｯｸE" panose="020B0900000000000000" pitchFamily="50" charset="-128"/>
                          <a:ea typeface="HGPｺﾞｼｯｸE" panose="020B0900000000000000" pitchFamily="50" charset="-128"/>
                        </a:rPr>
                        <a:t>Title</a:t>
                      </a:r>
                      <a:endParaRPr kumimoji="1" lang="ja-JP" altLang="en-US" sz="1100" dirty="0">
                        <a:solidFill>
                          <a:schemeClr val="tx1"/>
                        </a:solidFill>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90014496"/>
                  </a:ext>
                </a:extLst>
              </a:tr>
              <a:tr h="0">
                <a:tc>
                  <a:txBody>
                    <a:bodyPr/>
                    <a:lstStyle/>
                    <a:p>
                      <a:r>
                        <a:rPr kumimoji="1" lang="en-US" altLang="ja-JP" sz="1100" dirty="0">
                          <a:solidFill>
                            <a:schemeClr val="tx1"/>
                          </a:solidFill>
                          <a:latin typeface="HGPｺﾞｼｯｸE" panose="020B0900000000000000" pitchFamily="50" charset="-128"/>
                          <a:ea typeface="HGPｺﾞｼｯｸE" panose="020B0900000000000000" pitchFamily="50" charset="-128"/>
                        </a:rPr>
                        <a:t>1</a:t>
                      </a:r>
                      <a:endParaRPr kumimoji="1" lang="ja-JP" altLang="en-US" sz="1100" dirty="0">
                        <a:solidFill>
                          <a:schemeClr val="tx1"/>
                        </a:solidFill>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1" lang="en-US" altLang="ja-JP" sz="1100" dirty="0">
                          <a:solidFill>
                            <a:schemeClr val="tx1"/>
                          </a:solidFill>
                          <a:latin typeface="HGPｺﾞｼｯｸE" panose="020B0900000000000000" pitchFamily="50" charset="-128"/>
                          <a:ea typeface="HGPｺﾞｼｯｸE" panose="020B0900000000000000" pitchFamily="50" charset="-128"/>
                        </a:rPr>
                        <a:t>Scope</a:t>
                      </a:r>
                      <a:endParaRPr kumimoji="1" lang="ja-JP" altLang="en-US" sz="1100" dirty="0">
                        <a:solidFill>
                          <a:schemeClr val="tx1"/>
                        </a:solidFill>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239222049"/>
                  </a:ext>
                </a:extLst>
              </a:tr>
              <a:tr h="134422">
                <a:tc>
                  <a:txBody>
                    <a:bodyPr/>
                    <a:lstStyle/>
                    <a:p>
                      <a:r>
                        <a:rPr kumimoji="1" lang="en-US" altLang="ja-JP" sz="1100" dirty="0">
                          <a:solidFill>
                            <a:schemeClr val="tx1"/>
                          </a:solidFill>
                          <a:latin typeface="HGPｺﾞｼｯｸE" panose="020B0900000000000000" pitchFamily="50" charset="-128"/>
                          <a:ea typeface="HGPｺﾞｼｯｸE" panose="020B0900000000000000" pitchFamily="50" charset="-128"/>
                        </a:rPr>
                        <a:t>2</a:t>
                      </a:r>
                      <a:endParaRPr kumimoji="1" lang="ja-JP" altLang="en-US" sz="1100" dirty="0">
                        <a:solidFill>
                          <a:schemeClr val="tx1"/>
                        </a:solidFill>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1" lang="en-US" altLang="ja-JP" sz="1100" dirty="0">
                          <a:solidFill>
                            <a:schemeClr val="tx1"/>
                          </a:solidFill>
                          <a:latin typeface="HGPｺﾞｼｯｸE" panose="020B0900000000000000" pitchFamily="50" charset="-128"/>
                          <a:ea typeface="HGPｺﾞｼｯｸE" panose="020B0900000000000000" pitchFamily="50" charset="-128"/>
                        </a:rPr>
                        <a:t>References</a:t>
                      </a:r>
                      <a:endParaRPr kumimoji="1" lang="ja-JP" altLang="en-US" sz="1100" dirty="0">
                        <a:solidFill>
                          <a:schemeClr val="tx1"/>
                        </a:solidFill>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262982951"/>
                  </a:ext>
                </a:extLst>
              </a:tr>
              <a:tr h="134422">
                <a:tc>
                  <a:txBody>
                    <a:bodyPr/>
                    <a:lstStyle/>
                    <a:p>
                      <a:r>
                        <a:rPr kumimoji="1" lang="en-US" altLang="ja-JP" sz="1100" dirty="0">
                          <a:solidFill>
                            <a:schemeClr val="tx1"/>
                          </a:solidFill>
                          <a:latin typeface="HGPｺﾞｼｯｸE" panose="020B0900000000000000" pitchFamily="50" charset="-128"/>
                          <a:ea typeface="HGPｺﾞｼｯｸE" panose="020B0900000000000000" pitchFamily="50" charset="-128"/>
                        </a:rPr>
                        <a:t>3</a:t>
                      </a:r>
                      <a:endParaRPr kumimoji="1" lang="ja-JP" altLang="en-US" sz="1100" dirty="0">
                        <a:solidFill>
                          <a:schemeClr val="tx1"/>
                        </a:solidFill>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1" lang="en-US" altLang="ja-JP" sz="1100" dirty="0">
                          <a:solidFill>
                            <a:schemeClr val="tx1"/>
                          </a:solidFill>
                          <a:latin typeface="HGPｺﾞｼｯｸE" panose="020B0900000000000000" pitchFamily="50" charset="-128"/>
                          <a:ea typeface="HGPｺﾞｼｯｸE" panose="020B0900000000000000" pitchFamily="50" charset="-128"/>
                        </a:rPr>
                        <a:t>Definitions of terms, symbols and abbreviations</a:t>
                      </a:r>
                      <a:endParaRPr kumimoji="1" lang="ja-JP" altLang="en-US" sz="1100" dirty="0">
                        <a:solidFill>
                          <a:schemeClr val="tx1"/>
                        </a:solidFill>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846305532"/>
                  </a:ext>
                </a:extLst>
              </a:tr>
              <a:tr h="134422">
                <a:tc>
                  <a:txBody>
                    <a:bodyPr/>
                    <a:lstStyle/>
                    <a:p>
                      <a:r>
                        <a:rPr kumimoji="1" lang="en-US" altLang="ja-JP" sz="1100" dirty="0">
                          <a:solidFill>
                            <a:schemeClr val="tx1"/>
                          </a:solidFill>
                          <a:latin typeface="HGPｺﾞｼｯｸE" panose="020B0900000000000000" pitchFamily="50" charset="-128"/>
                          <a:ea typeface="HGPｺﾞｼｯｸE" panose="020B0900000000000000" pitchFamily="50" charset="-128"/>
                        </a:rPr>
                        <a:t>4</a:t>
                      </a:r>
                      <a:endParaRPr kumimoji="1" lang="ja-JP" altLang="en-US" sz="1100" dirty="0">
                        <a:solidFill>
                          <a:schemeClr val="tx1"/>
                        </a:solidFill>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1" lang="en-US" altLang="ja-JP" sz="1100" dirty="0">
                          <a:solidFill>
                            <a:schemeClr val="tx1"/>
                          </a:solidFill>
                          <a:latin typeface="HGPｺﾞｼｯｸE" panose="020B0900000000000000" pitchFamily="50" charset="-128"/>
                          <a:ea typeface="HGPｺﾞｼｯｸE" panose="020B0900000000000000" pitchFamily="50" charset="-128"/>
                        </a:rPr>
                        <a:t>Motivations for Native WebRTC </a:t>
                      </a:r>
                      <a:r>
                        <a:rPr kumimoji="1" lang="en-US" altLang="ja-JP" sz="1100" dirty="0" err="1">
                          <a:solidFill>
                            <a:schemeClr val="tx1"/>
                          </a:solidFill>
                          <a:latin typeface="HGPｺﾞｼｯｸE" panose="020B0900000000000000" pitchFamily="50" charset="-128"/>
                          <a:ea typeface="HGPｺﾞｼｯｸE" panose="020B0900000000000000" pitchFamily="50" charset="-128"/>
                        </a:rPr>
                        <a:t>Signalling</a:t>
                      </a:r>
                      <a:endParaRPr kumimoji="1" lang="ja-JP" altLang="en-US" sz="1100" dirty="0">
                        <a:solidFill>
                          <a:schemeClr val="tx1"/>
                        </a:solidFill>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784543589"/>
                  </a:ext>
                </a:extLst>
              </a:tr>
              <a:tr h="134422">
                <a:tc>
                  <a:txBody>
                    <a:bodyPr/>
                    <a:lstStyle/>
                    <a:p>
                      <a:r>
                        <a:rPr kumimoji="1" lang="en-US" altLang="ja-JP" sz="1100" dirty="0">
                          <a:solidFill>
                            <a:schemeClr val="tx1"/>
                          </a:solidFill>
                          <a:latin typeface="HGPｺﾞｼｯｸE" panose="020B0900000000000000" pitchFamily="50" charset="-128"/>
                          <a:ea typeface="HGPｺﾞｼｯｸE" panose="020B0900000000000000" pitchFamily="50" charset="-128"/>
                        </a:rPr>
                        <a:t>5</a:t>
                      </a:r>
                      <a:endParaRPr kumimoji="1" lang="ja-JP" altLang="en-US" sz="1100" dirty="0">
                        <a:solidFill>
                          <a:schemeClr val="tx1"/>
                        </a:solidFill>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100" dirty="0">
                          <a:solidFill>
                            <a:schemeClr val="tx1"/>
                          </a:solidFill>
                          <a:latin typeface="HGPｺﾞｼｯｸE" panose="020B0900000000000000" pitchFamily="50" charset="-128"/>
                          <a:ea typeface="HGPｺﾞｼｯｸE" panose="020B0900000000000000" pitchFamily="50" charset="-128"/>
                        </a:rPr>
                        <a:t>Key Issue</a:t>
                      </a:r>
                      <a:endParaRPr kumimoji="1" lang="ja-JP" altLang="en-US" sz="1100" dirty="0">
                        <a:solidFill>
                          <a:schemeClr val="tx1"/>
                        </a:solidFill>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304826436"/>
                  </a:ext>
                </a:extLst>
              </a:tr>
              <a:tr h="134422">
                <a:tc>
                  <a:txBody>
                    <a:bodyPr/>
                    <a:lstStyle/>
                    <a:p>
                      <a:r>
                        <a:rPr kumimoji="1" lang="en-US" altLang="ja-JP" sz="1100" dirty="0">
                          <a:solidFill>
                            <a:schemeClr val="tx1"/>
                          </a:solidFill>
                          <a:latin typeface="HGPｺﾞｼｯｸE" panose="020B0900000000000000" pitchFamily="50" charset="-128"/>
                          <a:ea typeface="HGPｺﾞｼｯｸE" panose="020B0900000000000000" pitchFamily="50" charset="-128"/>
                        </a:rPr>
                        <a:t>6</a:t>
                      </a:r>
                      <a:endParaRPr kumimoji="1" lang="ja-JP" altLang="en-US" sz="1100" dirty="0">
                        <a:solidFill>
                          <a:schemeClr val="tx1"/>
                        </a:solidFill>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1" lang="en-US" altLang="ja-JP" sz="1100" dirty="0">
                          <a:solidFill>
                            <a:schemeClr val="tx1"/>
                          </a:solidFill>
                          <a:latin typeface="HGPｺﾞｼｯｸE" panose="020B0900000000000000" pitchFamily="50" charset="-128"/>
                          <a:ea typeface="HGPｺﾞｼｯｸE" panose="020B0900000000000000" pitchFamily="50" charset="-128"/>
                        </a:rPr>
                        <a:t>Solutions</a:t>
                      </a:r>
                      <a:endParaRPr kumimoji="1" lang="ja-JP" altLang="en-US" sz="1100" dirty="0">
                        <a:solidFill>
                          <a:schemeClr val="tx1"/>
                        </a:solidFill>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444511180"/>
                  </a:ext>
                </a:extLst>
              </a:tr>
              <a:tr h="134422">
                <a:tc>
                  <a:txBody>
                    <a:bodyPr/>
                    <a:lstStyle/>
                    <a:p>
                      <a:r>
                        <a:rPr kumimoji="1" lang="en-US" altLang="ja-JP" sz="1100" dirty="0">
                          <a:solidFill>
                            <a:schemeClr val="tx1"/>
                          </a:solidFill>
                          <a:latin typeface="HGPｺﾞｼｯｸE" panose="020B0900000000000000" pitchFamily="50" charset="-128"/>
                          <a:ea typeface="HGPｺﾞｼｯｸE" panose="020B0900000000000000" pitchFamily="50" charset="-128"/>
                        </a:rPr>
                        <a:t>7</a:t>
                      </a:r>
                      <a:endParaRPr kumimoji="1" lang="ja-JP" altLang="en-US" sz="1100" dirty="0">
                        <a:solidFill>
                          <a:schemeClr val="tx1"/>
                        </a:solidFill>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1" lang="en-US" altLang="ja-JP" sz="1100" dirty="0">
                          <a:solidFill>
                            <a:schemeClr val="tx1"/>
                          </a:solidFill>
                          <a:latin typeface="HGPｺﾞｼｯｸE" panose="020B0900000000000000" pitchFamily="50" charset="-128"/>
                          <a:ea typeface="HGPｺﾞｼｯｸE" panose="020B0900000000000000" pitchFamily="50" charset="-128"/>
                        </a:rPr>
                        <a:t>Overall evaluation</a:t>
                      </a:r>
                      <a:endParaRPr kumimoji="1" lang="ja-JP" altLang="en-US" sz="1100" dirty="0">
                        <a:solidFill>
                          <a:schemeClr val="tx1"/>
                        </a:solidFill>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022697374"/>
                  </a:ext>
                </a:extLst>
              </a:tr>
              <a:tr h="134422">
                <a:tc>
                  <a:txBody>
                    <a:bodyPr/>
                    <a:lstStyle/>
                    <a:p>
                      <a:r>
                        <a:rPr kumimoji="1" lang="en-US" altLang="ja-JP" sz="1100" dirty="0">
                          <a:solidFill>
                            <a:schemeClr val="tx1"/>
                          </a:solidFill>
                          <a:latin typeface="HGPｺﾞｼｯｸE" panose="020B0900000000000000" pitchFamily="50" charset="-128"/>
                          <a:ea typeface="HGPｺﾞｼｯｸE" panose="020B0900000000000000" pitchFamily="50" charset="-128"/>
                        </a:rPr>
                        <a:t>8</a:t>
                      </a:r>
                      <a:endParaRPr kumimoji="1" lang="ja-JP" altLang="en-US" sz="1100" dirty="0">
                        <a:solidFill>
                          <a:schemeClr val="tx1"/>
                        </a:solidFill>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1" lang="en-US" altLang="ja-JP" sz="1100" dirty="0">
                          <a:solidFill>
                            <a:schemeClr val="tx1"/>
                          </a:solidFill>
                          <a:latin typeface="HGPｺﾞｼｯｸE" panose="020B0900000000000000" pitchFamily="50" charset="-128"/>
                          <a:ea typeface="HGPｺﾞｼｯｸE" panose="020B0900000000000000" pitchFamily="50" charset="-128"/>
                        </a:rPr>
                        <a:t>Conclusion</a:t>
                      </a:r>
                      <a:r>
                        <a:rPr kumimoji="1" lang="ja-JP" altLang="en-US" sz="1100" dirty="0">
                          <a:solidFill>
                            <a:schemeClr val="tx1"/>
                          </a:solidFill>
                          <a:latin typeface="HGPｺﾞｼｯｸE" panose="020B0900000000000000" pitchFamily="50" charset="-128"/>
                          <a:ea typeface="HGPｺﾞｼｯｸE" panose="020B0900000000000000" pitchFamily="50" charset="-128"/>
                        </a:rPr>
                        <a:t> </a:t>
                      </a:r>
                      <a:r>
                        <a:rPr kumimoji="1" lang="en-US" altLang="ja-JP" sz="1100" dirty="0">
                          <a:solidFill>
                            <a:schemeClr val="tx1"/>
                          </a:solidFill>
                          <a:latin typeface="HGPｺﾞｼｯｸE" panose="020B0900000000000000" pitchFamily="50" charset="-128"/>
                          <a:ea typeface="HGPｺﾞｼｯｸE" panose="020B0900000000000000" pitchFamily="50" charset="-128"/>
                        </a:rPr>
                        <a:t>and Recommendations</a:t>
                      </a:r>
                      <a:endParaRPr kumimoji="1" lang="ja-JP" altLang="en-US" sz="1100" dirty="0">
                        <a:solidFill>
                          <a:schemeClr val="tx1"/>
                        </a:solidFill>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736001639"/>
                  </a:ext>
                </a:extLst>
              </a:tr>
              <a:tr h="134422">
                <a:tc>
                  <a:txBody>
                    <a:bodyPr/>
                    <a:lstStyle/>
                    <a:p>
                      <a:r>
                        <a:rPr kumimoji="1" lang="en-US" altLang="ja-JP" sz="1100" dirty="0">
                          <a:solidFill>
                            <a:schemeClr val="tx1"/>
                          </a:solidFill>
                          <a:latin typeface="HGPｺﾞｼｯｸE" panose="020B0900000000000000" pitchFamily="50" charset="-128"/>
                          <a:ea typeface="HGPｺﾞｼｯｸE" panose="020B0900000000000000" pitchFamily="50" charset="-128"/>
                        </a:rPr>
                        <a:t>A. A</a:t>
                      </a:r>
                      <a:endParaRPr kumimoji="1" lang="ja-JP" altLang="en-US" sz="1100" dirty="0">
                        <a:solidFill>
                          <a:schemeClr val="tx1"/>
                        </a:solidFill>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1" lang="en-US" altLang="ja-JP" sz="1100" dirty="0">
                          <a:solidFill>
                            <a:schemeClr val="tx1"/>
                          </a:solidFill>
                          <a:latin typeface="HGPｺﾞｼｯｸE" panose="020B0900000000000000" pitchFamily="50" charset="-128"/>
                          <a:ea typeface="HGPｺﾞｼｯｸE" panose="020B0900000000000000" pitchFamily="50" charset="-128"/>
                        </a:rPr>
                        <a:t>Use cases</a:t>
                      </a:r>
                      <a:endParaRPr kumimoji="1" lang="ja-JP" altLang="en-US" sz="1100" dirty="0">
                        <a:solidFill>
                          <a:schemeClr val="tx1"/>
                        </a:solidFill>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977833216"/>
                  </a:ext>
                </a:extLst>
              </a:tr>
              <a:tr h="134422">
                <a:tc>
                  <a:txBody>
                    <a:bodyPr/>
                    <a:lstStyle/>
                    <a:p>
                      <a:r>
                        <a:rPr kumimoji="1" lang="en-US" altLang="ja-JP" sz="1100" dirty="0">
                          <a:solidFill>
                            <a:schemeClr val="tx1"/>
                          </a:solidFill>
                          <a:latin typeface="HGPｺﾞｼｯｸE" panose="020B0900000000000000" pitchFamily="50" charset="-128"/>
                          <a:ea typeface="HGPｺﾞｼｯｸE" panose="020B0900000000000000" pitchFamily="50" charset="-128"/>
                        </a:rPr>
                        <a:t>A. B</a:t>
                      </a:r>
                      <a:endParaRPr kumimoji="1" lang="ja-JP" altLang="en-US" sz="1100" dirty="0">
                        <a:solidFill>
                          <a:schemeClr val="tx1"/>
                        </a:solidFill>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1" lang="en-US" altLang="ja-JP" sz="1100" dirty="0">
                          <a:solidFill>
                            <a:schemeClr val="tx1"/>
                          </a:solidFill>
                          <a:latin typeface="HGPｺﾞｼｯｸE" panose="020B0900000000000000" pitchFamily="50" charset="-128"/>
                          <a:ea typeface="HGPｺﾞｼｯｸE" panose="020B0900000000000000" pitchFamily="50" charset="-128"/>
                        </a:rPr>
                        <a:t>Examples</a:t>
                      </a:r>
                      <a:endParaRPr kumimoji="1" lang="ja-JP" altLang="en-US" sz="1100" dirty="0">
                        <a:solidFill>
                          <a:schemeClr val="tx1"/>
                        </a:solidFill>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22609347"/>
                  </a:ext>
                </a:extLst>
              </a:tr>
              <a:tr h="134422">
                <a:tc>
                  <a:txBody>
                    <a:bodyPr/>
                    <a:lstStyle/>
                    <a:p>
                      <a:r>
                        <a:rPr kumimoji="1" lang="en-US" altLang="ja-JP" sz="1100" dirty="0">
                          <a:solidFill>
                            <a:schemeClr val="tx1"/>
                          </a:solidFill>
                          <a:latin typeface="HGPｺﾞｼｯｸE" panose="020B0900000000000000" pitchFamily="50" charset="-128"/>
                          <a:ea typeface="HGPｺﾞｼｯｸE" panose="020B0900000000000000" pitchFamily="50" charset="-128"/>
                        </a:rPr>
                        <a:t>A. C</a:t>
                      </a:r>
                      <a:endParaRPr kumimoji="1" lang="ja-JP" altLang="en-US" sz="1100" dirty="0">
                        <a:solidFill>
                          <a:schemeClr val="tx1"/>
                        </a:solidFill>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1" lang="en-US" altLang="ja-JP" sz="1100" dirty="0">
                          <a:solidFill>
                            <a:schemeClr val="tx1"/>
                          </a:solidFill>
                          <a:latin typeface="HGPｺﾞｼｯｸE" panose="020B0900000000000000" pitchFamily="50" charset="-128"/>
                          <a:ea typeface="HGPｺﾞｼｯｸE" panose="020B0900000000000000" pitchFamily="50" charset="-128"/>
                        </a:rPr>
                        <a:t>Open Issues</a:t>
                      </a:r>
                      <a:endParaRPr kumimoji="1" lang="ja-JP" altLang="en-US" sz="1100" dirty="0">
                        <a:solidFill>
                          <a:schemeClr val="tx1"/>
                        </a:solidFill>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327151527"/>
                  </a:ext>
                </a:extLst>
              </a:tr>
            </a:tbl>
          </a:graphicData>
        </a:graphic>
      </p:graphicFrame>
      <p:graphicFrame>
        <p:nvGraphicFramePr>
          <p:cNvPr id="43" name="表 7">
            <a:extLst>
              <a:ext uri="{FF2B5EF4-FFF2-40B4-BE49-F238E27FC236}">
                <a16:creationId xmlns:a16="http://schemas.microsoft.com/office/drawing/2014/main" id="{7D1E9B34-2767-4F39-8813-78F2FE83285E}"/>
              </a:ext>
            </a:extLst>
          </p:cNvPr>
          <p:cNvGraphicFramePr>
            <a:graphicFrameLocks noGrp="1"/>
          </p:cNvGraphicFramePr>
          <p:nvPr/>
        </p:nvGraphicFramePr>
        <p:xfrm>
          <a:off x="259063" y="3146768"/>
          <a:ext cx="3596777" cy="3594600"/>
        </p:xfrm>
        <a:graphic>
          <a:graphicData uri="http://schemas.openxmlformats.org/drawingml/2006/table">
            <a:tbl>
              <a:tblPr firstRow="1" bandRow="1">
                <a:tableStyleId>{5C22544A-7EE6-4342-B048-85BDC9FD1C3A}</a:tableStyleId>
              </a:tblPr>
              <a:tblGrid>
                <a:gridCol w="899297">
                  <a:extLst>
                    <a:ext uri="{9D8B030D-6E8A-4147-A177-3AD203B41FA5}">
                      <a16:colId xmlns:a16="http://schemas.microsoft.com/office/drawing/2014/main" val="209178020"/>
                    </a:ext>
                  </a:extLst>
                </a:gridCol>
                <a:gridCol w="2697480">
                  <a:extLst>
                    <a:ext uri="{9D8B030D-6E8A-4147-A177-3AD203B41FA5}">
                      <a16:colId xmlns:a16="http://schemas.microsoft.com/office/drawing/2014/main" val="2901533507"/>
                    </a:ext>
                  </a:extLst>
                </a:gridCol>
              </a:tblGrid>
              <a:tr h="134422">
                <a:tc>
                  <a:txBody>
                    <a:bodyPr/>
                    <a:lstStyle/>
                    <a:p>
                      <a:r>
                        <a:rPr kumimoji="1" lang="en-US" altLang="ja-JP" sz="1100" dirty="0">
                          <a:solidFill>
                            <a:schemeClr val="tx1"/>
                          </a:solidFill>
                          <a:latin typeface="HGPｺﾞｼｯｸE" panose="020B0900000000000000" pitchFamily="50" charset="-128"/>
                          <a:ea typeface="HGPｺﾞｼｯｸE" panose="020B0900000000000000" pitchFamily="50" charset="-128"/>
                        </a:rPr>
                        <a:t>clause</a:t>
                      </a:r>
                      <a:endParaRPr kumimoji="1" lang="ja-JP" altLang="en-US" sz="1100" dirty="0">
                        <a:solidFill>
                          <a:schemeClr val="tx1"/>
                        </a:solidFill>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1" lang="en-US" altLang="ja-JP" sz="1100" dirty="0">
                          <a:solidFill>
                            <a:schemeClr val="tx1"/>
                          </a:solidFill>
                          <a:latin typeface="HGPｺﾞｼｯｸE" panose="020B0900000000000000" pitchFamily="50" charset="-128"/>
                          <a:ea typeface="HGPｺﾞｼｯｸE" panose="020B0900000000000000" pitchFamily="50" charset="-128"/>
                        </a:rPr>
                        <a:t>Title</a:t>
                      </a:r>
                      <a:endParaRPr kumimoji="1" lang="ja-JP" altLang="en-US" sz="1100" dirty="0">
                        <a:solidFill>
                          <a:schemeClr val="tx1"/>
                        </a:solidFill>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90014496"/>
                  </a:ext>
                </a:extLst>
              </a:tr>
              <a:tr h="0">
                <a:tc>
                  <a:txBody>
                    <a:bodyPr/>
                    <a:lstStyle/>
                    <a:p>
                      <a:r>
                        <a:rPr kumimoji="1" lang="en-US" altLang="ja-JP" sz="1100" dirty="0">
                          <a:latin typeface="HGPｺﾞｼｯｸE" panose="020B0900000000000000" pitchFamily="50" charset="-128"/>
                          <a:ea typeface="HGPｺﾞｼｯｸE" panose="020B0900000000000000" pitchFamily="50" charset="-128"/>
                        </a:rPr>
                        <a:t>1</a:t>
                      </a:r>
                      <a:endParaRPr kumimoji="1" lang="ja-JP" altLang="en-US" sz="1100" dirty="0">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1" lang="en-US" altLang="ja-JP" sz="1100" dirty="0">
                          <a:latin typeface="HGPｺﾞｼｯｸE" panose="020B0900000000000000" pitchFamily="50" charset="-128"/>
                          <a:ea typeface="HGPｺﾞｼｯｸE" panose="020B0900000000000000" pitchFamily="50" charset="-128"/>
                        </a:rPr>
                        <a:t>Scope</a:t>
                      </a:r>
                      <a:endParaRPr kumimoji="1" lang="ja-JP" altLang="en-US" sz="1100" dirty="0">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239222049"/>
                  </a:ext>
                </a:extLst>
              </a:tr>
              <a:tr h="134422">
                <a:tc>
                  <a:txBody>
                    <a:bodyPr/>
                    <a:lstStyle/>
                    <a:p>
                      <a:r>
                        <a:rPr kumimoji="1" lang="en-US" altLang="ja-JP" sz="1100" dirty="0">
                          <a:latin typeface="HGPｺﾞｼｯｸE" panose="020B0900000000000000" pitchFamily="50" charset="-128"/>
                          <a:ea typeface="HGPｺﾞｼｯｸE" panose="020B0900000000000000" pitchFamily="50" charset="-128"/>
                        </a:rPr>
                        <a:t>2</a:t>
                      </a:r>
                      <a:endParaRPr kumimoji="1" lang="ja-JP" altLang="en-US" sz="1100" dirty="0">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1" lang="en-US" altLang="ja-JP" sz="1100" dirty="0">
                          <a:latin typeface="HGPｺﾞｼｯｸE" panose="020B0900000000000000" pitchFamily="50" charset="-128"/>
                          <a:ea typeface="HGPｺﾞｼｯｸE" panose="020B0900000000000000" pitchFamily="50" charset="-128"/>
                        </a:rPr>
                        <a:t>Motivations for Native WebRTC </a:t>
                      </a:r>
                      <a:r>
                        <a:rPr kumimoji="1" lang="en-US" altLang="ja-JP" sz="1100" dirty="0" err="1">
                          <a:latin typeface="HGPｺﾞｼｯｸE" panose="020B0900000000000000" pitchFamily="50" charset="-128"/>
                          <a:ea typeface="HGPｺﾞｼｯｸE" panose="020B0900000000000000" pitchFamily="50" charset="-128"/>
                        </a:rPr>
                        <a:t>Signalling</a:t>
                      </a:r>
                      <a:endParaRPr kumimoji="1" lang="ja-JP" altLang="en-US" sz="1100" dirty="0">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262982951"/>
                  </a:ext>
                </a:extLst>
              </a:tr>
              <a:tr h="134422">
                <a:tc>
                  <a:txBody>
                    <a:bodyPr/>
                    <a:lstStyle/>
                    <a:p>
                      <a:r>
                        <a:rPr kumimoji="1" lang="en-US" altLang="ja-JP" sz="1100" dirty="0">
                          <a:latin typeface="HGPｺﾞｼｯｸE" panose="020B0900000000000000" pitchFamily="50" charset="-128"/>
                          <a:ea typeface="HGPｺﾞｼｯｸE" panose="020B0900000000000000" pitchFamily="50" charset="-128"/>
                        </a:rPr>
                        <a:t>3</a:t>
                      </a:r>
                      <a:endParaRPr kumimoji="1" lang="ja-JP" altLang="en-US" sz="1100" dirty="0">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1" lang="en-US" altLang="ja-JP" sz="1100" dirty="0">
                          <a:latin typeface="HGPｺﾞｼｯｸE" panose="020B0900000000000000" pitchFamily="50" charset="-128"/>
                          <a:ea typeface="HGPｺﾞｼｯｸE" panose="020B0900000000000000" pitchFamily="50" charset="-128"/>
                        </a:rPr>
                        <a:t>Use Cases</a:t>
                      </a:r>
                      <a:endParaRPr kumimoji="1" lang="ja-JP" altLang="en-US" sz="1100" dirty="0">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846305532"/>
                  </a:ext>
                </a:extLst>
              </a:tr>
              <a:tr h="113607">
                <a:tc>
                  <a:txBody>
                    <a:bodyPr/>
                    <a:lstStyle/>
                    <a:p>
                      <a:r>
                        <a:rPr kumimoji="1" lang="en-US" altLang="ja-JP" sz="1100" dirty="0">
                          <a:latin typeface="HGPｺﾞｼｯｸE" panose="020B0900000000000000" pitchFamily="50" charset="-128"/>
                          <a:ea typeface="HGPｺﾞｼｯｸE" panose="020B0900000000000000" pitchFamily="50" charset="-128"/>
                        </a:rPr>
                        <a:t>4</a:t>
                      </a:r>
                      <a:endParaRPr kumimoji="1" lang="ja-JP" altLang="en-US" sz="1100" dirty="0">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1" lang="en-US" altLang="ja-JP" sz="1100" dirty="0">
                          <a:latin typeface="HGPｺﾞｼｯｸE" panose="020B0900000000000000" pitchFamily="50" charset="-128"/>
                          <a:ea typeface="HGPｺﾞｼｯｸE" panose="020B0900000000000000" pitchFamily="50" charset="-128"/>
                        </a:rPr>
                        <a:t>Gap Analysis for WebRTC Architecture</a:t>
                      </a:r>
                      <a:endParaRPr kumimoji="1" lang="ja-JP" altLang="en-US" sz="1100" dirty="0">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784543589"/>
                  </a:ext>
                </a:extLst>
              </a:tr>
              <a:tr h="134422">
                <a:tc>
                  <a:txBody>
                    <a:bodyPr/>
                    <a:lstStyle/>
                    <a:p>
                      <a:r>
                        <a:rPr kumimoji="1" lang="en-US" altLang="ja-JP" sz="1100" dirty="0">
                          <a:latin typeface="HGPｺﾞｼｯｸE" panose="020B0900000000000000" pitchFamily="50" charset="-128"/>
                          <a:ea typeface="HGPｺﾞｼｯｸE" panose="020B0900000000000000" pitchFamily="50" charset="-128"/>
                        </a:rPr>
                        <a:t>5</a:t>
                      </a:r>
                      <a:endParaRPr kumimoji="1" lang="ja-JP" altLang="en-US" sz="1100" dirty="0">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1" lang="en-US" altLang="ja-JP" sz="1100" dirty="0">
                          <a:latin typeface="HGPｺﾞｼｯｸE" panose="020B0900000000000000" pitchFamily="50" charset="-128"/>
                          <a:ea typeface="HGPｺﾞｼｯｸE" panose="020B0900000000000000" pitchFamily="50" charset="-128"/>
                        </a:rPr>
                        <a:t>Requirements for C-Plane </a:t>
                      </a:r>
                      <a:r>
                        <a:rPr kumimoji="1" lang="en-US" altLang="ja-JP" sz="1100" dirty="0" err="1">
                          <a:latin typeface="HGPｺﾞｼｯｸE" panose="020B0900000000000000" pitchFamily="50" charset="-128"/>
                          <a:ea typeface="HGPｺﾞｼｯｸE" panose="020B0900000000000000" pitchFamily="50" charset="-128"/>
                        </a:rPr>
                        <a:t>Signalling</a:t>
                      </a:r>
                      <a:endParaRPr kumimoji="1" lang="ja-JP" altLang="en-US" sz="1100" dirty="0">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304826436"/>
                  </a:ext>
                </a:extLst>
              </a:tr>
              <a:tr h="134422">
                <a:tc>
                  <a:txBody>
                    <a:bodyPr/>
                    <a:lstStyle/>
                    <a:p>
                      <a:r>
                        <a:rPr kumimoji="1" lang="en-US" altLang="ja-JP" sz="1100" dirty="0">
                          <a:latin typeface="HGPｺﾞｼｯｸE" panose="020B0900000000000000" pitchFamily="50" charset="-128"/>
                          <a:ea typeface="HGPｺﾞｼｯｸE" panose="020B0900000000000000" pitchFamily="50" charset="-128"/>
                        </a:rPr>
                        <a:t>6</a:t>
                      </a:r>
                      <a:endParaRPr kumimoji="1" lang="ja-JP" altLang="en-US" sz="1100" dirty="0">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1" lang="en-US" altLang="ja-JP" sz="1100" dirty="0">
                          <a:latin typeface="HGPｺﾞｼｯｸE" panose="020B0900000000000000" pitchFamily="50" charset="-128"/>
                          <a:ea typeface="HGPｺﾞｼｯｸE" panose="020B0900000000000000" pitchFamily="50" charset="-128"/>
                        </a:rPr>
                        <a:t>Requirements for U-plane </a:t>
                      </a:r>
                      <a:r>
                        <a:rPr kumimoji="1" lang="en-US" altLang="ja-JP" sz="1100" dirty="0" err="1">
                          <a:latin typeface="HGPｺﾞｼｯｸE" panose="020B0900000000000000" pitchFamily="50" charset="-128"/>
                          <a:ea typeface="HGPｺﾞｼｯｸE" panose="020B0900000000000000" pitchFamily="50" charset="-128"/>
                        </a:rPr>
                        <a:t>Signalling</a:t>
                      </a:r>
                      <a:endParaRPr kumimoji="1" lang="ja-JP" altLang="en-US" sz="1100" dirty="0">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444511180"/>
                  </a:ext>
                </a:extLst>
              </a:tr>
              <a:tr h="134422">
                <a:tc>
                  <a:txBody>
                    <a:bodyPr/>
                    <a:lstStyle/>
                    <a:p>
                      <a:r>
                        <a:rPr kumimoji="1" lang="en-US" altLang="ja-JP" sz="1100" dirty="0">
                          <a:latin typeface="HGPｺﾞｼｯｸE" panose="020B0900000000000000" pitchFamily="50" charset="-128"/>
                          <a:ea typeface="HGPｺﾞｼｯｸE" panose="020B0900000000000000" pitchFamily="50" charset="-128"/>
                        </a:rPr>
                        <a:t>7</a:t>
                      </a:r>
                      <a:endParaRPr kumimoji="1" lang="ja-JP" altLang="en-US" sz="1100" dirty="0">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1" lang="en-US" altLang="ja-JP" sz="1100" dirty="0">
                          <a:latin typeface="HGPｺﾞｼｯｸE" panose="020B0900000000000000" pitchFamily="50" charset="-128"/>
                          <a:ea typeface="HGPｺﾞｼｯｸE" panose="020B0900000000000000" pitchFamily="50" charset="-128"/>
                        </a:rPr>
                        <a:t>Interworking with IMS Network</a:t>
                      </a:r>
                      <a:endParaRPr kumimoji="1" lang="ja-JP" altLang="en-US" sz="1100" dirty="0">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022697374"/>
                  </a:ext>
                </a:extLst>
              </a:tr>
              <a:tr h="134422">
                <a:tc>
                  <a:txBody>
                    <a:bodyPr/>
                    <a:lstStyle/>
                    <a:p>
                      <a:r>
                        <a:rPr kumimoji="1" lang="en-US" altLang="ja-JP" sz="1100" dirty="0">
                          <a:latin typeface="HGPｺﾞｼｯｸE" panose="020B0900000000000000" pitchFamily="50" charset="-128"/>
                          <a:ea typeface="HGPｺﾞｼｯｸE" panose="020B0900000000000000" pitchFamily="50" charset="-128"/>
                        </a:rPr>
                        <a:t>8</a:t>
                      </a:r>
                      <a:endParaRPr kumimoji="1" lang="ja-JP" altLang="en-US" sz="1100" dirty="0">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1" lang="en-US" altLang="ja-JP" sz="1100" dirty="0">
                          <a:latin typeface="HGPｺﾞｼｯｸE" panose="020B0900000000000000" pitchFamily="50" charset="-128"/>
                          <a:ea typeface="HGPｺﾞｼｯｸE" panose="020B0900000000000000" pitchFamily="50" charset="-128"/>
                        </a:rPr>
                        <a:t>Tethered Cases</a:t>
                      </a:r>
                      <a:endParaRPr kumimoji="1" lang="ja-JP" altLang="en-US" sz="1100" dirty="0">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736001639"/>
                  </a:ext>
                </a:extLst>
              </a:tr>
              <a:tr h="134422">
                <a:tc>
                  <a:txBody>
                    <a:bodyPr/>
                    <a:lstStyle/>
                    <a:p>
                      <a:r>
                        <a:rPr kumimoji="1" lang="en-US" altLang="ja-JP" sz="1100" dirty="0">
                          <a:latin typeface="HGPｺﾞｼｯｸE" panose="020B0900000000000000" pitchFamily="50" charset="-128"/>
                          <a:ea typeface="HGPｺﾞｼｯｸE" panose="020B0900000000000000" pitchFamily="50" charset="-128"/>
                        </a:rPr>
                        <a:t>9</a:t>
                      </a:r>
                      <a:endParaRPr kumimoji="1" lang="ja-JP" altLang="en-US" sz="1100" dirty="0">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1" lang="en-US" altLang="ja-JP" sz="1100" dirty="0">
                          <a:latin typeface="HGPｺﾞｼｯｸE" panose="020B0900000000000000" pitchFamily="50" charset="-128"/>
                          <a:ea typeface="HGPｺﾞｼｯｸE" panose="020B0900000000000000" pitchFamily="50" charset="-128"/>
                        </a:rPr>
                        <a:t>Security Considerations</a:t>
                      </a:r>
                      <a:endParaRPr kumimoji="1" lang="ja-JP" altLang="en-US" sz="1100" dirty="0">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64580544"/>
                  </a:ext>
                </a:extLst>
              </a:tr>
              <a:tr h="134422">
                <a:tc>
                  <a:txBody>
                    <a:bodyPr/>
                    <a:lstStyle/>
                    <a:p>
                      <a:r>
                        <a:rPr kumimoji="1" lang="en-US" altLang="ja-JP" sz="1100" dirty="0">
                          <a:latin typeface="HGPｺﾞｼｯｸE" panose="020B0900000000000000" pitchFamily="50" charset="-128"/>
                          <a:ea typeface="HGPｺﾞｼｯｸE" panose="020B0900000000000000" pitchFamily="50" charset="-128"/>
                        </a:rPr>
                        <a:t>10</a:t>
                      </a:r>
                      <a:endParaRPr kumimoji="1" lang="ja-JP" altLang="en-US" sz="1100" dirty="0">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1" lang="en-US" altLang="ja-JP" sz="1100" dirty="0">
                          <a:latin typeface="HGPｺﾞｼｯｸE" panose="020B0900000000000000" pitchFamily="50" charset="-128"/>
                          <a:ea typeface="HGPｺﾞｼｯｸE" panose="020B0900000000000000" pitchFamily="50" charset="-128"/>
                        </a:rPr>
                        <a:t>Related Groups Considerations</a:t>
                      </a:r>
                      <a:endParaRPr kumimoji="1" lang="ja-JP" altLang="en-US" sz="1100" dirty="0">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511320532"/>
                  </a:ext>
                </a:extLst>
              </a:tr>
              <a:tr h="134422">
                <a:tc>
                  <a:txBody>
                    <a:bodyPr/>
                    <a:lstStyle/>
                    <a:p>
                      <a:r>
                        <a:rPr kumimoji="1" lang="en-US" altLang="ja-JP" sz="1100" dirty="0">
                          <a:latin typeface="HGPｺﾞｼｯｸE" panose="020B0900000000000000" pitchFamily="50" charset="-128"/>
                          <a:ea typeface="HGPｺﾞｼｯｸE" panose="020B0900000000000000" pitchFamily="50" charset="-128"/>
                        </a:rPr>
                        <a:t>11</a:t>
                      </a:r>
                      <a:endParaRPr kumimoji="1" lang="ja-JP" altLang="en-US" sz="1100" dirty="0">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1" lang="en-US" altLang="ja-JP" sz="1100" dirty="0">
                          <a:latin typeface="HGPｺﾞｼｯｸE" panose="020B0900000000000000" pitchFamily="50" charset="-128"/>
                          <a:ea typeface="HGPｺﾞｼｯｸE" panose="020B0900000000000000" pitchFamily="50" charset="-128"/>
                        </a:rPr>
                        <a:t>Conclusions and Recommendations</a:t>
                      </a:r>
                      <a:endParaRPr kumimoji="1" lang="ja-JP" altLang="en-US" sz="1100" dirty="0">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796317342"/>
                  </a:ext>
                </a:extLst>
              </a:tr>
              <a:tr h="134422">
                <a:tc>
                  <a:txBody>
                    <a:bodyPr/>
                    <a:lstStyle/>
                    <a:p>
                      <a:r>
                        <a:rPr kumimoji="1" lang="en-US" altLang="ja-JP" sz="1100" dirty="0">
                          <a:latin typeface="HGPｺﾞｼｯｸE" panose="020B0900000000000000" pitchFamily="50" charset="-128"/>
                          <a:ea typeface="HGPｺﾞｼｯｸE" panose="020B0900000000000000" pitchFamily="50" charset="-128"/>
                        </a:rPr>
                        <a:t>12</a:t>
                      </a:r>
                      <a:endParaRPr kumimoji="1" lang="ja-JP" altLang="en-US" sz="1100" dirty="0">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1" lang="en-US" altLang="ja-JP" sz="1100" dirty="0">
                          <a:latin typeface="HGPｺﾞｼｯｸE" panose="020B0900000000000000" pitchFamily="50" charset="-128"/>
                          <a:ea typeface="HGPｺﾞｼｯｸE" panose="020B0900000000000000" pitchFamily="50" charset="-128"/>
                        </a:rPr>
                        <a:t>References</a:t>
                      </a:r>
                      <a:endParaRPr kumimoji="1" lang="ja-JP" altLang="en-US" sz="1100" dirty="0">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423400094"/>
                  </a:ext>
                </a:extLst>
              </a:tr>
              <a:tr h="134422">
                <a:tc>
                  <a:txBody>
                    <a:bodyPr/>
                    <a:lstStyle/>
                    <a:p>
                      <a:r>
                        <a:rPr kumimoji="1" lang="en-US" altLang="ja-JP" sz="1100" dirty="0">
                          <a:latin typeface="HGPｺﾞｼｯｸE" panose="020B0900000000000000" pitchFamily="50" charset="-128"/>
                          <a:ea typeface="HGPｺﾞｼｯｸE" panose="020B0900000000000000" pitchFamily="50" charset="-128"/>
                        </a:rPr>
                        <a:t>13</a:t>
                      </a:r>
                      <a:endParaRPr kumimoji="1" lang="ja-JP" altLang="en-US" sz="1100" dirty="0">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1" lang="en-US" altLang="ja-JP" sz="1100" dirty="0">
                          <a:latin typeface="HGPｺﾞｼｯｸE" panose="020B0900000000000000" pitchFamily="50" charset="-128"/>
                          <a:ea typeface="HGPｺﾞｼｯｸE" panose="020B0900000000000000" pitchFamily="50" charset="-128"/>
                        </a:rPr>
                        <a:t>Open Issues</a:t>
                      </a:r>
                      <a:endParaRPr kumimoji="1" lang="ja-JP" altLang="en-US" sz="1100" dirty="0">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977833216"/>
                  </a:ext>
                </a:extLst>
              </a:tr>
              <a:tr h="134422">
                <a:tc>
                  <a:txBody>
                    <a:bodyPr/>
                    <a:lstStyle/>
                    <a:p>
                      <a:r>
                        <a:rPr kumimoji="1" lang="en-US" altLang="ja-JP" sz="1100" dirty="0">
                          <a:latin typeface="HGPｺﾞｼｯｸE" panose="020B0900000000000000" pitchFamily="50" charset="-128"/>
                          <a:ea typeface="HGPｺﾞｼｯｸE" panose="020B0900000000000000" pitchFamily="50" charset="-128"/>
                        </a:rPr>
                        <a:t>Annex A - F</a:t>
                      </a:r>
                      <a:endParaRPr kumimoji="1" lang="ja-JP" altLang="en-US" sz="1100" dirty="0">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1" lang="en-US" altLang="ja-JP" sz="1100" dirty="0">
                          <a:latin typeface="HGPｺﾞｼｯｸE" panose="020B0900000000000000" pitchFamily="50" charset="-128"/>
                          <a:ea typeface="HGPｺﾞｼｯｸE" panose="020B0900000000000000" pitchFamily="50" charset="-128"/>
                        </a:rPr>
                        <a:t>Examples</a:t>
                      </a:r>
                      <a:endParaRPr kumimoji="1" lang="ja-JP" altLang="en-US" sz="1100" dirty="0">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888081329"/>
                  </a:ext>
                </a:extLst>
              </a:tr>
            </a:tbl>
          </a:graphicData>
        </a:graphic>
      </p:graphicFrame>
      <p:cxnSp>
        <p:nvCxnSpPr>
          <p:cNvPr id="44" name="直線矢印コネクタ 43">
            <a:extLst>
              <a:ext uri="{FF2B5EF4-FFF2-40B4-BE49-F238E27FC236}">
                <a16:creationId xmlns:a16="http://schemas.microsoft.com/office/drawing/2014/main" id="{31390FD7-C4ED-4D14-BFD6-5E59A9BFE09D}"/>
              </a:ext>
            </a:extLst>
          </p:cNvPr>
          <p:cNvCxnSpPr>
            <a:cxnSpLocks/>
          </p:cNvCxnSpPr>
          <p:nvPr/>
        </p:nvCxnSpPr>
        <p:spPr>
          <a:xfrm flipV="1">
            <a:off x="3855840" y="3747889"/>
            <a:ext cx="1200120" cy="2395728"/>
          </a:xfrm>
          <a:prstGeom prst="straightConnector1">
            <a:avLst/>
          </a:prstGeom>
          <a:ln>
            <a:solidFill>
              <a:srgbClr val="0070C0"/>
            </a:solidFill>
            <a:headEnd type="oval"/>
            <a:tailEnd type="stealth" w="med" len="lg"/>
          </a:ln>
        </p:spPr>
        <p:style>
          <a:lnRef idx="1">
            <a:schemeClr val="accent1"/>
          </a:lnRef>
          <a:fillRef idx="0">
            <a:schemeClr val="accent1"/>
          </a:fillRef>
          <a:effectRef idx="0">
            <a:schemeClr val="accent1"/>
          </a:effectRef>
          <a:fontRef idx="minor">
            <a:schemeClr val="tx1"/>
          </a:fontRef>
        </p:style>
      </p:cxnSp>
      <p:cxnSp>
        <p:nvCxnSpPr>
          <p:cNvPr id="46" name="直線矢印コネクタ 45">
            <a:extLst>
              <a:ext uri="{FF2B5EF4-FFF2-40B4-BE49-F238E27FC236}">
                <a16:creationId xmlns:a16="http://schemas.microsoft.com/office/drawing/2014/main" id="{C853532F-4A90-4306-8E85-53A39EE65F4B}"/>
              </a:ext>
            </a:extLst>
          </p:cNvPr>
          <p:cNvCxnSpPr>
            <a:cxnSpLocks/>
          </p:cNvCxnSpPr>
          <p:nvPr/>
        </p:nvCxnSpPr>
        <p:spPr>
          <a:xfrm>
            <a:off x="3855840" y="3979537"/>
            <a:ext cx="1200120" cy="1459992"/>
          </a:xfrm>
          <a:prstGeom prst="straightConnector1">
            <a:avLst/>
          </a:prstGeom>
          <a:ln>
            <a:solidFill>
              <a:srgbClr val="0070C0"/>
            </a:solidFill>
            <a:headEnd type="oval"/>
            <a:tailEnd type="stealth" w="med" len="lg"/>
          </a:ln>
        </p:spPr>
        <p:style>
          <a:lnRef idx="1">
            <a:schemeClr val="accent1"/>
          </a:lnRef>
          <a:fillRef idx="0">
            <a:schemeClr val="accent1"/>
          </a:fillRef>
          <a:effectRef idx="0">
            <a:schemeClr val="accent1"/>
          </a:effectRef>
          <a:fontRef idx="minor">
            <a:schemeClr val="tx1"/>
          </a:fontRef>
        </p:style>
      </p:cxnSp>
      <p:cxnSp>
        <p:nvCxnSpPr>
          <p:cNvPr id="47" name="直線矢印コネクタ 46">
            <a:extLst>
              <a:ext uri="{FF2B5EF4-FFF2-40B4-BE49-F238E27FC236}">
                <a16:creationId xmlns:a16="http://schemas.microsoft.com/office/drawing/2014/main" id="{AE899412-AF86-40B0-939A-97993B2016C6}"/>
              </a:ext>
            </a:extLst>
          </p:cNvPr>
          <p:cNvCxnSpPr>
            <a:cxnSpLocks/>
          </p:cNvCxnSpPr>
          <p:nvPr/>
        </p:nvCxnSpPr>
        <p:spPr>
          <a:xfrm flipV="1">
            <a:off x="3855840" y="5671177"/>
            <a:ext cx="1200120" cy="944443"/>
          </a:xfrm>
          <a:prstGeom prst="straightConnector1">
            <a:avLst/>
          </a:prstGeom>
          <a:ln>
            <a:solidFill>
              <a:srgbClr val="0070C0"/>
            </a:solidFill>
            <a:headEnd type="oval"/>
            <a:tailEnd type="stealth" w="med" len="lg"/>
          </a:ln>
        </p:spPr>
        <p:style>
          <a:lnRef idx="1">
            <a:schemeClr val="accent1"/>
          </a:lnRef>
          <a:fillRef idx="0">
            <a:schemeClr val="accent1"/>
          </a:fillRef>
          <a:effectRef idx="0">
            <a:schemeClr val="accent1"/>
          </a:effectRef>
          <a:fontRef idx="minor">
            <a:schemeClr val="tx1"/>
          </a:fontRef>
        </p:style>
      </p:cxnSp>
      <p:cxnSp>
        <p:nvCxnSpPr>
          <p:cNvPr id="49" name="直線矢印コネクタ 48">
            <a:extLst>
              <a:ext uri="{FF2B5EF4-FFF2-40B4-BE49-F238E27FC236}">
                <a16:creationId xmlns:a16="http://schemas.microsoft.com/office/drawing/2014/main" id="{659802D4-FFAF-4A93-86FC-4C542BA7C0E8}"/>
              </a:ext>
            </a:extLst>
          </p:cNvPr>
          <p:cNvCxnSpPr>
            <a:cxnSpLocks/>
          </p:cNvCxnSpPr>
          <p:nvPr/>
        </p:nvCxnSpPr>
        <p:spPr>
          <a:xfrm flipV="1">
            <a:off x="3855840" y="5178987"/>
            <a:ext cx="1200120" cy="744543"/>
          </a:xfrm>
          <a:prstGeom prst="straightConnector1">
            <a:avLst/>
          </a:prstGeom>
          <a:ln>
            <a:solidFill>
              <a:srgbClr val="0070C0"/>
            </a:solidFill>
            <a:headEnd type="oval"/>
            <a:tailEnd type="stealth" w="med" len="lg"/>
          </a:ln>
        </p:spPr>
        <p:style>
          <a:lnRef idx="1">
            <a:schemeClr val="accent1"/>
          </a:lnRef>
          <a:fillRef idx="0">
            <a:schemeClr val="accent1"/>
          </a:fillRef>
          <a:effectRef idx="0">
            <a:schemeClr val="accent1"/>
          </a:effectRef>
          <a:fontRef idx="minor">
            <a:schemeClr val="tx1"/>
          </a:fontRef>
        </p:style>
      </p:cxnSp>
      <p:cxnSp>
        <p:nvCxnSpPr>
          <p:cNvPr id="50" name="直線矢印コネクタ 49">
            <a:extLst>
              <a:ext uri="{FF2B5EF4-FFF2-40B4-BE49-F238E27FC236}">
                <a16:creationId xmlns:a16="http://schemas.microsoft.com/office/drawing/2014/main" id="{3B94C81B-F2C0-4E91-88EE-F7B385AB9F2B}"/>
              </a:ext>
            </a:extLst>
          </p:cNvPr>
          <p:cNvCxnSpPr>
            <a:cxnSpLocks/>
          </p:cNvCxnSpPr>
          <p:nvPr/>
        </p:nvCxnSpPr>
        <p:spPr>
          <a:xfrm flipV="1">
            <a:off x="3852355" y="5879759"/>
            <a:ext cx="1208135" cy="497373"/>
          </a:xfrm>
          <a:prstGeom prst="straightConnector1">
            <a:avLst/>
          </a:prstGeom>
          <a:ln>
            <a:solidFill>
              <a:srgbClr val="0070C0"/>
            </a:solidFill>
            <a:headEnd type="oval"/>
            <a:tailEnd type="stealth" w="med" len="lg"/>
          </a:ln>
        </p:spPr>
        <p:style>
          <a:lnRef idx="1">
            <a:schemeClr val="accent1"/>
          </a:lnRef>
          <a:fillRef idx="0">
            <a:schemeClr val="accent1"/>
          </a:fillRef>
          <a:effectRef idx="0">
            <a:schemeClr val="accent1"/>
          </a:effectRef>
          <a:fontRef idx="minor">
            <a:schemeClr val="tx1"/>
          </a:fontRef>
        </p:style>
      </p:cxnSp>
      <p:sp>
        <p:nvSpPr>
          <p:cNvPr id="51" name="正方形/長方形 50">
            <a:extLst>
              <a:ext uri="{FF2B5EF4-FFF2-40B4-BE49-F238E27FC236}">
                <a16:creationId xmlns:a16="http://schemas.microsoft.com/office/drawing/2014/main" id="{742AFA28-9995-44D8-8CF4-516FC2007F7B}"/>
              </a:ext>
            </a:extLst>
          </p:cNvPr>
          <p:cNvSpPr/>
          <p:nvPr/>
        </p:nvSpPr>
        <p:spPr>
          <a:xfrm>
            <a:off x="259061" y="4110496"/>
            <a:ext cx="3596779" cy="1687286"/>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53" name="直線矢印コネクタ 52">
            <a:extLst>
              <a:ext uri="{FF2B5EF4-FFF2-40B4-BE49-F238E27FC236}">
                <a16:creationId xmlns:a16="http://schemas.microsoft.com/office/drawing/2014/main" id="{ECE275FB-BCDA-4003-A8AE-65B694670F67}"/>
              </a:ext>
            </a:extLst>
          </p:cNvPr>
          <p:cNvCxnSpPr>
            <a:cxnSpLocks/>
            <a:stCxn id="51" idx="3"/>
          </p:cNvCxnSpPr>
          <p:nvPr/>
        </p:nvCxnSpPr>
        <p:spPr>
          <a:xfrm flipV="1">
            <a:off x="3855840" y="4709533"/>
            <a:ext cx="1200120" cy="244606"/>
          </a:xfrm>
          <a:prstGeom prst="straightConnector1">
            <a:avLst/>
          </a:prstGeom>
          <a:ln>
            <a:solidFill>
              <a:srgbClr val="FF0000"/>
            </a:solidFill>
            <a:headEnd type="oval"/>
            <a:tailEnd type="stealth" w="med" len="lg"/>
          </a:ln>
        </p:spPr>
        <p:style>
          <a:lnRef idx="1">
            <a:schemeClr val="accent1"/>
          </a:lnRef>
          <a:fillRef idx="0">
            <a:schemeClr val="accent1"/>
          </a:fillRef>
          <a:effectRef idx="0">
            <a:schemeClr val="accent1"/>
          </a:effectRef>
          <a:fontRef idx="minor">
            <a:schemeClr val="tx1"/>
          </a:fontRef>
        </p:style>
      </p:cxnSp>
      <p:sp>
        <p:nvSpPr>
          <p:cNvPr id="21" name="正方形/長方形 20">
            <a:extLst>
              <a:ext uri="{FF2B5EF4-FFF2-40B4-BE49-F238E27FC236}">
                <a16:creationId xmlns:a16="http://schemas.microsoft.com/office/drawing/2014/main" id="{513C2044-79BD-44F3-8ADA-273B9C8EFB8C}"/>
              </a:ext>
            </a:extLst>
          </p:cNvPr>
          <p:cNvSpPr/>
          <p:nvPr/>
        </p:nvSpPr>
        <p:spPr>
          <a:xfrm>
            <a:off x="259061" y="3381822"/>
            <a:ext cx="3596779" cy="489232"/>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48" name="直線矢印コネクタ 47">
            <a:extLst>
              <a:ext uri="{FF2B5EF4-FFF2-40B4-BE49-F238E27FC236}">
                <a16:creationId xmlns:a16="http://schemas.microsoft.com/office/drawing/2014/main" id="{1C1A84BC-C585-488D-BB25-9DA801456BD4}"/>
              </a:ext>
            </a:extLst>
          </p:cNvPr>
          <p:cNvCxnSpPr>
            <a:cxnSpLocks/>
          </p:cNvCxnSpPr>
          <p:nvPr/>
        </p:nvCxnSpPr>
        <p:spPr>
          <a:xfrm>
            <a:off x="3855840" y="3747889"/>
            <a:ext cx="1200120" cy="504497"/>
          </a:xfrm>
          <a:prstGeom prst="straightConnector1">
            <a:avLst/>
          </a:prstGeom>
          <a:ln>
            <a:solidFill>
              <a:srgbClr val="FF0000"/>
            </a:solidFill>
            <a:headEnd type="oval"/>
            <a:tailEnd type="stealth" w="med" len="lg"/>
          </a:ln>
        </p:spPr>
        <p:style>
          <a:lnRef idx="1">
            <a:schemeClr val="accent1"/>
          </a:lnRef>
          <a:fillRef idx="0">
            <a:schemeClr val="accent1"/>
          </a:fillRef>
          <a:effectRef idx="0">
            <a:schemeClr val="accent1"/>
          </a:effectRef>
          <a:fontRef idx="minor">
            <a:schemeClr val="tx1"/>
          </a:fontRef>
        </p:style>
      </p:cxnSp>
      <p:sp>
        <p:nvSpPr>
          <p:cNvPr id="18" name="正方形/長方形 17">
            <a:extLst>
              <a:ext uri="{FF2B5EF4-FFF2-40B4-BE49-F238E27FC236}">
                <a16:creationId xmlns:a16="http://schemas.microsoft.com/office/drawing/2014/main" id="{96713EB3-B745-47BA-959B-8C4DB31EF680}"/>
              </a:ext>
            </a:extLst>
          </p:cNvPr>
          <p:cNvSpPr/>
          <p:nvPr/>
        </p:nvSpPr>
        <p:spPr>
          <a:xfrm>
            <a:off x="5049768" y="4592558"/>
            <a:ext cx="3816424" cy="216024"/>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 name="正方形/長方形 19">
            <a:extLst>
              <a:ext uri="{FF2B5EF4-FFF2-40B4-BE49-F238E27FC236}">
                <a16:creationId xmlns:a16="http://schemas.microsoft.com/office/drawing/2014/main" id="{9CD68B6B-F9F4-4EA5-93D0-1FE104813589}"/>
              </a:ext>
            </a:extLst>
          </p:cNvPr>
          <p:cNvSpPr/>
          <p:nvPr/>
        </p:nvSpPr>
        <p:spPr>
          <a:xfrm>
            <a:off x="5049768" y="4114790"/>
            <a:ext cx="3816424" cy="216024"/>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正方形/長方形 18">
            <a:extLst>
              <a:ext uri="{FF2B5EF4-FFF2-40B4-BE49-F238E27FC236}">
                <a16:creationId xmlns:a16="http://schemas.microsoft.com/office/drawing/2014/main" id="{3E3DF2BB-163D-44AA-BC05-776A0FA82157}"/>
              </a:ext>
            </a:extLst>
          </p:cNvPr>
          <p:cNvSpPr/>
          <p:nvPr/>
        </p:nvSpPr>
        <p:spPr>
          <a:xfrm>
            <a:off x="5049768" y="4356395"/>
            <a:ext cx="3816424" cy="216024"/>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22" name="直線矢印コネクタ 21">
            <a:extLst>
              <a:ext uri="{FF2B5EF4-FFF2-40B4-BE49-F238E27FC236}">
                <a16:creationId xmlns:a16="http://schemas.microsoft.com/office/drawing/2014/main" id="{AE8CB0B6-C184-43F9-B349-A7D1088516FE}"/>
              </a:ext>
            </a:extLst>
          </p:cNvPr>
          <p:cNvCxnSpPr>
            <a:cxnSpLocks/>
            <a:stCxn id="51" idx="3"/>
          </p:cNvCxnSpPr>
          <p:nvPr/>
        </p:nvCxnSpPr>
        <p:spPr>
          <a:xfrm flipV="1">
            <a:off x="3855840" y="4437112"/>
            <a:ext cx="1220216" cy="517027"/>
          </a:xfrm>
          <a:prstGeom prst="straightConnector1">
            <a:avLst/>
          </a:prstGeom>
          <a:ln>
            <a:solidFill>
              <a:srgbClr val="FF0000"/>
            </a:solidFill>
            <a:headEnd type="oval"/>
            <a:tailEnd type="stealth" w="med" len="lg"/>
          </a:ln>
        </p:spPr>
        <p:style>
          <a:lnRef idx="1">
            <a:schemeClr val="accent1"/>
          </a:lnRef>
          <a:fillRef idx="0">
            <a:schemeClr val="accent1"/>
          </a:fillRef>
          <a:effectRef idx="0">
            <a:schemeClr val="accent1"/>
          </a:effectRef>
          <a:fontRef idx="minor">
            <a:schemeClr val="tx1"/>
          </a:fontRef>
        </p:style>
      </p:cxnSp>
      <p:cxnSp>
        <p:nvCxnSpPr>
          <p:cNvPr id="23" name="直線矢印コネクタ 22">
            <a:extLst>
              <a:ext uri="{FF2B5EF4-FFF2-40B4-BE49-F238E27FC236}">
                <a16:creationId xmlns:a16="http://schemas.microsoft.com/office/drawing/2014/main" id="{D8671988-33A0-49D1-BA3F-F99DF5DE24D6}"/>
              </a:ext>
            </a:extLst>
          </p:cNvPr>
          <p:cNvCxnSpPr>
            <a:cxnSpLocks/>
          </p:cNvCxnSpPr>
          <p:nvPr/>
        </p:nvCxnSpPr>
        <p:spPr>
          <a:xfrm>
            <a:off x="3851275" y="3501008"/>
            <a:ext cx="1224781" cy="648072"/>
          </a:xfrm>
          <a:prstGeom prst="straightConnector1">
            <a:avLst/>
          </a:prstGeom>
          <a:ln>
            <a:solidFill>
              <a:srgbClr val="FF0000"/>
            </a:solidFill>
            <a:headEnd type="oval"/>
            <a:tailEnd type="stealth" w="med" len="lg"/>
          </a:ln>
        </p:spPr>
        <p:style>
          <a:lnRef idx="1">
            <a:schemeClr val="accent1"/>
          </a:lnRef>
          <a:fillRef idx="0">
            <a:schemeClr val="accent1"/>
          </a:fillRef>
          <a:effectRef idx="0">
            <a:schemeClr val="accent1"/>
          </a:effectRef>
          <a:fontRef idx="minor">
            <a:schemeClr val="tx1"/>
          </a:fontRef>
        </p:style>
      </p:cxnSp>
      <p:sp>
        <p:nvSpPr>
          <p:cNvPr id="9" name="テキスト ボックス 8">
            <a:extLst>
              <a:ext uri="{FF2B5EF4-FFF2-40B4-BE49-F238E27FC236}">
                <a16:creationId xmlns:a16="http://schemas.microsoft.com/office/drawing/2014/main" id="{02428289-0782-4403-B7E3-6E0BFBE4685B}"/>
              </a:ext>
            </a:extLst>
          </p:cNvPr>
          <p:cNvSpPr txBox="1"/>
          <p:nvPr/>
        </p:nvSpPr>
        <p:spPr>
          <a:xfrm>
            <a:off x="1403350" y="2780928"/>
            <a:ext cx="1512466" cy="288032"/>
          </a:xfrm>
          <a:prstGeom prst="rect">
            <a:avLst/>
          </a:prstGeom>
        </p:spPr>
        <p:txBody>
          <a:bodyPr vert="horz" wrap="none" lIns="0" tIns="45720" rIns="0" bIns="45720" rtlCol="0">
            <a:noAutofit/>
          </a:bodyPr>
          <a:lstStyle/>
          <a:p>
            <a:pPr marL="0" indent="0" algn="ctr">
              <a:buNone/>
            </a:pPr>
            <a:r>
              <a:rPr kumimoji="1" lang="en-US" altLang="ja-JP" sz="1400" dirty="0">
                <a:solidFill>
                  <a:schemeClr val="tx1"/>
                </a:solidFill>
                <a:latin typeface="HGPｺﾞｼｯｸE" panose="020B0900000000000000" pitchFamily="50" charset="-128"/>
                <a:ea typeface="HGPｺﾞｼｯｸE" panose="020B0900000000000000" pitchFamily="50" charset="-128"/>
              </a:rPr>
              <a:t>&lt;Current structure&gt;</a:t>
            </a:r>
            <a:endParaRPr kumimoji="1" lang="ja-JP" altLang="en-US" sz="1400" dirty="0">
              <a:solidFill>
                <a:schemeClr val="tx1"/>
              </a:solidFill>
              <a:latin typeface="HGPｺﾞｼｯｸE" panose="020B0900000000000000" pitchFamily="50" charset="-128"/>
              <a:ea typeface="HGPｺﾞｼｯｸE" panose="020B0900000000000000" pitchFamily="50" charset="-128"/>
            </a:endParaRPr>
          </a:p>
        </p:txBody>
      </p:sp>
      <p:sp>
        <p:nvSpPr>
          <p:cNvPr id="27" name="テキスト ボックス 26">
            <a:extLst>
              <a:ext uri="{FF2B5EF4-FFF2-40B4-BE49-F238E27FC236}">
                <a16:creationId xmlns:a16="http://schemas.microsoft.com/office/drawing/2014/main" id="{D31B5D3B-D311-4EE3-8754-99F6D32582F4}"/>
              </a:ext>
            </a:extLst>
          </p:cNvPr>
          <p:cNvSpPr txBox="1"/>
          <p:nvPr/>
        </p:nvSpPr>
        <p:spPr>
          <a:xfrm>
            <a:off x="6227886" y="2780928"/>
            <a:ext cx="1512466" cy="288032"/>
          </a:xfrm>
          <a:prstGeom prst="rect">
            <a:avLst/>
          </a:prstGeom>
        </p:spPr>
        <p:txBody>
          <a:bodyPr vert="horz" wrap="none" lIns="0" tIns="45720" rIns="0" bIns="45720" rtlCol="0">
            <a:noAutofit/>
          </a:bodyPr>
          <a:lstStyle/>
          <a:p>
            <a:pPr marL="0" indent="0" algn="ctr">
              <a:buNone/>
            </a:pPr>
            <a:r>
              <a:rPr kumimoji="1" lang="en-US" altLang="ja-JP" sz="1400" dirty="0">
                <a:solidFill>
                  <a:schemeClr val="tx1"/>
                </a:solidFill>
                <a:latin typeface="HGPｺﾞｼｯｸE" panose="020B0900000000000000" pitchFamily="50" charset="-128"/>
                <a:ea typeface="HGPｺﾞｼｯｸE" panose="020B0900000000000000" pitchFamily="50" charset="-128"/>
              </a:rPr>
              <a:t>&lt;Proposed structure&gt;</a:t>
            </a:r>
            <a:endParaRPr kumimoji="1" lang="ja-JP" altLang="en-US" sz="1400" dirty="0">
              <a:solidFill>
                <a:schemeClr val="tx1"/>
              </a:solidFill>
              <a:latin typeface="HGPｺﾞｼｯｸE" panose="020B0900000000000000" pitchFamily="50" charset="-128"/>
              <a:ea typeface="HGPｺﾞｼｯｸE" panose="020B0900000000000000" pitchFamily="50" charset="-128"/>
            </a:endParaRPr>
          </a:p>
        </p:txBody>
      </p:sp>
    </p:spTree>
    <p:extLst>
      <p:ext uri="{BB962C8B-B14F-4D97-AF65-F5344CB8AC3E}">
        <p14:creationId xmlns:p14="http://schemas.microsoft.com/office/powerpoint/2010/main" val="158972442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コンテンツ プレースホルダー 1"/>
          <p:cNvSpPr>
            <a:spLocks noGrp="1"/>
          </p:cNvSpPr>
          <p:nvPr>
            <p:ph idx="1"/>
          </p:nvPr>
        </p:nvSpPr>
        <p:spPr>
          <a:xfrm>
            <a:off x="254001" y="908718"/>
            <a:ext cx="8636000" cy="792090"/>
          </a:xfrm>
          <a:solidFill>
            <a:schemeClr val="bg1"/>
          </a:solidFill>
          <a:ln>
            <a:solidFill>
              <a:schemeClr val="tx1"/>
            </a:solidFill>
          </a:ln>
        </p:spPr>
        <p:txBody>
          <a:bodyPr>
            <a:noAutofit/>
          </a:bodyPr>
          <a:lstStyle/>
          <a:p>
            <a:pPr marL="371475" indent="-285750">
              <a:buFont typeface="Wingdings" panose="05000000000000000000" pitchFamily="2" charset="2"/>
              <a:buChar char="u"/>
            </a:pPr>
            <a:r>
              <a:rPr lang="en-US" altLang="ja-JP" sz="1600" dirty="0">
                <a:latin typeface="HGPｺﾞｼｯｸE" panose="020B0900000000000000" pitchFamily="50" charset="-128"/>
                <a:ea typeface="HGPｺﾞｼｯｸE" panose="020B0900000000000000" pitchFamily="50" charset="-128"/>
              </a:rPr>
              <a:t>It is proposed to use the objectives of the SID (except NOTE) as the scope of the PD instead of the current scope. As described in previous slides, the current scope description is proposed to be moved to the motivation clause.</a:t>
            </a:r>
          </a:p>
        </p:txBody>
      </p:sp>
      <p:sp>
        <p:nvSpPr>
          <p:cNvPr id="3" name="スライド番号プレースホルダー 2"/>
          <p:cNvSpPr>
            <a:spLocks noGrp="1"/>
          </p:cNvSpPr>
          <p:nvPr>
            <p:ph type="sldNum" sz="quarter" idx="12"/>
          </p:nvPr>
        </p:nvSpPr>
        <p:spPr/>
        <p:txBody>
          <a:bodyPr/>
          <a:lstStyle/>
          <a:p>
            <a:fld id="{FA94C073-C9B4-46D0-8E48-EE440BDF758B}" type="slidenum">
              <a:rPr kumimoji="1" lang="ja-JP" altLang="en-US" smtClean="0">
                <a:latin typeface="HGPｺﾞｼｯｸE" panose="020B0900000000000000" pitchFamily="50" charset="-128"/>
                <a:ea typeface="HGPｺﾞｼｯｸE" panose="020B0900000000000000" pitchFamily="50" charset="-128"/>
              </a:rPr>
              <a:t>4</a:t>
            </a:fld>
            <a:endParaRPr kumimoji="1" lang="ja-JP" altLang="en-US" dirty="0">
              <a:latin typeface="HGPｺﾞｼｯｸE" panose="020B0900000000000000" pitchFamily="50" charset="-128"/>
              <a:ea typeface="HGPｺﾞｼｯｸE" panose="020B0900000000000000" pitchFamily="50" charset="-128"/>
            </a:endParaRPr>
          </a:p>
        </p:txBody>
      </p:sp>
      <p:sp>
        <p:nvSpPr>
          <p:cNvPr id="4" name="タイトル 3"/>
          <p:cNvSpPr>
            <a:spLocks noGrp="1"/>
          </p:cNvSpPr>
          <p:nvPr>
            <p:ph type="title"/>
          </p:nvPr>
        </p:nvSpPr>
        <p:spPr/>
        <p:txBody>
          <a:bodyPr>
            <a:normAutofit/>
          </a:bodyPr>
          <a:lstStyle/>
          <a:p>
            <a:r>
              <a:rPr lang="en-US" altLang="ja-JP" sz="2400" b="0" dirty="0">
                <a:latin typeface="HGPｺﾞｼｯｸE" panose="020B0900000000000000" pitchFamily="50" charset="-128"/>
                <a:ea typeface="HGPｺﾞｼｯｸE" panose="020B0900000000000000" pitchFamily="50" charset="-128"/>
              </a:rPr>
              <a:t>3</a:t>
            </a:r>
            <a:r>
              <a:rPr kumimoji="1" lang="en-US" altLang="ja-JP" sz="2400" b="0" dirty="0">
                <a:latin typeface="HGPｺﾞｼｯｸE" panose="020B0900000000000000" pitchFamily="50" charset="-128"/>
                <a:ea typeface="HGPｺﾞｼｯｸE" panose="020B0900000000000000" pitchFamily="50" charset="-128"/>
              </a:rPr>
              <a:t>. </a:t>
            </a:r>
            <a:r>
              <a:rPr lang="en-US" altLang="ja-JP" sz="2000" b="0" dirty="0">
                <a:latin typeface="HGPｺﾞｼｯｸE" panose="020B0900000000000000" pitchFamily="50" charset="-128"/>
                <a:ea typeface="HGPｺﾞｼｯｸE" panose="020B0900000000000000" pitchFamily="50" charset="-128"/>
              </a:rPr>
              <a:t>Proposal 2:</a:t>
            </a:r>
            <a:r>
              <a:rPr lang="ja-JP" altLang="en-US" sz="2000" b="0" dirty="0">
                <a:latin typeface="HGPｺﾞｼｯｸE" panose="020B0900000000000000" pitchFamily="50" charset="-128"/>
                <a:ea typeface="HGPｺﾞｼｯｸE" panose="020B0900000000000000" pitchFamily="50" charset="-128"/>
              </a:rPr>
              <a:t> </a:t>
            </a:r>
            <a:r>
              <a:rPr lang="en-US" altLang="ja-JP" sz="2000" b="0" dirty="0">
                <a:latin typeface="HGPｺﾞｼｯｸE" panose="020B0900000000000000" pitchFamily="50" charset="-128"/>
                <a:ea typeface="HGPｺﾞｼｯｸE" panose="020B0900000000000000" pitchFamily="50" charset="-128"/>
              </a:rPr>
              <a:t>Modification of the scope of the PD</a:t>
            </a:r>
            <a:endParaRPr kumimoji="1" lang="ja-JP" altLang="en-US" sz="2000" b="0" dirty="0">
              <a:latin typeface="HGPｺﾞｼｯｸE" panose="020B0900000000000000" pitchFamily="50" charset="-128"/>
              <a:ea typeface="HGPｺﾞｼｯｸE" panose="020B0900000000000000" pitchFamily="50" charset="-128"/>
            </a:endParaRPr>
          </a:p>
        </p:txBody>
      </p:sp>
      <p:graphicFrame>
        <p:nvGraphicFramePr>
          <p:cNvPr id="42" name="表 7">
            <a:extLst>
              <a:ext uri="{FF2B5EF4-FFF2-40B4-BE49-F238E27FC236}">
                <a16:creationId xmlns:a16="http://schemas.microsoft.com/office/drawing/2014/main" id="{4723F156-52D9-4788-9BCC-21E72BA6F1CF}"/>
              </a:ext>
            </a:extLst>
          </p:cNvPr>
          <p:cNvGraphicFramePr>
            <a:graphicFrameLocks noGrp="1"/>
          </p:cNvGraphicFramePr>
          <p:nvPr/>
        </p:nvGraphicFramePr>
        <p:xfrm>
          <a:off x="5055960" y="3002752"/>
          <a:ext cx="3823123" cy="2875680"/>
        </p:xfrm>
        <a:graphic>
          <a:graphicData uri="http://schemas.openxmlformats.org/drawingml/2006/table">
            <a:tbl>
              <a:tblPr firstRow="1" bandRow="1">
                <a:tableStyleId>{5C22544A-7EE6-4342-B048-85BDC9FD1C3A}</a:tableStyleId>
              </a:tblPr>
              <a:tblGrid>
                <a:gridCol w="509906">
                  <a:extLst>
                    <a:ext uri="{9D8B030D-6E8A-4147-A177-3AD203B41FA5}">
                      <a16:colId xmlns:a16="http://schemas.microsoft.com/office/drawing/2014/main" val="209178020"/>
                    </a:ext>
                  </a:extLst>
                </a:gridCol>
                <a:gridCol w="3313217">
                  <a:extLst>
                    <a:ext uri="{9D8B030D-6E8A-4147-A177-3AD203B41FA5}">
                      <a16:colId xmlns:a16="http://schemas.microsoft.com/office/drawing/2014/main" val="2901533507"/>
                    </a:ext>
                  </a:extLst>
                </a:gridCol>
              </a:tblGrid>
              <a:tr h="134422">
                <a:tc>
                  <a:txBody>
                    <a:bodyPr/>
                    <a:lstStyle/>
                    <a:p>
                      <a:r>
                        <a:rPr kumimoji="1" lang="en-US" altLang="ja-JP" sz="1100" dirty="0">
                          <a:solidFill>
                            <a:schemeClr val="tx1"/>
                          </a:solidFill>
                          <a:latin typeface="HGPｺﾞｼｯｸE" panose="020B0900000000000000" pitchFamily="50" charset="-128"/>
                          <a:ea typeface="HGPｺﾞｼｯｸE" panose="020B0900000000000000" pitchFamily="50" charset="-128"/>
                        </a:rPr>
                        <a:t>clause</a:t>
                      </a:r>
                      <a:endParaRPr kumimoji="1" lang="ja-JP" altLang="en-US" sz="1100" dirty="0">
                        <a:solidFill>
                          <a:schemeClr val="tx1"/>
                        </a:solidFill>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1" lang="en-US" altLang="ja-JP" sz="1100" dirty="0">
                          <a:solidFill>
                            <a:schemeClr val="tx1"/>
                          </a:solidFill>
                          <a:latin typeface="HGPｺﾞｼｯｸE" panose="020B0900000000000000" pitchFamily="50" charset="-128"/>
                          <a:ea typeface="HGPｺﾞｼｯｸE" panose="020B0900000000000000" pitchFamily="50" charset="-128"/>
                        </a:rPr>
                        <a:t>Title</a:t>
                      </a:r>
                      <a:endParaRPr kumimoji="1" lang="ja-JP" altLang="en-US" sz="1100" dirty="0">
                        <a:solidFill>
                          <a:schemeClr val="tx1"/>
                        </a:solidFill>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90014496"/>
                  </a:ext>
                </a:extLst>
              </a:tr>
              <a:tr h="0">
                <a:tc>
                  <a:txBody>
                    <a:bodyPr/>
                    <a:lstStyle/>
                    <a:p>
                      <a:r>
                        <a:rPr kumimoji="1" lang="en-US" altLang="ja-JP" sz="1100" dirty="0">
                          <a:solidFill>
                            <a:schemeClr val="tx1"/>
                          </a:solidFill>
                          <a:latin typeface="HGPｺﾞｼｯｸE" panose="020B0900000000000000" pitchFamily="50" charset="-128"/>
                          <a:ea typeface="HGPｺﾞｼｯｸE" panose="020B0900000000000000" pitchFamily="50" charset="-128"/>
                        </a:rPr>
                        <a:t>1</a:t>
                      </a:r>
                      <a:endParaRPr kumimoji="1" lang="ja-JP" altLang="en-US" sz="1100" dirty="0">
                        <a:solidFill>
                          <a:schemeClr val="tx1"/>
                        </a:solidFill>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1" lang="en-US" altLang="ja-JP" sz="1100" dirty="0">
                          <a:solidFill>
                            <a:schemeClr val="tx1"/>
                          </a:solidFill>
                          <a:latin typeface="HGPｺﾞｼｯｸE" panose="020B0900000000000000" pitchFamily="50" charset="-128"/>
                          <a:ea typeface="HGPｺﾞｼｯｸE" panose="020B0900000000000000" pitchFamily="50" charset="-128"/>
                        </a:rPr>
                        <a:t>Scope</a:t>
                      </a:r>
                      <a:endParaRPr kumimoji="1" lang="ja-JP" altLang="en-US" sz="1100" dirty="0">
                        <a:solidFill>
                          <a:schemeClr val="tx1"/>
                        </a:solidFill>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239222049"/>
                  </a:ext>
                </a:extLst>
              </a:tr>
              <a:tr h="134422">
                <a:tc>
                  <a:txBody>
                    <a:bodyPr/>
                    <a:lstStyle/>
                    <a:p>
                      <a:r>
                        <a:rPr kumimoji="1" lang="en-US" altLang="ja-JP" sz="1100" dirty="0">
                          <a:solidFill>
                            <a:schemeClr val="tx1"/>
                          </a:solidFill>
                          <a:latin typeface="HGPｺﾞｼｯｸE" panose="020B0900000000000000" pitchFamily="50" charset="-128"/>
                          <a:ea typeface="HGPｺﾞｼｯｸE" panose="020B0900000000000000" pitchFamily="50" charset="-128"/>
                        </a:rPr>
                        <a:t>2</a:t>
                      </a:r>
                      <a:endParaRPr kumimoji="1" lang="ja-JP" altLang="en-US" sz="1100" dirty="0">
                        <a:solidFill>
                          <a:schemeClr val="tx1"/>
                        </a:solidFill>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1" lang="en-US" altLang="ja-JP" sz="1100" dirty="0">
                          <a:solidFill>
                            <a:schemeClr val="tx1"/>
                          </a:solidFill>
                          <a:latin typeface="HGPｺﾞｼｯｸE" panose="020B0900000000000000" pitchFamily="50" charset="-128"/>
                          <a:ea typeface="HGPｺﾞｼｯｸE" panose="020B0900000000000000" pitchFamily="50" charset="-128"/>
                        </a:rPr>
                        <a:t>References</a:t>
                      </a:r>
                      <a:endParaRPr kumimoji="1" lang="ja-JP" altLang="en-US" sz="1100" dirty="0">
                        <a:solidFill>
                          <a:schemeClr val="tx1"/>
                        </a:solidFill>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262982951"/>
                  </a:ext>
                </a:extLst>
              </a:tr>
              <a:tr h="134422">
                <a:tc>
                  <a:txBody>
                    <a:bodyPr/>
                    <a:lstStyle/>
                    <a:p>
                      <a:r>
                        <a:rPr kumimoji="1" lang="en-US" altLang="ja-JP" sz="1100" dirty="0">
                          <a:solidFill>
                            <a:schemeClr val="tx1"/>
                          </a:solidFill>
                          <a:latin typeface="HGPｺﾞｼｯｸE" panose="020B0900000000000000" pitchFamily="50" charset="-128"/>
                          <a:ea typeface="HGPｺﾞｼｯｸE" panose="020B0900000000000000" pitchFamily="50" charset="-128"/>
                        </a:rPr>
                        <a:t>3</a:t>
                      </a:r>
                      <a:endParaRPr kumimoji="1" lang="ja-JP" altLang="en-US" sz="1100" dirty="0">
                        <a:solidFill>
                          <a:schemeClr val="tx1"/>
                        </a:solidFill>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1" lang="en-US" altLang="ja-JP" sz="1100" dirty="0">
                          <a:solidFill>
                            <a:schemeClr val="tx1"/>
                          </a:solidFill>
                          <a:latin typeface="HGPｺﾞｼｯｸE" panose="020B0900000000000000" pitchFamily="50" charset="-128"/>
                          <a:ea typeface="HGPｺﾞｼｯｸE" panose="020B0900000000000000" pitchFamily="50" charset="-128"/>
                        </a:rPr>
                        <a:t>Definitions of terms, symbols and abbreviations</a:t>
                      </a:r>
                      <a:endParaRPr kumimoji="1" lang="ja-JP" altLang="en-US" sz="1100" dirty="0">
                        <a:solidFill>
                          <a:schemeClr val="tx1"/>
                        </a:solidFill>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846305532"/>
                  </a:ext>
                </a:extLst>
              </a:tr>
              <a:tr h="134422">
                <a:tc>
                  <a:txBody>
                    <a:bodyPr/>
                    <a:lstStyle/>
                    <a:p>
                      <a:r>
                        <a:rPr kumimoji="1" lang="en-US" altLang="ja-JP" sz="1100" dirty="0">
                          <a:solidFill>
                            <a:schemeClr val="tx1"/>
                          </a:solidFill>
                          <a:latin typeface="HGPｺﾞｼｯｸE" panose="020B0900000000000000" pitchFamily="50" charset="-128"/>
                          <a:ea typeface="HGPｺﾞｼｯｸE" panose="020B0900000000000000" pitchFamily="50" charset="-128"/>
                        </a:rPr>
                        <a:t>4</a:t>
                      </a:r>
                      <a:endParaRPr kumimoji="1" lang="ja-JP" altLang="en-US" sz="1100" dirty="0">
                        <a:solidFill>
                          <a:schemeClr val="tx1"/>
                        </a:solidFill>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1" lang="en-US" altLang="ja-JP" sz="1100" dirty="0">
                          <a:solidFill>
                            <a:schemeClr val="tx1"/>
                          </a:solidFill>
                          <a:latin typeface="HGPｺﾞｼｯｸE" panose="020B0900000000000000" pitchFamily="50" charset="-128"/>
                          <a:ea typeface="HGPｺﾞｼｯｸE" panose="020B0900000000000000" pitchFamily="50" charset="-128"/>
                        </a:rPr>
                        <a:t>Motivations for Native WebRTC </a:t>
                      </a:r>
                      <a:r>
                        <a:rPr kumimoji="1" lang="en-US" altLang="ja-JP" sz="1100" dirty="0" err="1">
                          <a:solidFill>
                            <a:schemeClr val="tx1"/>
                          </a:solidFill>
                          <a:latin typeface="HGPｺﾞｼｯｸE" panose="020B0900000000000000" pitchFamily="50" charset="-128"/>
                          <a:ea typeface="HGPｺﾞｼｯｸE" panose="020B0900000000000000" pitchFamily="50" charset="-128"/>
                        </a:rPr>
                        <a:t>Signalling</a:t>
                      </a:r>
                      <a:endParaRPr kumimoji="1" lang="ja-JP" altLang="en-US" sz="1100" dirty="0">
                        <a:solidFill>
                          <a:schemeClr val="tx1"/>
                        </a:solidFill>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784543589"/>
                  </a:ext>
                </a:extLst>
              </a:tr>
              <a:tr h="134422">
                <a:tc>
                  <a:txBody>
                    <a:bodyPr/>
                    <a:lstStyle/>
                    <a:p>
                      <a:r>
                        <a:rPr kumimoji="1" lang="en-US" altLang="ja-JP" sz="1100" dirty="0">
                          <a:solidFill>
                            <a:schemeClr val="tx1"/>
                          </a:solidFill>
                          <a:latin typeface="HGPｺﾞｼｯｸE" panose="020B0900000000000000" pitchFamily="50" charset="-128"/>
                          <a:ea typeface="HGPｺﾞｼｯｸE" panose="020B0900000000000000" pitchFamily="50" charset="-128"/>
                        </a:rPr>
                        <a:t>5</a:t>
                      </a:r>
                      <a:endParaRPr kumimoji="1" lang="ja-JP" altLang="en-US" sz="1100" dirty="0">
                        <a:solidFill>
                          <a:schemeClr val="tx1"/>
                        </a:solidFill>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100" dirty="0">
                          <a:solidFill>
                            <a:schemeClr val="tx1"/>
                          </a:solidFill>
                          <a:latin typeface="HGPｺﾞｼｯｸE" panose="020B0900000000000000" pitchFamily="50" charset="-128"/>
                          <a:ea typeface="HGPｺﾞｼｯｸE" panose="020B0900000000000000" pitchFamily="50" charset="-128"/>
                        </a:rPr>
                        <a:t>Key Issue</a:t>
                      </a:r>
                      <a:endParaRPr kumimoji="1" lang="ja-JP" altLang="en-US" sz="1100" dirty="0">
                        <a:solidFill>
                          <a:schemeClr val="tx1"/>
                        </a:solidFill>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304826436"/>
                  </a:ext>
                </a:extLst>
              </a:tr>
              <a:tr h="134422">
                <a:tc>
                  <a:txBody>
                    <a:bodyPr/>
                    <a:lstStyle/>
                    <a:p>
                      <a:r>
                        <a:rPr kumimoji="1" lang="en-US" altLang="ja-JP" sz="1100" dirty="0">
                          <a:solidFill>
                            <a:schemeClr val="tx1"/>
                          </a:solidFill>
                          <a:latin typeface="HGPｺﾞｼｯｸE" panose="020B0900000000000000" pitchFamily="50" charset="-128"/>
                          <a:ea typeface="HGPｺﾞｼｯｸE" panose="020B0900000000000000" pitchFamily="50" charset="-128"/>
                        </a:rPr>
                        <a:t>6</a:t>
                      </a:r>
                      <a:endParaRPr kumimoji="1" lang="ja-JP" altLang="en-US" sz="1100" dirty="0">
                        <a:solidFill>
                          <a:schemeClr val="tx1"/>
                        </a:solidFill>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1" lang="en-US" altLang="ja-JP" sz="1100" dirty="0">
                          <a:solidFill>
                            <a:schemeClr val="tx1"/>
                          </a:solidFill>
                          <a:latin typeface="HGPｺﾞｼｯｸE" panose="020B0900000000000000" pitchFamily="50" charset="-128"/>
                          <a:ea typeface="HGPｺﾞｼｯｸE" panose="020B0900000000000000" pitchFamily="50" charset="-128"/>
                        </a:rPr>
                        <a:t>Solutions</a:t>
                      </a:r>
                      <a:endParaRPr kumimoji="1" lang="ja-JP" altLang="en-US" sz="1100" dirty="0">
                        <a:solidFill>
                          <a:schemeClr val="tx1"/>
                        </a:solidFill>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444511180"/>
                  </a:ext>
                </a:extLst>
              </a:tr>
              <a:tr h="134422">
                <a:tc>
                  <a:txBody>
                    <a:bodyPr/>
                    <a:lstStyle/>
                    <a:p>
                      <a:r>
                        <a:rPr kumimoji="1" lang="en-US" altLang="ja-JP" sz="1100" dirty="0">
                          <a:solidFill>
                            <a:schemeClr val="tx1"/>
                          </a:solidFill>
                          <a:latin typeface="HGPｺﾞｼｯｸE" panose="020B0900000000000000" pitchFamily="50" charset="-128"/>
                          <a:ea typeface="HGPｺﾞｼｯｸE" panose="020B0900000000000000" pitchFamily="50" charset="-128"/>
                        </a:rPr>
                        <a:t>7</a:t>
                      </a:r>
                      <a:endParaRPr kumimoji="1" lang="ja-JP" altLang="en-US" sz="1100" dirty="0">
                        <a:solidFill>
                          <a:schemeClr val="tx1"/>
                        </a:solidFill>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1" lang="en-US" altLang="ja-JP" sz="1100" dirty="0">
                          <a:solidFill>
                            <a:schemeClr val="tx1"/>
                          </a:solidFill>
                          <a:latin typeface="HGPｺﾞｼｯｸE" panose="020B0900000000000000" pitchFamily="50" charset="-128"/>
                          <a:ea typeface="HGPｺﾞｼｯｸE" panose="020B0900000000000000" pitchFamily="50" charset="-128"/>
                        </a:rPr>
                        <a:t>Overall evaluation</a:t>
                      </a:r>
                      <a:endParaRPr kumimoji="1" lang="ja-JP" altLang="en-US" sz="1100" dirty="0">
                        <a:solidFill>
                          <a:schemeClr val="tx1"/>
                        </a:solidFill>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022697374"/>
                  </a:ext>
                </a:extLst>
              </a:tr>
              <a:tr h="134422">
                <a:tc>
                  <a:txBody>
                    <a:bodyPr/>
                    <a:lstStyle/>
                    <a:p>
                      <a:r>
                        <a:rPr kumimoji="1" lang="en-US" altLang="ja-JP" sz="1100" dirty="0">
                          <a:solidFill>
                            <a:schemeClr val="tx1"/>
                          </a:solidFill>
                          <a:latin typeface="HGPｺﾞｼｯｸE" panose="020B0900000000000000" pitchFamily="50" charset="-128"/>
                          <a:ea typeface="HGPｺﾞｼｯｸE" panose="020B0900000000000000" pitchFamily="50" charset="-128"/>
                        </a:rPr>
                        <a:t>8</a:t>
                      </a:r>
                      <a:endParaRPr kumimoji="1" lang="ja-JP" altLang="en-US" sz="1100" dirty="0">
                        <a:solidFill>
                          <a:schemeClr val="tx1"/>
                        </a:solidFill>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1" lang="en-US" altLang="ja-JP" sz="1100" dirty="0">
                          <a:solidFill>
                            <a:schemeClr val="tx1"/>
                          </a:solidFill>
                          <a:latin typeface="HGPｺﾞｼｯｸE" panose="020B0900000000000000" pitchFamily="50" charset="-128"/>
                          <a:ea typeface="HGPｺﾞｼｯｸE" panose="020B0900000000000000" pitchFamily="50" charset="-128"/>
                        </a:rPr>
                        <a:t>Conclusion</a:t>
                      </a:r>
                      <a:r>
                        <a:rPr kumimoji="1" lang="ja-JP" altLang="en-US" sz="1100" dirty="0">
                          <a:solidFill>
                            <a:schemeClr val="tx1"/>
                          </a:solidFill>
                          <a:latin typeface="HGPｺﾞｼｯｸE" panose="020B0900000000000000" pitchFamily="50" charset="-128"/>
                          <a:ea typeface="HGPｺﾞｼｯｸE" panose="020B0900000000000000" pitchFamily="50" charset="-128"/>
                        </a:rPr>
                        <a:t> </a:t>
                      </a:r>
                      <a:r>
                        <a:rPr kumimoji="1" lang="en-US" altLang="ja-JP" sz="1100" dirty="0">
                          <a:solidFill>
                            <a:schemeClr val="tx1"/>
                          </a:solidFill>
                          <a:latin typeface="HGPｺﾞｼｯｸE" panose="020B0900000000000000" pitchFamily="50" charset="-128"/>
                          <a:ea typeface="HGPｺﾞｼｯｸE" panose="020B0900000000000000" pitchFamily="50" charset="-128"/>
                        </a:rPr>
                        <a:t>and Recommendations</a:t>
                      </a:r>
                      <a:endParaRPr kumimoji="1" lang="ja-JP" altLang="en-US" sz="1100" dirty="0">
                        <a:solidFill>
                          <a:schemeClr val="tx1"/>
                        </a:solidFill>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736001639"/>
                  </a:ext>
                </a:extLst>
              </a:tr>
              <a:tr h="134422">
                <a:tc>
                  <a:txBody>
                    <a:bodyPr/>
                    <a:lstStyle/>
                    <a:p>
                      <a:r>
                        <a:rPr kumimoji="1" lang="en-US" altLang="ja-JP" sz="1100" dirty="0">
                          <a:solidFill>
                            <a:schemeClr val="tx1"/>
                          </a:solidFill>
                          <a:latin typeface="HGPｺﾞｼｯｸE" panose="020B0900000000000000" pitchFamily="50" charset="-128"/>
                          <a:ea typeface="HGPｺﾞｼｯｸE" panose="020B0900000000000000" pitchFamily="50" charset="-128"/>
                        </a:rPr>
                        <a:t>A. A</a:t>
                      </a:r>
                      <a:endParaRPr kumimoji="1" lang="ja-JP" altLang="en-US" sz="1100" dirty="0">
                        <a:solidFill>
                          <a:schemeClr val="tx1"/>
                        </a:solidFill>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1" lang="en-US" altLang="ja-JP" sz="1100" dirty="0">
                          <a:solidFill>
                            <a:schemeClr val="tx1"/>
                          </a:solidFill>
                          <a:latin typeface="HGPｺﾞｼｯｸE" panose="020B0900000000000000" pitchFamily="50" charset="-128"/>
                          <a:ea typeface="HGPｺﾞｼｯｸE" panose="020B0900000000000000" pitchFamily="50" charset="-128"/>
                        </a:rPr>
                        <a:t>Use cases</a:t>
                      </a:r>
                      <a:endParaRPr kumimoji="1" lang="ja-JP" altLang="en-US" sz="1100" dirty="0">
                        <a:solidFill>
                          <a:schemeClr val="tx1"/>
                        </a:solidFill>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977833216"/>
                  </a:ext>
                </a:extLst>
              </a:tr>
              <a:tr h="134422">
                <a:tc>
                  <a:txBody>
                    <a:bodyPr/>
                    <a:lstStyle/>
                    <a:p>
                      <a:r>
                        <a:rPr kumimoji="1" lang="en-US" altLang="ja-JP" sz="1100" dirty="0">
                          <a:solidFill>
                            <a:schemeClr val="tx1"/>
                          </a:solidFill>
                          <a:latin typeface="HGPｺﾞｼｯｸE" panose="020B0900000000000000" pitchFamily="50" charset="-128"/>
                          <a:ea typeface="HGPｺﾞｼｯｸE" panose="020B0900000000000000" pitchFamily="50" charset="-128"/>
                        </a:rPr>
                        <a:t>A. B</a:t>
                      </a:r>
                      <a:endParaRPr kumimoji="1" lang="ja-JP" altLang="en-US" sz="1100" dirty="0">
                        <a:solidFill>
                          <a:schemeClr val="tx1"/>
                        </a:solidFill>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1" lang="en-US" altLang="ja-JP" sz="1100" dirty="0">
                          <a:solidFill>
                            <a:schemeClr val="tx1"/>
                          </a:solidFill>
                          <a:latin typeface="HGPｺﾞｼｯｸE" panose="020B0900000000000000" pitchFamily="50" charset="-128"/>
                          <a:ea typeface="HGPｺﾞｼｯｸE" panose="020B0900000000000000" pitchFamily="50" charset="-128"/>
                        </a:rPr>
                        <a:t>Examples</a:t>
                      </a:r>
                      <a:endParaRPr kumimoji="1" lang="ja-JP" altLang="en-US" sz="1100" dirty="0">
                        <a:solidFill>
                          <a:schemeClr val="tx1"/>
                        </a:solidFill>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22609347"/>
                  </a:ext>
                </a:extLst>
              </a:tr>
              <a:tr h="134422">
                <a:tc>
                  <a:txBody>
                    <a:bodyPr/>
                    <a:lstStyle/>
                    <a:p>
                      <a:r>
                        <a:rPr kumimoji="1" lang="en-US" altLang="ja-JP" sz="1100" dirty="0">
                          <a:solidFill>
                            <a:schemeClr val="tx1"/>
                          </a:solidFill>
                          <a:latin typeface="HGPｺﾞｼｯｸE" panose="020B0900000000000000" pitchFamily="50" charset="-128"/>
                          <a:ea typeface="HGPｺﾞｼｯｸE" panose="020B0900000000000000" pitchFamily="50" charset="-128"/>
                        </a:rPr>
                        <a:t>A. C</a:t>
                      </a:r>
                      <a:endParaRPr kumimoji="1" lang="ja-JP" altLang="en-US" sz="1100" dirty="0">
                        <a:solidFill>
                          <a:schemeClr val="tx1"/>
                        </a:solidFill>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1" lang="en-US" altLang="ja-JP" sz="1100" dirty="0">
                          <a:solidFill>
                            <a:schemeClr val="tx1"/>
                          </a:solidFill>
                          <a:latin typeface="HGPｺﾞｼｯｸE" panose="020B0900000000000000" pitchFamily="50" charset="-128"/>
                          <a:ea typeface="HGPｺﾞｼｯｸE" panose="020B0900000000000000" pitchFamily="50" charset="-128"/>
                        </a:rPr>
                        <a:t>Open Issues</a:t>
                      </a:r>
                      <a:endParaRPr kumimoji="1" lang="ja-JP" altLang="en-US" sz="1100" dirty="0">
                        <a:solidFill>
                          <a:schemeClr val="tx1"/>
                        </a:solidFill>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327151527"/>
                  </a:ext>
                </a:extLst>
              </a:tr>
            </a:tbl>
          </a:graphicData>
        </a:graphic>
      </p:graphicFrame>
      <p:sp>
        <p:nvSpPr>
          <p:cNvPr id="20" name="正方形/長方形 19">
            <a:extLst>
              <a:ext uri="{FF2B5EF4-FFF2-40B4-BE49-F238E27FC236}">
                <a16:creationId xmlns:a16="http://schemas.microsoft.com/office/drawing/2014/main" id="{9CD68B6B-F9F4-4EA5-93D0-1FE104813589}"/>
              </a:ext>
            </a:extLst>
          </p:cNvPr>
          <p:cNvSpPr/>
          <p:nvPr/>
        </p:nvSpPr>
        <p:spPr>
          <a:xfrm>
            <a:off x="5049768" y="3248744"/>
            <a:ext cx="3816424" cy="216024"/>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7" name="テキスト ボックス 26">
            <a:extLst>
              <a:ext uri="{FF2B5EF4-FFF2-40B4-BE49-F238E27FC236}">
                <a16:creationId xmlns:a16="http://schemas.microsoft.com/office/drawing/2014/main" id="{D31B5D3B-D311-4EE3-8754-99F6D32582F4}"/>
              </a:ext>
            </a:extLst>
          </p:cNvPr>
          <p:cNvSpPr txBox="1"/>
          <p:nvPr/>
        </p:nvSpPr>
        <p:spPr>
          <a:xfrm>
            <a:off x="6227886" y="2636912"/>
            <a:ext cx="1512466" cy="288032"/>
          </a:xfrm>
          <a:prstGeom prst="rect">
            <a:avLst/>
          </a:prstGeom>
        </p:spPr>
        <p:txBody>
          <a:bodyPr vert="horz" wrap="none" lIns="0" tIns="45720" rIns="0" bIns="45720" rtlCol="0">
            <a:noAutofit/>
          </a:bodyPr>
          <a:lstStyle/>
          <a:p>
            <a:pPr marL="0" indent="0" algn="ctr">
              <a:buNone/>
            </a:pPr>
            <a:r>
              <a:rPr kumimoji="1" lang="en-US" altLang="ja-JP" sz="1400" dirty="0">
                <a:solidFill>
                  <a:schemeClr val="tx1"/>
                </a:solidFill>
                <a:latin typeface="HGPｺﾞｼｯｸE" panose="020B0900000000000000" pitchFamily="50" charset="-128"/>
                <a:ea typeface="HGPｺﾞｼｯｸE" panose="020B0900000000000000" pitchFamily="50" charset="-128"/>
              </a:rPr>
              <a:t>&lt;Proposed structure&gt;</a:t>
            </a:r>
            <a:endParaRPr kumimoji="1" lang="ja-JP" altLang="en-US" sz="1400" dirty="0">
              <a:solidFill>
                <a:schemeClr val="tx1"/>
              </a:solidFill>
              <a:latin typeface="HGPｺﾞｼｯｸE" panose="020B0900000000000000" pitchFamily="50" charset="-128"/>
              <a:ea typeface="HGPｺﾞｼｯｸE" panose="020B0900000000000000" pitchFamily="50" charset="-128"/>
            </a:endParaRPr>
          </a:p>
        </p:txBody>
      </p:sp>
      <p:sp>
        <p:nvSpPr>
          <p:cNvPr id="5" name="四角形: メモ 4">
            <a:extLst>
              <a:ext uri="{FF2B5EF4-FFF2-40B4-BE49-F238E27FC236}">
                <a16:creationId xmlns:a16="http://schemas.microsoft.com/office/drawing/2014/main" id="{468C266B-A80C-4CA3-A545-0C972923E29A}"/>
              </a:ext>
            </a:extLst>
          </p:cNvPr>
          <p:cNvSpPr/>
          <p:nvPr/>
        </p:nvSpPr>
        <p:spPr>
          <a:xfrm>
            <a:off x="3347864" y="1988840"/>
            <a:ext cx="872650" cy="936104"/>
          </a:xfrm>
          <a:prstGeom prst="foldedCorner">
            <a:avLst/>
          </a:prstGeom>
          <a:solidFill>
            <a:schemeClr val="bg1"/>
          </a:solidFill>
          <a:ln w="19050" cap="flat" cmpd="sng" algn="ctr">
            <a:solidFill>
              <a:srgbClr val="FF0000"/>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777836"/>
            <a:r>
              <a:rPr kumimoji="0" lang="en-US" altLang="ja-JP" sz="1200" kern="0" dirty="0">
                <a:solidFill>
                  <a:schemeClr val="tx1"/>
                </a:solidFill>
                <a:latin typeface="HGPｺﾞｼｯｸE" panose="020B0900000000000000" pitchFamily="50" charset="-128"/>
                <a:ea typeface="HGPｺﾞｼｯｸE" panose="020B0900000000000000" pitchFamily="50" charset="-128"/>
                <a:cs typeface="メイリオ" panose="020B0604030504040204" pitchFamily="50" charset="-128"/>
              </a:rPr>
              <a:t>SID</a:t>
            </a:r>
          </a:p>
          <a:p>
            <a:pPr algn="ctr" defTabSz="777836"/>
            <a:endParaRPr kumimoji="0" lang="en-US" altLang="ja-JP" sz="800" kern="0" dirty="0">
              <a:solidFill>
                <a:schemeClr val="tx1"/>
              </a:solidFill>
              <a:latin typeface="HGPｺﾞｼｯｸE" panose="020B0900000000000000" pitchFamily="50" charset="-128"/>
              <a:ea typeface="HGPｺﾞｼｯｸE" panose="020B0900000000000000" pitchFamily="50" charset="-128"/>
              <a:cs typeface="メイリオ" panose="020B0604030504040204" pitchFamily="50" charset="-128"/>
            </a:endParaRPr>
          </a:p>
          <a:p>
            <a:pPr algn="ctr" defTabSz="777836"/>
            <a:r>
              <a:rPr kumimoji="0" lang="en-US" altLang="ja-JP" sz="1200" kern="0" dirty="0">
                <a:solidFill>
                  <a:schemeClr val="tx1"/>
                </a:solidFill>
                <a:latin typeface="HGPｺﾞｼｯｸE" panose="020B0900000000000000" pitchFamily="50" charset="-128"/>
                <a:ea typeface="HGPｺﾞｼｯｸE" panose="020B0900000000000000" pitchFamily="50" charset="-128"/>
                <a:cs typeface="メイリオ" panose="020B0604030504040204" pitchFamily="50" charset="-128"/>
              </a:rPr>
              <a:t>Objectives</a:t>
            </a:r>
            <a:endParaRPr kumimoji="0" lang="ja-JP" altLang="en-US" sz="1200" kern="0" dirty="0">
              <a:solidFill>
                <a:schemeClr val="tx1"/>
              </a:solidFill>
              <a:latin typeface="HGPｺﾞｼｯｸE" panose="020B0900000000000000" pitchFamily="50" charset="-128"/>
              <a:ea typeface="HGPｺﾞｼｯｸE" panose="020B0900000000000000" pitchFamily="50" charset="-128"/>
              <a:cs typeface="メイリオ" panose="020B0604030504040204" pitchFamily="50" charset="-128"/>
            </a:endParaRPr>
          </a:p>
        </p:txBody>
      </p:sp>
      <p:cxnSp>
        <p:nvCxnSpPr>
          <p:cNvPr id="29" name="直線矢印コネクタ 28">
            <a:extLst>
              <a:ext uri="{FF2B5EF4-FFF2-40B4-BE49-F238E27FC236}">
                <a16:creationId xmlns:a16="http://schemas.microsoft.com/office/drawing/2014/main" id="{CFA4BE0E-F539-440F-B0BE-B53DB7B3EECF}"/>
              </a:ext>
            </a:extLst>
          </p:cNvPr>
          <p:cNvCxnSpPr>
            <a:cxnSpLocks/>
            <a:stCxn id="5" idx="3"/>
            <a:endCxn id="20" idx="1"/>
          </p:cNvCxnSpPr>
          <p:nvPr/>
        </p:nvCxnSpPr>
        <p:spPr>
          <a:xfrm>
            <a:off x="4220514" y="2456892"/>
            <a:ext cx="829254" cy="899864"/>
          </a:xfrm>
          <a:prstGeom prst="straightConnector1">
            <a:avLst/>
          </a:prstGeom>
          <a:ln>
            <a:solidFill>
              <a:srgbClr val="FF0000"/>
            </a:solidFill>
            <a:headEnd type="oval"/>
            <a:tailEnd type="stealth" w="med" len="lg"/>
          </a:ln>
        </p:spPr>
        <p:style>
          <a:lnRef idx="1">
            <a:schemeClr val="accent1"/>
          </a:lnRef>
          <a:fillRef idx="0">
            <a:schemeClr val="accent1"/>
          </a:fillRef>
          <a:effectRef idx="0">
            <a:schemeClr val="accent1"/>
          </a:effectRef>
          <a:fontRef idx="minor">
            <a:schemeClr val="tx1"/>
          </a:fontRef>
        </p:style>
      </p:cxnSp>
      <p:graphicFrame>
        <p:nvGraphicFramePr>
          <p:cNvPr id="10" name="表 7">
            <a:extLst>
              <a:ext uri="{FF2B5EF4-FFF2-40B4-BE49-F238E27FC236}">
                <a16:creationId xmlns:a16="http://schemas.microsoft.com/office/drawing/2014/main" id="{737157B1-7117-4178-8655-89598AF6F950}"/>
              </a:ext>
            </a:extLst>
          </p:cNvPr>
          <p:cNvGraphicFramePr>
            <a:graphicFrameLocks noGrp="1"/>
          </p:cNvGraphicFramePr>
          <p:nvPr/>
        </p:nvGraphicFramePr>
        <p:xfrm>
          <a:off x="259063" y="3074760"/>
          <a:ext cx="3596777" cy="3594600"/>
        </p:xfrm>
        <a:graphic>
          <a:graphicData uri="http://schemas.openxmlformats.org/drawingml/2006/table">
            <a:tbl>
              <a:tblPr firstRow="1" bandRow="1">
                <a:tableStyleId>{5C22544A-7EE6-4342-B048-85BDC9FD1C3A}</a:tableStyleId>
              </a:tblPr>
              <a:tblGrid>
                <a:gridCol w="899297">
                  <a:extLst>
                    <a:ext uri="{9D8B030D-6E8A-4147-A177-3AD203B41FA5}">
                      <a16:colId xmlns:a16="http://schemas.microsoft.com/office/drawing/2014/main" val="209178020"/>
                    </a:ext>
                  </a:extLst>
                </a:gridCol>
                <a:gridCol w="2697480">
                  <a:extLst>
                    <a:ext uri="{9D8B030D-6E8A-4147-A177-3AD203B41FA5}">
                      <a16:colId xmlns:a16="http://schemas.microsoft.com/office/drawing/2014/main" val="2901533507"/>
                    </a:ext>
                  </a:extLst>
                </a:gridCol>
              </a:tblGrid>
              <a:tr h="134422">
                <a:tc>
                  <a:txBody>
                    <a:bodyPr/>
                    <a:lstStyle/>
                    <a:p>
                      <a:r>
                        <a:rPr kumimoji="1" lang="en-US" altLang="ja-JP" sz="1100" dirty="0">
                          <a:solidFill>
                            <a:schemeClr val="tx1"/>
                          </a:solidFill>
                          <a:latin typeface="HGPｺﾞｼｯｸE" panose="020B0900000000000000" pitchFamily="50" charset="-128"/>
                          <a:ea typeface="HGPｺﾞｼｯｸE" panose="020B0900000000000000" pitchFamily="50" charset="-128"/>
                        </a:rPr>
                        <a:t>clause</a:t>
                      </a:r>
                      <a:endParaRPr kumimoji="1" lang="ja-JP" altLang="en-US" sz="1100" dirty="0">
                        <a:solidFill>
                          <a:schemeClr val="tx1"/>
                        </a:solidFill>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1" lang="en-US" altLang="ja-JP" sz="1100" dirty="0">
                          <a:solidFill>
                            <a:schemeClr val="tx1"/>
                          </a:solidFill>
                          <a:latin typeface="HGPｺﾞｼｯｸE" panose="020B0900000000000000" pitchFamily="50" charset="-128"/>
                          <a:ea typeface="HGPｺﾞｼｯｸE" panose="020B0900000000000000" pitchFamily="50" charset="-128"/>
                        </a:rPr>
                        <a:t>Title</a:t>
                      </a:r>
                      <a:endParaRPr kumimoji="1" lang="ja-JP" altLang="en-US" sz="1100" dirty="0">
                        <a:solidFill>
                          <a:schemeClr val="tx1"/>
                        </a:solidFill>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90014496"/>
                  </a:ext>
                </a:extLst>
              </a:tr>
              <a:tr h="0">
                <a:tc>
                  <a:txBody>
                    <a:bodyPr/>
                    <a:lstStyle/>
                    <a:p>
                      <a:r>
                        <a:rPr kumimoji="1" lang="en-US" altLang="ja-JP" sz="1100" dirty="0">
                          <a:latin typeface="HGPｺﾞｼｯｸE" panose="020B0900000000000000" pitchFamily="50" charset="-128"/>
                          <a:ea typeface="HGPｺﾞｼｯｸE" panose="020B0900000000000000" pitchFamily="50" charset="-128"/>
                        </a:rPr>
                        <a:t>1</a:t>
                      </a:r>
                      <a:endParaRPr kumimoji="1" lang="ja-JP" altLang="en-US" sz="1100" dirty="0">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1" lang="en-US" altLang="ja-JP" sz="1100" dirty="0">
                          <a:latin typeface="HGPｺﾞｼｯｸE" panose="020B0900000000000000" pitchFamily="50" charset="-128"/>
                          <a:ea typeface="HGPｺﾞｼｯｸE" panose="020B0900000000000000" pitchFamily="50" charset="-128"/>
                        </a:rPr>
                        <a:t>Scope</a:t>
                      </a:r>
                      <a:endParaRPr kumimoji="1" lang="ja-JP" altLang="en-US" sz="1100" dirty="0">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239222049"/>
                  </a:ext>
                </a:extLst>
              </a:tr>
              <a:tr h="134422">
                <a:tc>
                  <a:txBody>
                    <a:bodyPr/>
                    <a:lstStyle/>
                    <a:p>
                      <a:r>
                        <a:rPr kumimoji="1" lang="en-US" altLang="ja-JP" sz="1100" dirty="0">
                          <a:latin typeface="HGPｺﾞｼｯｸE" panose="020B0900000000000000" pitchFamily="50" charset="-128"/>
                          <a:ea typeface="HGPｺﾞｼｯｸE" panose="020B0900000000000000" pitchFamily="50" charset="-128"/>
                        </a:rPr>
                        <a:t>2</a:t>
                      </a:r>
                      <a:endParaRPr kumimoji="1" lang="ja-JP" altLang="en-US" sz="1100" dirty="0">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1" lang="en-US" altLang="ja-JP" sz="1100" dirty="0">
                          <a:latin typeface="HGPｺﾞｼｯｸE" panose="020B0900000000000000" pitchFamily="50" charset="-128"/>
                          <a:ea typeface="HGPｺﾞｼｯｸE" panose="020B0900000000000000" pitchFamily="50" charset="-128"/>
                        </a:rPr>
                        <a:t>Motivations for Native WebRTC </a:t>
                      </a:r>
                      <a:r>
                        <a:rPr kumimoji="1" lang="en-US" altLang="ja-JP" sz="1100" dirty="0" err="1">
                          <a:latin typeface="HGPｺﾞｼｯｸE" panose="020B0900000000000000" pitchFamily="50" charset="-128"/>
                          <a:ea typeface="HGPｺﾞｼｯｸE" panose="020B0900000000000000" pitchFamily="50" charset="-128"/>
                        </a:rPr>
                        <a:t>Signalling</a:t>
                      </a:r>
                      <a:endParaRPr kumimoji="1" lang="ja-JP" altLang="en-US" sz="1100" dirty="0">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262982951"/>
                  </a:ext>
                </a:extLst>
              </a:tr>
              <a:tr h="134422">
                <a:tc>
                  <a:txBody>
                    <a:bodyPr/>
                    <a:lstStyle/>
                    <a:p>
                      <a:r>
                        <a:rPr kumimoji="1" lang="en-US" altLang="ja-JP" sz="1100" dirty="0">
                          <a:latin typeface="HGPｺﾞｼｯｸE" panose="020B0900000000000000" pitchFamily="50" charset="-128"/>
                          <a:ea typeface="HGPｺﾞｼｯｸE" panose="020B0900000000000000" pitchFamily="50" charset="-128"/>
                        </a:rPr>
                        <a:t>3</a:t>
                      </a:r>
                      <a:endParaRPr kumimoji="1" lang="ja-JP" altLang="en-US" sz="1100" dirty="0">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1" lang="en-US" altLang="ja-JP" sz="1100" dirty="0">
                          <a:latin typeface="HGPｺﾞｼｯｸE" panose="020B0900000000000000" pitchFamily="50" charset="-128"/>
                          <a:ea typeface="HGPｺﾞｼｯｸE" panose="020B0900000000000000" pitchFamily="50" charset="-128"/>
                        </a:rPr>
                        <a:t>Use Cases</a:t>
                      </a:r>
                      <a:endParaRPr kumimoji="1" lang="ja-JP" altLang="en-US" sz="1100" dirty="0">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846305532"/>
                  </a:ext>
                </a:extLst>
              </a:tr>
              <a:tr h="113607">
                <a:tc>
                  <a:txBody>
                    <a:bodyPr/>
                    <a:lstStyle/>
                    <a:p>
                      <a:r>
                        <a:rPr kumimoji="1" lang="en-US" altLang="ja-JP" sz="1100" dirty="0">
                          <a:latin typeface="HGPｺﾞｼｯｸE" panose="020B0900000000000000" pitchFamily="50" charset="-128"/>
                          <a:ea typeface="HGPｺﾞｼｯｸE" panose="020B0900000000000000" pitchFamily="50" charset="-128"/>
                        </a:rPr>
                        <a:t>4</a:t>
                      </a:r>
                      <a:endParaRPr kumimoji="1" lang="ja-JP" altLang="en-US" sz="1100" dirty="0">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1" lang="en-US" altLang="ja-JP" sz="1100" dirty="0">
                          <a:latin typeface="HGPｺﾞｼｯｸE" panose="020B0900000000000000" pitchFamily="50" charset="-128"/>
                          <a:ea typeface="HGPｺﾞｼｯｸE" panose="020B0900000000000000" pitchFamily="50" charset="-128"/>
                        </a:rPr>
                        <a:t>Gap Analysis for WebRTC Architecture</a:t>
                      </a:r>
                      <a:endParaRPr kumimoji="1" lang="ja-JP" altLang="en-US" sz="1100" dirty="0">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784543589"/>
                  </a:ext>
                </a:extLst>
              </a:tr>
              <a:tr h="134422">
                <a:tc>
                  <a:txBody>
                    <a:bodyPr/>
                    <a:lstStyle/>
                    <a:p>
                      <a:r>
                        <a:rPr kumimoji="1" lang="en-US" altLang="ja-JP" sz="1100" dirty="0">
                          <a:latin typeface="HGPｺﾞｼｯｸE" panose="020B0900000000000000" pitchFamily="50" charset="-128"/>
                          <a:ea typeface="HGPｺﾞｼｯｸE" panose="020B0900000000000000" pitchFamily="50" charset="-128"/>
                        </a:rPr>
                        <a:t>5</a:t>
                      </a:r>
                      <a:endParaRPr kumimoji="1" lang="ja-JP" altLang="en-US" sz="1100" dirty="0">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1" lang="en-US" altLang="ja-JP" sz="1100" dirty="0">
                          <a:latin typeface="HGPｺﾞｼｯｸE" panose="020B0900000000000000" pitchFamily="50" charset="-128"/>
                          <a:ea typeface="HGPｺﾞｼｯｸE" panose="020B0900000000000000" pitchFamily="50" charset="-128"/>
                        </a:rPr>
                        <a:t>Requirements for C-Plane </a:t>
                      </a:r>
                      <a:r>
                        <a:rPr kumimoji="1" lang="en-US" altLang="ja-JP" sz="1100" dirty="0" err="1">
                          <a:latin typeface="HGPｺﾞｼｯｸE" panose="020B0900000000000000" pitchFamily="50" charset="-128"/>
                          <a:ea typeface="HGPｺﾞｼｯｸE" panose="020B0900000000000000" pitchFamily="50" charset="-128"/>
                        </a:rPr>
                        <a:t>Signalling</a:t>
                      </a:r>
                      <a:endParaRPr kumimoji="1" lang="ja-JP" altLang="en-US" sz="1100" dirty="0">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304826436"/>
                  </a:ext>
                </a:extLst>
              </a:tr>
              <a:tr h="134422">
                <a:tc>
                  <a:txBody>
                    <a:bodyPr/>
                    <a:lstStyle/>
                    <a:p>
                      <a:r>
                        <a:rPr kumimoji="1" lang="en-US" altLang="ja-JP" sz="1100" dirty="0">
                          <a:latin typeface="HGPｺﾞｼｯｸE" panose="020B0900000000000000" pitchFamily="50" charset="-128"/>
                          <a:ea typeface="HGPｺﾞｼｯｸE" panose="020B0900000000000000" pitchFamily="50" charset="-128"/>
                        </a:rPr>
                        <a:t>6</a:t>
                      </a:r>
                      <a:endParaRPr kumimoji="1" lang="ja-JP" altLang="en-US" sz="1100" dirty="0">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1" lang="en-US" altLang="ja-JP" sz="1100" dirty="0">
                          <a:latin typeface="HGPｺﾞｼｯｸE" panose="020B0900000000000000" pitchFamily="50" charset="-128"/>
                          <a:ea typeface="HGPｺﾞｼｯｸE" panose="020B0900000000000000" pitchFamily="50" charset="-128"/>
                        </a:rPr>
                        <a:t>Requirements for U-plane </a:t>
                      </a:r>
                      <a:r>
                        <a:rPr kumimoji="1" lang="en-US" altLang="ja-JP" sz="1100" dirty="0" err="1">
                          <a:latin typeface="HGPｺﾞｼｯｸE" panose="020B0900000000000000" pitchFamily="50" charset="-128"/>
                          <a:ea typeface="HGPｺﾞｼｯｸE" panose="020B0900000000000000" pitchFamily="50" charset="-128"/>
                        </a:rPr>
                        <a:t>Signalling</a:t>
                      </a:r>
                      <a:endParaRPr kumimoji="1" lang="ja-JP" altLang="en-US" sz="1100" dirty="0">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444511180"/>
                  </a:ext>
                </a:extLst>
              </a:tr>
              <a:tr h="134422">
                <a:tc>
                  <a:txBody>
                    <a:bodyPr/>
                    <a:lstStyle/>
                    <a:p>
                      <a:r>
                        <a:rPr kumimoji="1" lang="en-US" altLang="ja-JP" sz="1100" dirty="0">
                          <a:latin typeface="HGPｺﾞｼｯｸE" panose="020B0900000000000000" pitchFamily="50" charset="-128"/>
                          <a:ea typeface="HGPｺﾞｼｯｸE" panose="020B0900000000000000" pitchFamily="50" charset="-128"/>
                        </a:rPr>
                        <a:t>7</a:t>
                      </a:r>
                      <a:endParaRPr kumimoji="1" lang="ja-JP" altLang="en-US" sz="1100" dirty="0">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1" lang="en-US" altLang="ja-JP" sz="1100" dirty="0">
                          <a:latin typeface="HGPｺﾞｼｯｸE" panose="020B0900000000000000" pitchFamily="50" charset="-128"/>
                          <a:ea typeface="HGPｺﾞｼｯｸE" panose="020B0900000000000000" pitchFamily="50" charset="-128"/>
                        </a:rPr>
                        <a:t>Interworking with IMS Network</a:t>
                      </a:r>
                      <a:endParaRPr kumimoji="1" lang="ja-JP" altLang="en-US" sz="1100" dirty="0">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022697374"/>
                  </a:ext>
                </a:extLst>
              </a:tr>
              <a:tr h="134422">
                <a:tc>
                  <a:txBody>
                    <a:bodyPr/>
                    <a:lstStyle/>
                    <a:p>
                      <a:r>
                        <a:rPr kumimoji="1" lang="en-US" altLang="ja-JP" sz="1100" dirty="0">
                          <a:latin typeface="HGPｺﾞｼｯｸE" panose="020B0900000000000000" pitchFamily="50" charset="-128"/>
                          <a:ea typeface="HGPｺﾞｼｯｸE" panose="020B0900000000000000" pitchFamily="50" charset="-128"/>
                        </a:rPr>
                        <a:t>8</a:t>
                      </a:r>
                      <a:endParaRPr kumimoji="1" lang="ja-JP" altLang="en-US" sz="1100" dirty="0">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1" lang="en-US" altLang="ja-JP" sz="1100" dirty="0">
                          <a:latin typeface="HGPｺﾞｼｯｸE" panose="020B0900000000000000" pitchFamily="50" charset="-128"/>
                          <a:ea typeface="HGPｺﾞｼｯｸE" panose="020B0900000000000000" pitchFamily="50" charset="-128"/>
                        </a:rPr>
                        <a:t>Tethered Cases</a:t>
                      </a:r>
                      <a:endParaRPr kumimoji="1" lang="ja-JP" altLang="en-US" sz="1100" dirty="0">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736001639"/>
                  </a:ext>
                </a:extLst>
              </a:tr>
              <a:tr h="134422">
                <a:tc>
                  <a:txBody>
                    <a:bodyPr/>
                    <a:lstStyle/>
                    <a:p>
                      <a:r>
                        <a:rPr kumimoji="1" lang="en-US" altLang="ja-JP" sz="1100" dirty="0">
                          <a:latin typeface="HGPｺﾞｼｯｸE" panose="020B0900000000000000" pitchFamily="50" charset="-128"/>
                          <a:ea typeface="HGPｺﾞｼｯｸE" panose="020B0900000000000000" pitchFamily="50" charset="-128"/>
                        </a:rPr>
                        <a:t>9</a:t>
                      </a:r>
                      <a:endParaRPr kumimoji="1" lang="ja-JP" altLang="en-US" sz="1100" dirty="0">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1" lang="en-US" altLang="ja-JP" sz="1100" dirty="0">
                          <a:latin typeface="HGPｺﾞｼｯｸE" panose="020B0900000000000000" pitchFamily="50" charset="-128"/>
                          <a:ea typeface="HGPｺﾞｼｯｸE" panose="020B0900000000000000" pitchFamily="50" charset="-128"/>
                        </a:rPr>
                        <a:t>Security Considerations</a:t>
                      </a:r>
                      <a:endParaRPr kumimoji="1" lang="ja-JP" altLang="en-US" sz="1100" dirty="0">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64580544"/>
                  </a:ext>
                </a:extLst>
              </a:tr>
              <a:tr h="134422">
                <a:tc>
                  <a:txBody>
                    <a:bodyPr/>
                    <a:lstStyle/>
                    <a:p>
                      <a:r>
                        <a:rPr kumimoji="1" lang="en-US" altLang="ja-JP" sz="1100" dirty="0">
                          <a:latin typeface="HGPｺﾞｼｯｸE" panose="020B0900000000000000" pitchFamily="50" charset="-128"/>
                          <a:ea typeface="HGPｺﾞｼｯｸE" panose="020B0900000000000000" pitchFamily="50" charset="-128"/>
                        </a:rPr>
                        <a:t>10</a:t>
                      </a:r>
                      <a:endParaRPr kumimoji="1" lang="ja-JP" altLang="en-US" sz="1100" dirty="0">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1" lang="en-US" altLang="ja-JP" sz="1100" dirty="0">
                          <a:latin typeface="HGPｺﾞｼｯｸE" panose="020B0900000000000000" pitchFamily="50" charset="-128"/>
                          <a:ea typeface="HGPｺﾞｼｯｸE" panose="020B0900000000000000" pitchFamily="50" charset="-128"/>
                        </a:rPr>
                        <a:t>Related Groups Considerations</a:t>
                      </a:r>
                      <a:endParaRPr kumimoji="1" lang="ja-JP" altLang="en-US" sz="1100" dirty="0">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511320532"/>
                  </a:ext>
                </a:extLst>
              </a:tr>
              <a:tr h="134422">
                <a:tc>
                  <a:txBody>
                    <a:bodyPr/>
                    <a:lstStyle/>
                    <a:p>
                      <a:r>
                        <a:rPr kumimoji="1" lang="en-US" altLang="ja-JP" sz="1100" dirty="0">
                          <a:latin typeface="HGPｺﾞｼｯｸE" panose="020B0900000000000000" pitchFamily="50" charset="-128"/>
                          <a:ea typeface="HGPｺﾞｼｯｸE" panose="020B0900000000000000" pitchFamily="50" charset="-128"/>
                        </a:rPr>
                        <a:t>11</a:t>
                      </a:r>
                      <a:endParaRPr kumimoji="1" lang="ja-JP" altLang="en-US" sz="1100" dirty="0">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1" lang="en-US" altLang="ja-JP" sz="1100" dirty="0">
                          <a:latin typeface="HGPｺﾞｼｯｸE" panose="020B0900000000000000" pitchFamily="50" charset="-128"/>
                          <a:ea typeface="HGPｺﾞｼｯｸE" panose="020B0900000000000000" pitchFamily="50" charset="-128"/>
                        </a:rPr>
                        <a:t>Conclusions and Recommendations</a:t>
                      </a:r>
                      <a:endParaRPr kumimoji="1" lang="ja-JP" altLang="en-US" sz="1100" dirty="0">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796317342"/>
                  </a:ext>
                </a:extLst>
              </a:tr>
              <a:tr h="134422">
                <a:tc>
                  <a:txBody>
                    <a:bodyPr/>
                    <a:lstStyle/>
                    <a:p>
                      <a:r>
                        <a:rPr kumimoji="1" lang="en-US" altLang="ja-JP" sz="1100" dirty="0">
                          <a:latin typeface="HGPｺﾞｼｯｸE" panose="020B0900000000000000" pitchFamily="50" charset="-128"/>
                          <a:ea typeface="HGPｺﾞｼｯｸE" panose="020B0900000000000000" pitchFamily="50" charset="-128"/>
                        </a:rPr>
                        <a:t>12</a:t>
                      </a:r>
                      <a:endParaRPr kumimoji="1" lang="ja-JP" altLang="en-US" sz="1100" dirty="0">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1" lang="en-US" altLang="ja-JP" sz="1100" dirty="0">
                          <a:latin typeface="HGPｺﾞｼｯｸE" panose="020B0900000000000000" pitchFamily="50" charset="-128"/>
                          <a:ea typeface="HGPｺﾞｼｯｸE" panose="020B0900000000000000" pitchFamily="50" charset="-128"/>
                        </a:rPr>
                        <a:t>References</a:t>
                      </a:r>
                      <a:endParaRPr kumimoji="1" lang="ja-JP" altLang="en-US" sz="1100" dirty="0">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423400094"/>
                  </a:ext>
                </a:extLst>
              </a:tr>
              <a:tr h="134422">
                <a:tc>
                  <a:txBody>
                    <a:bodyPr/>
                    <a:lstStyle/>
                    <a:p>
                      <a:r>
                        <a:rPr kumimoji="1" lang="en-US" altLang="ja-JP" sz="1100" dirty="0">
                          <a:latin typeface="HGPｺﾞｼｯｸE" panose="020B0900000000000000" pitchFamily="50" charset="-128"/>
                          <a:ea typeface="HGPｺﾞｼｯｸE" panose="020B0900000000000000" pitchFamily="50" charset="-128"/>
                        </a:rPr>
                        <a:t>13</a:t>
                      </a:r>
                      <a:endParaRPr kumimoji="1" lang="ja-JP" altLang="en-US" sz="1100" dirty="0">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1" lang="en-US" altLang="ja-JP" sz="1100" dirty="0">
                          <a:latin typeface="HGPｺﾞｼｯｸE" panose="020B0900000000000000" pitchFamily="50" charset="-128"/>
                          <a:ea typeface="HGPｺﾞｼｯｸE" panose="020B0900000000000000" pitchFamily="50" charset="-128"/>
                        </a:rPr>
                        <a:t>Open Issues</a:t>
                      </a:r>
                      <a:endParaRPr kumimoji="1" lang="ja-JP" altLang="en-US" sz="1100" dirty="0">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977833216"/>
                  </a:ext>
                </a:extLst>
              </a:tr>
              <a:tr h="134422">
                <a:tc>
                  <a:txBody>
                    <a:bodyPr/>
                    <a:lstStyle/>
                    <a:p>
                      <a:r>
                        <a:rPr kumimoji="1" lang="en-US" altLang="ja-JP" sz="1100" dirty="0">
                          <a:latin typeface="HGPｺﾞｼｯｸE" panose="020B0900000000000000" pitchFamily="50" charset="-128"/>
                          <a:ea typeface="HGPｺﾞｼｯｸE" panose="020B0900000000000000" pitchFamily="50" charset="-128"/>
                        </a:rPr>
                        <a:t>Annex A - F</a:t>
                      </a:r>
                      <a:endParaRPr kumimoji="1" lang="ja-JP" altLang="en-US" sz="1100" dirty="0">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1" lang="en-US" altLang="ja-JP" sz="1100" dirty="0">
                          <a:latin typeface="HGPｺﾞｼｯｸE" panose="020B0900000000000000" pitchFamily="50" charset="-128"/>
                          <a:ea typeface="HGPｺﾞｼｯｸE" panose="020B0900000000000000" pitchFamily="50" charset="-128"/>
                        </a:rPr>
                        <a:t>Examples</a:t>
                      </a:r>
                      <a:endParaRPr kumimoji="1" lang="ja-JP" altLang="en-US" sz="1100" dirty="0">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888081329"/>
                  </a:ext>
                </a:extLst>
              </a:tr>
            </a:tbl>
          </a:graphicData>
        </a:graphic>
      </p:graphicFrame>
      <p:sp>
        <p:nvSpPr>
          <p:cNvPr id="12" name="正方形/長方形 11">
            <a:extLst>
              <a:ext uri="{FF2B5EF4-FFF2-40B4-BE49-F238E27FC236}">
                <a16:creationId xmlns:a16="http://schemas.microsoft.com/office/drawing/2014/main" id="{397B1373-AD87-4AE2-92BD-8AEA7BA6AF92}"/>
              </a:ext>
            </a:extLst>
          </p:cNvPr>
          <p:cNvSpPr/>
          <p:nvPr/>
        </p:nvSpPr>
        <p:spPr>
          <a:xfrm>
            <a:off x="259061" y="3308161"/>
            <a:ext cx="3596779" cy="243063"/>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13" name="直線矢印コネクタ 12">
            <a:extLst>
              <a:ext uri="{FF2B5EF4-FFF2-40B4-BE49-F238E27FC236}">
                <a16:creationId xmlns:a16="http://schemas.microsoft.com/office/drawing/2014/main" id="{8EBD54F4-C77B-4156-9F84-D689265A2D11}"/>
              </a:ext>
            </a:extLst>
          </p:cNvPr>
          <p:cNvCxnSpPr>
            <a:cxnSpLocks/>
          </p:cNvCxnSpPr>
          <p:nvPr/>
        </p:nvCxnSpPr>
        <p:spPr>
          <a:xfrm>
            <a:off x="3851275" y="3429000"/>
            <a:ext cx="1224781" cy="648072"/>
          </a:xfrm>
          <a:prstGeom prst="straightConnector1">
            <a:avLst/>
          </a:prstGeom>
          <a:ln>
            <a:solidFill>
              <a:srgbClr val="FF0000"/>
            </a:solidFill>
            <a:headEnd type="oval"/>
            <a:tailEnd type="stealth" w="med" len="lg"/>
          </a:ln>
        </p:spPr>
        <p:style>
          <a:lnRef idx="1">
            <a:schemeClr val="accent1"/>
          </a:lnRef>
          <a:fillRef idx="0">
            <a:schemeClr val="accent1"/>
          </a:fillRef>
          <a:effectRef idx="0">
            <a:schemeClr val="accent1"/>
          </a:effectRef>
          <a:fontRef idx="minor">
            <a:schemeClr val="tx1"/>
          </a:fontRef>
        </p:style>
      </p:cxnSp>
      <p:sp>
        <p:nvSpPr>
          <p:cNvPr id="14" name="テキスト ボックス 13">
            <a:extLst>
              <a:ext uri="{FF2B5EF4-FFF2-40B4-BE49-F238E27FC236}">
                <a16:creationId xmlns:a16="http://schemas.microsoft.com/office/drawing/2014/main" id="{ED1F2932-7FF9-4A15-9721-EA46959784BF}"/>
              </a:ext>
            </a:extLst>
          </p:cNvPr>
          <p:cNvSpPr txBox="1"/>
          <p:nvPr/>
        </p:nvSpPr>
        <p:spPr>
          <a:xfrm>
            <a:off x="1403350" y="2708920"/>
            <a:ext cx="1512466" cy="288032"/>
          </a:xfrm>
          <a:prstGeom prst="rect">
            <a:avLst/>
          </a:prstGeom>
        </p:spPr>
        <p:txBody>
          <a:bodyPr vert="horz" wrap="none" lIns="0" tIns="45720" rIns="0" bIns="45720" rtlCol="0">
            <a:noAutofit/>
          </a:bodyPr>
          <a:lstStyle/>
          <a:p>
            <a:pPr marL="0" indent="0" algn="ctr">
              <a:buNone/>
            </a:pPr>
            <a:r>
              <a:rPr kumimoji="1" lang="en-US" altLang="ja-JP" sz="1400" dirty="0">
                <a:solidFill>
                  <a:schemeClr val="tx1"/>
                </a:solidFill>
                <a:latin typeface="HGPｺﾞｼｯｸE" panose="020B0900000000000000" pitchFamily="50" charset="-128"/>
                <a:ea typeface="HGPｺﾞｼｯｸE" panose="020B0900000000000000" pitchFamily="50" charset="-128"/>
              </a:rPr>
              <a:t>&lt;Current structure&gt;</a:t>
            </a:r>
            <a:endParaRPr kumimoji="1" lang="ja-JP" altLang="en-US" sz="1400" dirty="0">
              <a:solidFill>
                <a:schemeClr val="tx1"/>
              </a:solidFill>
              <a:latin typeface="HGPｺﾞｼｯｸE" panose="020B0900000000000000" pitchFamily="50" charset="-128"/>
              <a:ea typeface="HGPｺﾞｼｯｸE" panose="020B0900000000000000" pitchFamily="50" charset="-128"/>
            </a:endParaRPr>
          </a:p>
        </p:txBody>
      </p:sp>
      <p:sp>
        <p:nvSpPr>
          <p:cNvPr id="16" name="正方形/長方形 15">
            <a:extLst>
              <a:ext uri="{FF2B5EF4-FFF2-40B4-BE49-F238E27FC236}">
                <a16:creationId xmlns:a16="http://schemas.microsoft.com/office/drawing/2014/main" id="{BF175B29-2EDF-44E0-BDF6-8306321B42FC}"/>
              </a:ext>
            </a:extLst>
          </p:cNvPr>
          <p:cNvSpPr/>
          <p:nvPr/>
        </p:nvSpPr>
        <p:spPr>
          <a:xfrm>
            <a:off x="5049768" y="3981618"/>
            <a:ext cx="3816424" cy="216024"/>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393065783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スライド番号プレースホルダー 2"/>
          <p:cNvSpPr>
            <a:spLocks noGrp="1"/>
          </p:cNvSpPr>
          <p:nvPr>
            <p:ph type="sldNum" sz="quarter" idx="12"/>
          </p:nvPr>
        </p:nvSpPr>
        <p:spPr/>
        <p:txBody>
          <a:bodyPr/>
          <a:lstStyle/>
          <a:p>
            <a:fld id="{FA94C073-C9B4-46D0-8E48-EE440BDF758B}" type="slidenum">
              <a:rPr kumimoji="1" lang="ja-JP" altLang="en-US" smtClean="0">
                <a:latin typeface="HGPｺﾞｼｯｸE" panose="020B0900000000000000" pitchFamily="50" charset="-128"/>
                <a:ea typeface="HGPｺﾞｼｯｸE" panose="020B0900000000000000" pitchFamily="50" charset="-128"/>
              </a:rPr>
              <a:t>5</a:t>
            </a:fld>
            <a:endParaRPr kumimoji="1" lang="ja-JP" altLang="en-US" dirty="0">
              <a:latin typeface="HGPｺﾞｼｯｸE" panose="020B0900000000000000" pitchFamily="50" charset="-128"/>
              <a:ea typeface="HGPｺﾞｼｯｸE" panose="020B0900000000000000" pitchFamily="50" charset="-128"/>
            </a:endParaRPr>
          </a:p>
        </p:txBody>
      </p:sp>
      <p:sp>
        <p:nvSpPr>
          <p:cNvPr id="4" name="タイトル 3"/>
          <p:cNvSpPr>
            <a:spLocks noGrp="1"/>
          </p:cNvSpPr>
          <p:nvPr>
            <p:ph type="title"/>
          </p:nvPr>
        </p:nvSpPr>
        <p:spPr/>
        <p:txBody>
          <a:bodyPr>
            <a:normAutofit/>
          </a:bodyPr>
          <a:lstStyle/>
          <a:p>
            <a:r>
              <a:rPr lang="en-US" altLang="ja-JP" sz="2400" b="0" dirty="0">
                <a:latin typeface="HGPｺﾞｼｯｸE" panose="020B0900000000000000" pitchFamily="50" charset="-128"/>
                <a:ea typeface="HGPｺﾞｼｯｸE" panose="020B0900000000000000" pitchFamily="50" charset="-128"/>
              </a:rPr>
              <a:t>Annex.</a:t>
            </a:r>
            <a:r>
              <a:rPr kumimoji="1" lang="en-US" altLang="ja-JP" sz="2400" b="0" dirty="0">
                <a:latin typeface="HGPｺﾞｼｯｸE" panose="020B0900000000000000" pitchFamily="50" charset="-128"/>
                <a:ea typeface="HGPｺﾞｼｯｸE" panose="020B0900000000000000" pitchFamily="50" charset="-128"/>
              </a:rPr>
              <a:t> The </a:t>
            </a:r>
            <a:r>
              <a:rPr lang="en-US" altLang="ja-JP" sz="2400" b="0" dirty="0">
                <a:latin typeface="HGPｺﾞｼｯｸE" panose="020B0900000000000000" pitchFamily="50" charset="-128"/>
                <a:ea typeface="HGPｺﾞｼｯｸE" panose="020B0900000000000000" pitchFamily="50" charset="-128"/>
              </a:rPr>
              <a:t>whole image of the proposal</a:t>
            </a:r>
            <a:endParaRPr kumimoji="1" lang="ja-JP" altLang="en-US" sz="2000" b="0" dirty="0">
              <a:latin typeface="HGPｺﾞｼｯｸE" panose="020B0900000000000000" pitchFamily="50" charset="-128"/>
              <a:ea typeface="HGPｺﾞｼｯｸE" panose="020B0900000000000000" pitchFamily="50" charset="-128"/>
            </a:endParaRPr>
          </a:p>
        </p:txBody>
      </p:sp>
      <p:graphicFrame>
        <p:nvGraphicFramePr>
          <p:cNvPr id="42" name="表 7">
            <a:extLst>
              <a:ext uri="{FF2B5EF4-FFF2-40B4-BE49-F238E27FC236}">
                <a16:creationId xmlns:a16="http://schemas.microsoft.com/office/drawing/2014/main" id="{4723F156-52D9-4788-9BCC-21E72BA6F1CF}"/>
              </a:ext>
            </a:extLst>
          </p:cNvPr>
          <p:cNvGraphicFramePr>
            <a:graphicFrameLocks noGrp="1"/>
          </p:cNvGraphicFramePr>
          <p:nvPr>
            <p:extLst>
              <p:ext uri="{D42A27DB-BD31-4B8C-83A1-F6EECF244321}">
                <p14:modId xmlns:p14="http://schemas.microsoft.com/office/powerpoint/2010/main" val="3415377548"/>
              </p:ext>
            </p:extLst>
          </p:nvPr>
        </p:nvGraphicFramePr>
        <p:xfrm>
          <a:off x="5055960" y="2570704"/>
          <a:ext cx="3823123" cy="2875680"/>
        </p:xfrm>
        <a:graphic>
          <a:graphicData uri="http://schemas.openxmlformats.org/drawingml/2006/table">
            <a:tbl>
              <a:tblPr firstRow="1" bandRow="1">
                <a:tableStyleId>{5C22544A-7EE6-4342-B048-85BDC9FD1C3A}</a:tableStyleId>
              </a:tblPr>
              <a:tblGrid>
                <a:gridCol w="509906">
                  <a:extLst>
                    <a:ext uri="{9D8B030D-6E8A-4147-A177-3AD203B41FA5}">
                      <a16:colId xmlns:a16="http://schemas.microsoft.com/office/drawing/2014/main" val="209178020"/>
                    </a:ext>
                  </a:extLst>
                </a:gridCol>
                <a:gridCol w="3313217">
                  <a:extLst>
                    <a:ext uri="{9D8B030D-6E8A-4147-A177-3AD203B41FA5}">
                      <a16:colId xmlns:a16="http://schemas.microsoft.com/office/drawing/2014/main" val="2901533507"/>
                    </a:ext>
                  </a:extLst>
                </a:gridCol>
              </a:tblGrid>
              <a:tr h="134422">
                <a:tc>
                  <a:txBody>
                    <a:bodyPr/>
                    <a:lstStyle/>
                    <a:p>
                      <a:r>
                        <a:rPr kumimoji="1" lang="en-US" altLang="ja-JP" sz="1100" dirty="0">
                          <a:solidFill>
                            <a:schemeClr val="tx1"/>
                          </a:solidFill>
                          <a:latin typeface="HGPｺﾞｼｯｸE" panose="020B0900000000000000" pitchFamily="50" charset="-128"/>
                          <a:ea typeface="HGPｺﾞｼｯｸE" panose="020B0900000000000000" pitchFamily="50" charset="-128"/>
                        </a:rPr>
                        <a:t>clause</a:t>
                      </a:r>
                      <a:endParaRPr kumimoji="1" lang="ja-JP" altLang="en-US" sz="1100" dirty="0">
                        <a:solidFill>
                          <a:schemeClr val="tx1"/>
                        </a:solidFill>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1" lang="en-US" altLang="ja-JP" sz="1100" dirty="0">
                          <a:solidFill>
                            <a:schemeClr val="tx1"/>
                          </a:solidFill>
                          <a:latin typeface="HGPｺﾞｼｯｸE" panose="020B0900000000000000" pitchFamily="50" charset="-128"/>
                          <a:ea typeface="HGPｺﾞｼｯｸE" panose="020B0900000000000000" pitchFamily="50" charset="-128"/>
                        </a:rPr>
                        <a:t>Title</a:t>
                      </a:r>
                      <a:endParaRPr kumimoji="1" lang="ja-JP" altLang="en-US" sz="1100" dirty="0">
                        <a:solidFill>
                          <a:schemeClr val="tx1"/>
                        </a:solidFill>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90014496"/>
                  </a:ext>
                </a:extLst>
              </a:tr>
              <a:tr h="0">
                <a:tc>
                  <a:txBody>
                    <a:bodyPr/>
                    <a:lstStyle/>
                    <a:p>
                      <a:r>
                        <a:rPr kumimoji="1" lang="en-US" altLang="ja-JP" sz="1100" dirty="0">
                          <a:solidFill>
                            <a:schemeClr val="tx1"/>
                          </a:solidFill>
                          <a:latin typeface="HGPｺﾞｼｯｸE" panose="020B0900000000000000" pitchFamily="50" charset="-128"/>
                          <a:ea typeface="HGPｺﾞｼｯｸE" panose="020B0900000000000000" pitchFamily="50" charset="-128"/>
                        </a:rPr>
                        <a:t>1</a:t>
                      </a:r>
                      <a:endParaRPr kumimoji="1" lang="ja-JP" altLang="en-US" sz="1100" dirty="0">
                        <a:solidFill>
                          <a:schemeClr val="tx1"/>
                        </a:solidFill>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1" lang="en-US" altLang="ja-JP" sz="1100" dirty="0">
                          <a:solidFill>
                            <a:schemeClr val="tx1"/>
                          </a:solidFill>
                          <a:latin typeface="HGPｺﾞｼｯｸE" panose="020B0900000000000000" pitchFamily="50" charset="-128"/>
                          <a:ea typeface="HGPｺﾞｼｯｸE" panose="020B0900000000000000" pitchFamily="50" charset="-128"/>
                        </a:rPr>
                        <a:t>Scope</a:t>
                      </a:r>
                      <a:endParaRPr kumimoji="1" lang="ja-JP" altLang="en-US" sz="1100" dirty="0">
                        <a:solidFill>
                          <a:schemeClr val="tx1"/>
                        </a:solidFill>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239222049"/>
                  </a:ext>
                </a:extLst>
              </a:tr>
              <a:tr h="134422">
                <a:tc>
                  <a:txBody>
                    <a:bodyPr/>
                    <a:lstStyle/>
                    <a:p>
                      <a:r>
                        <a:rPr kumimoji="1" lang="en-US" altLang="ja-JP" sz="1100" dirty="0">
                          <a:solidFill>
                            <a:schemeClr val="tx1"/>
                          </a:solidFill>
                          <a:latin typeface="HGPｺﾞｼｯｸE" panose="020B0900000000000000" pitchFamily="50" charset="-128"/>
                          <a:ea typeface="HGPｺﾞｼｯｸE" panose="020B0900000000000000" pitchFamily="50" charset="-128"/>
                        </a:rPr>
                        <a:t>2</a:t>
                      </a:r>
                      <a:endParaRPr kumimoji="1" lang="ja-JP" altLang="en-US" sz="1100" dirty="0">
                        <a:solidFill>
                          <a:schemeClr val="tx1"/>
                        </a:solidFill>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1" lang="en-US" altLang="ja-JP" sz="1100" dirty="0">
                          <a:solidFill>
                            <a:schemeClr val="tx1"/>
                          </a:solidFill>
                          <a:latin typeface="HGPｺﾞｼｯｸE" panose="020B0900000000000000" pitchFamily="50" charset="-128"/>
                          <a:ea typeface="HGPｺﾞｼｯｸE" panose="020B0900000000000000" pitchFamily="50" charset="-128"/>
                        </a:rPr>
                        <a:t>References</a:t>
                      </a:r>
                      <a:endParaRPr kumimoji="1" lang="ja-JP" altLang="en-US" sz="1100" dirty="0">
                        <a:solidFill>
                          <a:schemeClr val="tx1"/>
                        </a:solidFill>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262982951"/>
                  </a:ext>
                </a:extLst>
              </a:tr>
              <a:tr h="134422">
                <a:tc>
                  <a:txBody>
                    <a:bodyPr/>
                    <a:lstStyle/>
                    <a:p>
                      <a:r>
                        <a:rPr kumimoji="1" lang="en-US" altLang="ja-JP" sz="1100" dirty="0">
                          <a:solidFill>
                            <a:schemeClr val="tx1"/>
                          </a:solidFill>
                          <a:latin typeface="HGPｺﾞｼｯｸE" panose="020B0900000000000000" pitchFamily="50" charset="-128"/>
                          <a:ea typeface="HGPｺﾞｼｯｸE" panose="020B0900000000000000" pitchFamily="50" charset="-128"/>
                        </a:rPr>
                        <a:t>3</a:t>
                      </a:r>
                      <a:endParaRPr kumimoji="1" lang="ja-JP" altLang="en-US" sz="1100" dirty="0">
                        <a:solidFill>
                          <a:schemeClr val="tx1"/>
                        </a:solidFill>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1" lang="en-US" altLang="ja-JP" sz="1100" dirty="0">
                          <a:solidFill>
                            <a:schemeClr val="tx1"/>
                          </a:solidFill>
                          <a:latin typeface="HGPｺﾞｼｯｸE" panose="020B0900000000000000" pitchFamily="50" charset="-128"/>
                          <a:ea typeface="HGPｺﾞｼｯｸE" panose="020B0900000000000000" pitchFamily="50" charset="-128"/>
                        </a:rPr>
                        <a:t>Definitions of terms, symbols and abbreviations</a:t>
                      </a:r>
                      <a:endParaRPr kumimoji="1" lang="ja-JP" altLang="en-US" sz="1100" dirty="0">
                        <a:solidFill>
                          <a:schemeClr val="tx1"/>
                        </a:solidFill>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846305532"/>
                  </a:ext>
                </a:extLst>
              </a:tr>
              <a:tr h="134422">
                <a:tc>
                  <a:txBody>
                    <a:bodyPr/>
                    <a:lstStyle/>
                    <a:p>
                      <a:r>
                        <a:rPr kumimoji="1" lang="en-US" altLang="ja-JP" sz="1100" dirty="0">
                          <a:solidFill>
                            <a:schemeClr val="tx1"/>
                          </a:solidFill>
                          <a:latin typeface="HGPｺﾞｼｯｸE" panose="020B0900000000000000" pitchFamily="50" charset="-128"/>
                          <a:ea typeface="HGPｺﾞｼｯｸE" panose="020B0900000000000000" pitchFamily="50" charset="-128"/>
                        </a:rPr>
                        <a:t>4</a:t>
                      </a:r>
                      <a:endParaRPr kumimoji="1" lang="ja-JP" altLang="en-US" sz="1100" dirty="0">
                        <a:solidFill>
                          <a:schemeClr val="tx1"/>
                        </a:solidFill>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1" lang="en-US" altLang="ja-JP" sz="1100" dirty="0">
                          <a:solidFill>
                            <a:schemeClr val="tx1"/>
                          </a:solidFill>
                          <a:latin typeface="HGPｺﾞｼｯｸE" panose="020B0900000000000000" pitchFamily="50" charset="-128"/>
                          <a:ea typeface="HGPｺﾞｼｯｸE" panose="020B0900000000000000" pitchFamily="50" charset="-128"/>
                        </a:rPr>
                        <a:t>Motivations for Native WebRTC </a:t>
                      </a:r>
                      <a:r>
                        <a:rPr kumimoji="1" lang="en-US" altLang="ja-JP" sz="1100" dirty="0" err="1">
                          <a:solidFill>
                            <a:schemeClr val="tx1"/>
                          </a:solidFill>
                          <a:latin typeface="HGPｺﾞｼｯｸE" panose="020B0900000000000000" pitchFamily="50" charset="-128"/>
                          <a:ea typeface="HGPｺﾞｼｯｸE" panose="020B0900000000000000" pitchFamily="50" charset="-128"/>
                        </a:rPr>
                        <a:t>Signalling</a:t>
                      </a:r>
                      <a:endParaRPr kumimoji="1" lang="ja-JP" altLang="en-US" sz="1100" dirty="0">
                        <a:solidFill>
                          <a:schemeClr val="tx1"/>
                        </a:solidFill>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784543589"/>
                  </a:ext>
                </a:extLst>
              </a:tr>
              <a:tr h="134422">
                <a:tc>
                  <a:txBody>
                    <a:bodyPr/>
                    <a:lstStyle/>
                    <a:p>
                      <a:r>
                        <a:rPr kumimoji="1" lang="en-US" altLang="ja-JP" sz="1100" dirty="0">
                          <a:solidFill>
                            <a:schemeClr val="tx1"/>
                          </a:solidFill>
                          <a:latin typeface="HGPｺﾞｼｯｸE" panose="020B0900000000000000" pitchFamily="50" charset="-128"/>
                          <a:ea typeface="HGPｺﾞｼｯｸE" panose="020B0900000000000000" pitchFamily="50" charset="-128"/>
                        </a:rPr>
                        <a:t>5</a:t>
                      </a:r>
                      <a:endParaRPr kumimoji="1" lang="ja-JP" altLang="en-US" sz="1100" dirty="0">
                        <a:solidFill>
                          <a:schemeClr val="tx1"/>
                        </a:solidFill>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100" dirty="0">
                          <a:solidFill>
                            <a:schemeClr val="tx1"/>
                          </a:solidFill>
                          <a:latin typeface="HGPｺﾞｼｯｸE" panose="020B0900000000000000" pitchFamily="50" charset="-128"/>
                          <a:ea typeface="HGPｺﾞｼｯｸE" panose="020B0900000000000000" pitchFamily="50" charset="-128"/>
                        </a:rPr>
                        <a:t>Key Issue</a:t>
                      </a:r>
                      <a:endParaRPr kumimoji="1" lang="ja-JP" altLang="en-US" sz="1100" dirty="0">
                        <a:solidFill>
                          <a:schemeClr val="tx1"/>
                        </a:solidFill>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304826436"/>
                  </a:ext>
                </a:extLst>
              </a:tr>
              <a:tr h="134422">
                <a:tc>
                  <a:txBody>
                    <a:bodyPr/>
                    <a:lstStyle/>
                    <a:p>
                      <a:r>
                        <a:rPr kumimoji="1" lang="en-US" altLang="ja-JP" sz="1100" dirty="0">
                          <a:solidFill>
                            <a:schemeClr val="tx1"/>
                          </a:solidFill>
                          <a:latin typeface="HGPｺﾞｼｯｸE" panose="020B0900000000000000" pitchFamily="50" charset="-128"/>
                          <a:ea typeface="HGPｺﾞｼｯｸE" panose="020B0900000000000000" pitchFamily="50" charset="-128"/>
                        </a:rPr>
                        <a:t>6</a:t>
                      </a:r>
                      <a:endParaRPr kumimoji="1" lang="ja-JP" altLang="en-US" sz="1100" dirty="0">
                        <a:solidFill>
                          <a:schemeClr val="tx1"/>
                        </a:solidFill>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1" lang="en-US" altLang="ja-JP" sz="1100" dirty="0">
                          <a:solidFill>
                            <a:schemeClr val="tx1"/>
                          </a:solidFill>
                          <a:latin typeface="HGPｺﾞｼｯｸE" panose="020B0900000000000000" pitchFamily="50" charset="-128"/>
                          <a:ea typeface="HGPｺﾞｼｯｸE" panose="020B0900000000000000" pitchFamily="50" charset="-128"/>
                        </a:rPr>
                        <a:t>Solutions</a:t>
                      </a:r>
                      <a:endParaRPr kumimoji="1" lang="ja-JP" altLang="en-US" sz="1100" dirty="0">
                        <a:solidFill>
                          <a:schemeClr val="tx1"/>
                        </a:solidFill>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444511180"/>
                  </a:ext>
                </a:extLst>
              </a:tr>
              <a:tr h="134422">
                <a:tc>
                  <a:txBody>
                    <a:bodyPr/>
                    <a:lstStyle/>
                    <a:p>
                      <a:r>
                        <a:rPr kumimoji="1" lang="en-US" altLang="ja-JP" sz="1100" dirty="0">
                          <a:solidFill>
                            <a:schemeClr val="tx1"/>
                          </a:solidFill>
                          <a:latin typeface="HGPｺﾞｼｯｸE" panose="020B0900000000000000" pitchFamily="50" charset="-128"/>
                          <a:ea typeface="HGPｺﾞｼｯｸE" panose="020B0900000000000000" pitchFamily="50" charset="-128"/>
                        </a:rPr>
                        <a:t>7</a:t>
                      </a:r>
                      <a:endParaRPr kumimoji="1" lang="ja-JP" altLang="en-US" sz="1100" dirty="0">
                        <a:solidFill>
                          <a:schemeClr val="tx1"/>
                        </a:solidFill>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1" lang="en-US" altLang="ja-JP" sz="1100" dirty="0">
                          <a:solidFill>
                            <a:schemeClr val="tx1"/>
                          </a:solidFill>
                          <a:latin typeface="HGPｺﾞｼｯｸE" panose="020B0900000000000000" pitchFamily="50" charset="-128"/>
                          <a:ea typeface="HGPｺﾞｼｯｸE" panose="020B0900000000000000" pitchFamily="50" charset="-128"/>
                        </a:rPr>
                        <a:t>Overall evaluation</a:t>
                      </a:r>
                      <a:endParaRPr kumimoji="1" lang="ja-JP" altLang="en-US" sz="1100" dirty="0">
                        <a:solidFill>
                          <a:schemeClr val="tx1"/>
                        </a:solidFill>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022697374"/>
                  </a:ext>
                </a:extLst>
              </a:tr>
              <a:tr h="134422">
                <a:tc>
                  <a:txBody>
                    <a:bodyPr/>
                    <a:lstStyle/>
                    <a:p>
                      <a:r>
                        <a:rPr kumimoji="1" lang="en-US" altLang="ja-JP" sz="1100" dirty="0">
                          <a:solidFill>
                            <a:schemeClr val="tx1"/>
                          </a:solidFill>
                          <a:latin typeface="HGPｺﾞｼｯｸE" panose="020B0900000000000000" pitchFamily="50" charset="-128"/>
                          <a:ea typeface="HGPｺﾞｼｯｸE" panose="020B0900000000000000" pitchFamily="50" charset="-128"/>
                        </a:rPr>
                        <a:t>8</a:t>
                      </a:r>
                      <a:endParaRPr kumimoji="1" lang="ja-JP" altLang="en-US" sz="1100" dirty="0">
                        <a:solidFill>
                          <a:schemeClr val="tx1"/>
                        </a:solidFill>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1" lang="en-US" altLang="ja-JP" sz="1100" dirty="0">
                          <a:solidFill>
                            <a:schemeClr val="tx1"/>
                          </a:solidFill>
                          <a:latin typeface="HGPｺﾞｼｯｸE" panose="020B0900000000000000" pitchFamily="50" charset="-128"/>
                          <a:ea typeface="HGPｺﾞｼｯｸE" panose="020B0900000000000000" pitchFamily="50" charset="-128"/>
                        </a:rPr>
                        <a:t>Conclusion</a:t>
                      </a:r>
                      <a:r>
                        <a:rPr kumimoji="1" lang="ja-JP" altLang="en-US" sz="1100" dirty="0">
                          <a:solidFill>
                            <a:schemeClr val="tx1"/>
                          </a:solidFill>
                          <a:latin typeface="HGPｺﾞｼｯｸE" panose="020B0900000000000000" pitchFamily="50" charset="-128"/>
                          <a:ea typeface="HGPｺﾞｼｯｸE" panose="020B0900000000000000" pitchFamily="50" charset="-128"/>
                        </a:rPr>
                        <a:t> </a:t>
                      </a:r>
                      <a:r>
                        <a:rPr kumimoji="1" lang="en-US" altLang="ja-JP" sz="1100" dirty="0">
                          <a:solidFill>
                            <a:schemeClr val="tx1"/>
                          </a:solidFill>
                          <a:latin typeface="HGPｺﾞｼｯｸE" panose="020B0900000000000000" pitchFamily="50" charset="-128"/>
                          <a:ea typeface="HGPｺﾞｼｯｸE" panose="020B0900000000000000" pitchFamily="50" charset="-128"/>
                        </a:rPr>
                        <a:t>and Recommendations</a:t>
                      </a:r>
                      <a:endParaRPr kumimoji="1" lang="ja-JP" altLang="en-US" sz="1100" dirty="0">
                        <a:solidFill>
                          <a:schemeClr val="tx1"/>
                        </a:solidFill>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736001639"/>
                  </a:ext>
                </a:extLst>
              </a:tr>
              <a:tr h="134422">
                <a:tc>
                  <a:txBody>
                    <a:bodyPr/>
                    <a:lstStyle/>
                    <a:p>
                      <a:r>
                        <a:rPr kumimoji="1" lang="en-US" altLang="ja-JP" sz="1100" dirty="0">
                          <a:solidFill>
                            <a:schemeClr val="tx1"/>
                          </a:solidFill>
                          <a:latin typeface="HGPｺﾞｼｯｸE" panose="020B0900000000000000" pitchFamily="50" charset="-128"/>
                          <a:ea typeface="HGPｺﾞｼｯｸE" panose="020B0900000000000000" pitchFamily="50" charset="-128"/>
                        </a:rPr>
                        <a:t>A. A</a:t>
                      </a:r>
                      <a:endParaRPr kumimoji="1" lang="ja-JP" altLang="en-US" sz="1100" dirty="0">
                        <a:solidFill>
                          <a:schemeClr val="tx1"/>
                        </a:solidFill>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1" lang="en-US" altLang="ja-JP" sz="1100" dirty="0">
                          <a:solidFill>
                            <a:schemeClr val="tx1"/>
                          </a:solidFill>
                          <a:latin typeface="HGPｺﾞｼｯｸE" panose="020B0900000000000000" pitchFamily="50" charset="-128"/>
                          <a:ea typeface="HGPｺﾞｼｯｸE" panose="020B0900000000000000" pitchFamily="50" charset="-128"/>
                        </a:rPr>
                        <a:t>Use cases</a:t>
                      </a:r>
                      <a:endParaRPr kumimoji="1" lang="ja-JP" altLang="en-US" sz="1100" dirty="0">
                        <a:solidFill>
                          <a:schemeClr val="tx1"/>
                        </a:solidFill>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977833216"/>
                  </a:ext>
                </a:extLst>
              </a:tr>
              <a:tr h="134422">
                <a:tc>
                  <a:txBody>
                    <a:bodyPr/>
                    <a:lstStyle/>
                    <a:p>
                      <a:r>
                        <a:rPr kumimoji="1" lang="en-US" altLang="ja-JP" sz="1100" dirty="0">
                          <a:solidFill>
                            <a:schemeClr val="tx1"/>
                          </a:solidFill>
                          <a:latin typeface="HGPｺﾞｼｯｸE" panose="020B0900000000000000" pitchFamily="50" charset="-128"/>
                          <a:ea typeface="HGPｺﾞｼｯｸE" panose="020B0900000000000000" pitchFamily="50" charset="-128"/>
                        </a:rPr>
                        <a:t>A. B</a:t>
                      </a:r>
                      <a:endParaRPr kumimoji="1" lang="ja-JP" altLang="en-US" sz="1100" dirty="0">
                        <a:solidFill>
                          <a:schemeClr val="tx1"/>
                        </a:solidFill>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1" lang="en-US" altLang="ja-JP" sz="1100" dirty="0">
                          <a:solidFill>
                            <a:schemeClr val="tx1"/>
                          </a:solidFill>
                          <a:latin typeface="HGPｺﾞｼｯｸE" panose="020B0900000000000000" pitchFamily="50" charset="-128"/>
                          <a:ea typeface="HGPｺﾞｼｯｸE" panose="020B0900000000000000" pitchFamily="50" charset="-128"/>
                        </a:rPr>
                        <a:t>Examples</a:t>
                      </a:r>
                      <a:endParaRPr kumimoji="1" lang="ja-JP" altLang="en-US" sz="1100" dirty="0">
                        <a:solidFill>
                          <a:schemeClr val="tx1"/>
                        </a:solidFill>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22609347"/>
                  </a:ext>
                </a:extLst>
              </a:tr>
              <a:tr h="134422">
                <a:tc>
                  <a:txBody>
                    <a:bodyPr/>
                    <a:lstStyle/>
                    <a:p>
                      <a:r>
                        <a:rPr kumimoji="1" lang="en-US" altLang="ja-JP" sz="1100" dirty="0">
                          <a:solidFill>
                            <a:schemeClr val="tx1"/>
                          </a:solidFill>
                          <a:latin typeface="HGPｺﾞｼｯｸE" panose="020B0900000000000000" pitchFamily="50" charset="-128"/>
                          <a:ea typeface="HGPｺﾞｼｯｸE" panose="020B0900000000000000" pitchFamily="50" charset="-128"/>
                        </a:rPr>
                        <a:t>A. C</a:t>
                      </a:r>
                      <a:endParaRPr kumimoji="1" lang="ja-JP" altLang="en-US" sz="1100" dirty="0">
                        <a:solidFill>
                          <a:schemeClr val="tx1"/>
                        </a:solidFill>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1" lang="en-US" altLang="ja-JP" sz="1100" dirty="0">
                          <a:solidFill>
                            <a:schemeClr val="tx1"/>
                          </a:solidFill>
                          <a:latin typeface="HGPｺﾞｼｯｸE" panose="020B0900000000000000" pitchFamily="50" charset="-128"/>
                          <a:ea typeface="HGPｺﾞｼｯｸE" panose="020B0900000000000000" pitchFamily="50" charset="-128"/>
                        </a:rPr>
                        <a:t>Open Issues</a:t>
                      </a:r>
                      <a:endParaRPr kumimoji="1" lang="ja-JP" altLang="en-US" sz="1100" dirty="0">
                        <a:solidFill>
                          <a:schemeClr val="tx1"/>
                        </a:solidFill>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327151527"/>
                  </a:ext>
                </a:extLst>
              </a:tr>
            </a:tbl>
          </a:graphicData>
        </a:graphic>
      </p:graphicFrame>
      <p:graphicFrame>
        <p:nvGraphicFramePr>
          <p:cNvPr id="43" name="表 7">
            <a:extLst>
              <a:ext uri="{FF2B5EF4-FFF2-40B4-BE49-F238E27FC236}">
                <a16:creationId xmlns:a16="http://schemas.microsoft.com/office/drawing/2014/main" id="{7D1E9B34-2767-4F39-8813-78F2FE83285E}"/>
              </a:ext>
            </a:extLst>
          </p:cNvPr>
          <p:cNvGraphicFramePr>
            <a:graphicFrameLocks noGrp="1"/>
          </p:cNvGraphicFramePr>
          <p:nvPr>
            <p:extLst>
              <p:ext uri="{D42A27DB-BD31-4B8C-83A1-F6EECF244321}">
                <p14:modId xmlns:p14="http://schemas.microsoft.com/office/powerpoint/2010/main" val="1458262431"/>
              </p:ext>
            </p:extLst>
          </p:nvPr>
        </p:nvGraphicFramePr>
        <p:xfrm>
          <a:off x="259063" y="2570704"/>
          <a:ext cx="3596777" cy="3594600"/>
        </p:xfrm>
        <a:graphic>
          <a:graphicData uri="http://schemas.openxmlformats.org/drawingml/2006/table">
            <a:tbl>
              <a:tblPr firstRow="1" bandRow="1">
                <a:tableStyleId>{5C22544A-7EE6-4342-B048-85BDC9FD1C3A}</a:tableStyleId>
              </a:tblPr>
              <a:tblGrid>
                <a:gridCol w="899297">
                  <a:extLst>
                    <a:ext uri="{9D8B030D-6E8A-4147-A177-3AD203B41FA5}">
                      <a16:colId xmlns:a16="http://schemas.microsoft.com/office/drawing/2014/main" val="209178020"/>
                    </a:ext>
                  </a:extLst>
                </a:gridCol>
                <a:gridCol w="2697480">
                  <a:extLst>
                    <a:ext uri="{9D8B030D-6E8A-4147-A177-3AD203B41FA5}">
                      <a16:colId xmlns:a16="http://schemas.microsoft.com/office/drawing/2014/main" val="2901533507"/>
                    </a:ext>
                  </a:extLst>
                </a:gridCol>
              </a:tblGrid>
              <a:tr h="134422">
                <a:tc>
                  <a:txBody>
                    <a:bodyPr/>
                    <a:lstStyle/>
                    <a:p>
                      <a:r>
                        <a:rPr kumimoji="1" lang="en-US" altLang="ja-JP" sz="1100" dirty="0">
                          <a:solidFill>
                            <a:schemeClr val="tx1"/>
                          </a:solidFill>
                          <a:latin typeface="HGPｺﾞｼｯｸE" panose="020B0900000000000000" pitchFamily="50" charset="-128"/>
                          <a:ea typeface="HGPｺﾞｼｯｸE" panose="020B0900000000000000" pitchFamily="50" charset="-128"/>
                        </a:rPr>
                        <a:t>clause</a:t>
                      </a:r>
                      <a:endParaRPr kumimoji="1" lang="ja-JP" altLang="en-US" sz="1100" dirty="0">
                        <a:solidFill>
                          <a:schemeClr val="tx1"/>
                        </a:solidFill>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1" lang="en-US" altLang="ja-JP" sz="1100" dirty="0">
                          <a:solidFill>
                            <a:schemeClr val="tx1"/>
                          </a:solidFill>
                          <a:latin typeface="HGPｺﾞｼｯｸE" panose="020B0900000000000000" pitchFamily="50" charset="-128"/>
                          <a:ea typeface="HGPｺﾞｼｯｸE" panose="020B0900000000000000" pitchFamily="50" charset="-128"/>
                        </a:rPr>
                        <a:t>Title</a:t>
                      </a:r>
                      <a:endParaRPr kumimoji="1" lang="ja-JP" altLang="en-US" sz="1100" dirty="0">
                        <a:solidFill>
                          <a:schemeClr val="tx1"/>
                        </a:solidFill>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90014496"/>
                  </a:ext>
                </a:extLst>
              </a:tr>
              <a:tr h="0">
                <a:tc>
                  <a:txBody>
                    <a:bodyPr/>
                    <a:lstStyle/>
                    <a:p>
                      <a:r>
                        <a:rPr kumimoji="1" lang="en-US" altLang="ja-JP" sz="1100" dirty="0">
                          <a:latin typeface="HGPｺﾞｼｯｸE" panose="020B0900000000000000" pitchFamily="50" charset="-128"/>
                          <a:ea typeface="HGPｺﾞｼｯｸE" panose="020B0900000000000000" pitchFamily="50" charset="-128"/>
                        </a:rPr>
                        <a:t>1</a:t>
                      </a:r>
                      <a:endParaRPr kumimoji="1" lang="ja-JP" altLang="en-US" sz="1100" dirty="0">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1" lang="en-US" altLang="ja-JP" sz="1100" dirty="0">
                          <a:latin typeface="HGPｺﾞｼｯｸE" panose="020B0900000000000000" pitchFamily="50" charset="-128"/>
                          <a:ea typeface="HGPｺﾞｼｯｸE" panose="020B0900000000000000" pitchFamily="50" charset="-128"/>
                        </a:rPr>
                        <a:t>Scope</a:t>
                      </a:r>
                      <a:endParaRPr kumimoji="1" lang="ja-JP" altLang="en-US" sz="1100" dirty="0">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239222049"/>
                  </a:ext>
                </a:extLst>
              </a:tr>
              <a:tr h="134422">
                <a:tc>
                  <a:txBody>
                    <a:bodyPr/>
                    <a:lstStyle/>
                    <a:p>
                      <a:r>
                        <a:rPr kumimoji="1" lang="en-US" altLang="ja-JP" sz="1100" dirty="0">
                          <a:latin typeface="HGPｺﾞｼｯｸE" panose="020B0900000000000000" pitchFamily="50" charset="-128"/>
                          <a:ea typeface="HGPｺﾞｼｯｸE" panose="020B0900000000000000" pitchFamily="50" charset="-128"/>
                        </a:rPr>
                        <a:t>2</a:t>
                      </a:r>
                      <a:endParaRPr kumimoji="1" lang="ja-JP" altLang="en-US" sz="1100" dirty="0">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1" lang="en-US" altLang="ja-JP" sz="1100" dirty="0">
                          <a:latin typeface="HGPｺﾞｼｯｸE" panose="020B0900000000000000" pitchFamily="50" charset="-128"/>
                          <a:ea typeface="HGPｺﾞｼｯｸE" panose="020B0900000000000000" pitchFamily="50" charset="-128"/>
                        </a:rPr>
                        <a:t>Motivations for Native WebRTC </a:t>
                      </a:r>
                      <a:r>
                        <a:rPr kumimoji="1" lang="en-US" altLang="ja-JP" sz="1100" dirty="0" err="1">
                          <a:latin typeface="HGPｺﾞｼｯｸE" panose="020B0900000000000000" pitchFamily="50" charset="-128"/>
                          <a:ea typeface="HGPｺﾞｼｯｸE" panose="020B0900000000000000" pitchFamily="50" charset="-128"/>
                        </a:rPr>
                        <a:t>Signalling</a:t>
                      </a:r>
                      <a:endParaRPr kumimoji="1" lang="ja-JP" altLang="en-US" sz="1100" dirty="0">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262982951"/>
                  </a:ext>
                </a:extLst>
              </a:tr>
              <a:tr h="134422">
                <a:tc>
                  <a:txBody>
                    <a:bodyPr/>
                    <a:lstStyle/>
                    <a:p>
                      <a:r>
                        <a:rPr kumimoji="1" lang="en-US" altLang="ja-JP" sz="1100" dirty="0">
                          <a:latin typeface="HGPｺﾞｼｯｸE" panose="020B0900000000000000" pitchFamily="50" charset="-128"/>
                          <a:ea typeface="HGPｺﾞｼｯｸE" panose="020B0900000000000000" pitchFamily="50" charset="-128"/>
                        </a:rPr>
                        <a:t>3</a:t>
                      </a:r>
                      <a:endParaRPr kumimoji="1" lang="ja-JP" altLang="en-US" sz="1100" dirty="0">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1" lang="en-US" altLang="ja-JP" sz="1100" dirty="0">
                          <a:latin typeface="HGPｺﾞｼｯｸE" panose="020B0900000000000000" pitchFamily="50" charset="-128"/>
                          <a:ea typeface="HGPｺﾞｼｯｸE" panose="020B0900000000000000" pitchFamily="50" charset="-128"/>
                        </a:rPr>
                        <a:t>Use Cases</a:t>
                      </a:r>
                      <a:endParaRPr kumimoji="1" lang="ja-JP" altLang="en-US" sz="1100" dirty="0">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846305532"/>
                  </a:ext>
                </a:extLst>
              </a:tr>
              <a:tr h="113607">
                <a:tc>
                  <a:txBody>
                    <a:bodyPr/>
                    <a:lstStyle/>
                    <a:p>
                      <a:r>
                        <a:rPr kumimoji="1" lang="en-US" altLang="ja-JP" sz="1100" dirty="0">
                          <a:latin typeface="HGPｺﾞｼｯｸE" panose="020B0900000000000000" pitchFamily="50" charset="-128"/>
                          <a:ea typeface="HGPｺﾞｼｯｸE" panose="020B0900000000000000" pitchFamily="50" charset="-128"/>
                        </a:rPr>
                        <a:t>4</a:t>
                      </a:r>
                      <a:endParaRPr kumimoji="1" lang="ja-JP" altLang="en-US" sz="1100" dirty="0">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1" lang="en-US" altLang="ja-JP" sz="1100" dirty="0">
                          <a:latin typeface="HGPｺﾞｼｯｸE" panose="020B0900000000000000" pitchFamily="50" charset="-128"/>
                          <a:ea typeface="HGPｺﾞｼｯｸE" panose="020B0900000000000000" pitchFamily="50" charset="-128"/>
                        </a:rPr>
                        <a:t>Gap Analysis for WebRTC Architecture</a:t>
                      </a:r>
                      <a:endParaRPr kumimoji="1" lang="ja-JP" altLang="en-US" sz="1100" dirty="0">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784543589"/>
                  </a:ext>
                </a:extLst>
              </a:tr>
              <a:tr h="134422">
                <a:tc>
                  <a:txBody>
                    <a:bodyPr/>
                    <a:lstStyle/>
                    <a:p>
                      <a:r>
                        <a:rPr kumimoji="1" lang="en-US" altLang="ja-JP" sz="1100" dirty="0">
                          <a:latin typeface="HGPｺﾞｼｯｸE" panose="020B0900000000000000" pitchFamily="50" charset="-128"/>
                          <a:ea typeface="HGPｺﾞｼｯｸE" panose="020B0900000000000000" pitchFamily="50" charset="-128"/>
                        </a:rPr>
                        <a:t>5</a:t>
                      </a:r>
                      <a:endParaRPr kumimoji="1" lang="ja-JP" altLang="en-US" sz="1100" dirty="0">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1" lang="en-US" altLang="ja-JP" sz="1100" dirty="0">
                          <a:latin typeface="HGPｺﾞｼｯｸE" panose="020B0900000000000000" pitchFamily="50" charset="-128"/>
                          <a:ea typeface="HGPｺﾞｼｯｸE" panose="020B0900000000000000" pitchFamily="50" charset="-128"/>
                        </a:rPr>
                        <a:t>Requirements for C-Plane </a:t>
                      </a:r>
                      <a:r>
                        <a:rPr kumimoji="1" lang="en-US" altLang="ja-JP" sz="1100" dirty="0" err="1">
                          <a:latin typeface="HGPｺﾞｼｯｸE" panose="020B0900000000000000" pitchFamily="50" charset="-128"/>
                          <a:ea typeface="HGPｺﾞｼｯｸE" panose="020B0900000000000000" pitchFamily="50" charset="-128"/>
                        </a:rPr>
                        <a:t>Signalling</a:t>
                      </a:r>
                      <a:endParaRPr kumimoji="1" lang="ja-JP" altLang="en-US" sz="1100" dirty="0">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304826436"/>
                  </a:ext>
                </a:extLst>
              </a:tr>
              <a:tr h="134422">
                <a:tc>
                  <a:txBody>
                    <a:bodyPr/>
                    <a:lstStyle/>
                    <a:p>
                      <a:r>
                        <a:rPr kumimoji="1" lang="en-US" altLang="ja-JP" sz="1100" dirty="0">
                          <a:latin typeface="HGPｺﾞｼｯｸE" panose="020B0900000000000000" pitchFamily="50" charset="-128"/>
                          <a:ea typeface="HGPｺﾞｼｯｸE" panose="020B0900000000000000" pitchFamily="50" charset="-128"/>
                        </a:rPr>
                        <a:t>6</a:t>
                      </a:r>
                      <a:endParaRPr kumimoji="1" lang="ja-JP" altLang="en-US" sz="1100" dirty="0">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1" lang="en-US" altLang="ja-JP" sz="1100" dirty="0">
                          <a:latin typeface="HGPｺﾞｼｯｸE" panose="020B0900000000000000" pitchFamily="50" charset="-128"/>
                          <a:ea typeface="HGPｺﾞｼｯｸE" panose="020B0900000000000000" pitchFamily="50" charset="-128"/>
                        </a:rPr>
                        <a:t>Requirements for U-plane </a:t>
                      </a:r>
                      <a:r>
                        <a:rPr kumimoji="1" lang="en-US" altLang="ja-JP" sz="1100" dirty="0" err="1">
                          <a:latin typeface="HGPｺﾞｼｯｸE" panose="020B0900000000000000" pitchFamily="50" charset="-128"/>
                          <a:ea typeface="HGPｺﾞｼｯｸE" panose="020B0900000000000000" pitchFamily="50" charset="-128"/>
                        </a:rPr>
                        <a:t>Signalling</a:t>
                      </a:r>
                      <a:endParaRPr kumimoji="1" lang="ja-JP" altLang="en-US" sz="1100" dirty="0">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444511180"/>
                  </a:ext>
                </a:extLst>
              </a:tr>
              <a:tr h="134422">
                <a:tc>
                  <a:txBody>
                    <a:bodyPr/>
                    <a:lstStyle/>
                    <a:p>
                      <a:r>
                        <a:rPr kumimoji="1" lang="en-US" altLang="ja-JP" sz="1100" dirty="0">
                          <a:latin typeface="HGPｺﾞｼｯｸE" panose="020B0900000000000000" pitchFamily="50" charset="-128"/>
                          <a:ea typeface="HGPｺﾞｼｯｸE" panose="020B0900000000000000" pitchFamily="50" charset="-128"/>
                        </a:rPr>
                        <a:t>7</a:t>
                      </a:r>
                      <a:endParaRPr kumimoji="1" lang="ja-JP" altLang="en-US" sz="1100" dirty="0">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1" lang="en-US" altLang="ja-JP" sz="1100" dirty="0">
                          <a:latin typeface="HGPｺﾞｼｯｸE" panose="020B0900000000000000" pitchFamily="50" charset="-128"/>
                          <a:ea typeface="HGPｺﾞｼｯｸE" panose="020B0900000000000000" pitchFamily="50" charset="-128"/>
                        </a:rPr>
                        <a:t>Interworking with IMS Network</a:t>
                      </a:r>
                      <a:endParaRPr kumimoji="1" lang="ja-JP" altLang="en-US" sz="1100" dirty="0">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022697374"/>
                  </a:ext>
                </a:extLst>
              </a:tr>
              <a:tr h="134422">
                <a:tc>
                  <a:txBody>
                    <a:bodyPr/>
                    <a:lstStyle/>
                    <a:p>
                      <a:r>
                        <a:rPr kumimoji="1" lang="en-US" altLang="ja-JP" sz="1100" dirty="0">
                          <a:latin typeface="HGPｺﾞｼｯｸE" panose="020B0900000000000000" pitchFamily="50" charset="-128"/>
                          <a:ea typeface="HGPｺﾞｼｯｸE" panose="020B0900000000000000" pitchFamily="50" charset="-128"/>
                        </a:rPr>
                        <a:t>8</a:t>
                      </a:r>
                      <a:endParaRPr kumimoji="1" lang="ja-JP" altLang="en-US" sz="1100" dirty="0">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1" lang="en-US" altLang="ja-JP" sz="1100" dirty="0">
                          <a:latin typeface="HGPｺﾞｼｯｸE" panose="020B0900000000000000" pitchFamily="50" charset="-128"/>
                          <a:ea typeface="HGPｺﾞｼｯｸE" panose="020B0900000000000000" pitchFamily="50" charset="-128"/>
                        </a:rPr>
                        <a:t>Tethered Cases</a:t>
                      </a:r>
                      <a:endParaRPr kumimoji="1" lang="ja-JP" altLang="en-US" sz="1100" dirty="0">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736001639"/>
                  </a:ext>
                </a:extLst>
              </a:tr>
              <a:tr h="134422">
                <a:tc>
                  <a:txBody>
                    <a:bodyPr/>
                    <a:lstStyle/>
                    <a:p>
                      <a:r>
                        <a:rPr kumimoji="1" lang="en-US" altLang="ja-JP" sz="1100" dirty="0">
                          <a:latin typeface="HGPｺﾞｼｯｸE" panose="020B0900000000000000" pitchFamily="50" charset="-128"/>
                          <a:ea typeface="HGPｺﾞｼｯｸE" panose="020B0900000000000000" pitchFamily="50" charset="-128"/>
                        </a:rPr>
                        <a:t>9</a:t>
                      </a:r>
                      <a:endParaRPr kumimoji="1" lang="ja-JP" altLang="en-US" sz="1100" dirty="0">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1" lang="en-US" altLang="ja-JP" sz="1100" dirty="0">
                          <a:latin typeface="HGPｺﾞｼｯｸE" panose="020B0900000000000000" pitchFamily="50" charset="-128"/>
                          <a:ea typeface="HGPｺﾞｼｯｸE" panose="020B0900000000000000" pitchFamily="50" charset="-128"/>
                        </a:rPr>
                        <a:t>Security Considerations</a:t>
                      </a:r>
                      <a:endParaRPr kumimoji="1" lang="ja-JP" altLang="en-US" sz="1100" dirty="0">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64580544"/>
                  </a:ext>
                </a:extLst>
              </a:tr>
              <a:tr h="134422">
                <a:tc>
                  <a:txBody>
                    <a:bodyPr/>
                    <a:lstStyle/>
                    <a:p>
                      <a:r>
                        <a:rPr kumimoji="1" lang="en-US" altLang="ja-JP" sz="1100" dirty="0">
                          <a:latin typeface="HGPｺﾞｼｯｸE" panose="020B0900000000000000" pitchFamily="50" charset="-128"/>
                          <a:ea typeface="HGPｺﾞｼｯｸE" panose="020B0900000000000000" pitchFamily="50" charset="-128"/>
                        </a:rPr>
                        <a:t>10</a:t>
                      </a:r>
                      <a:endParaRPr kumimoji="1" lang="ja-JP" altLang="en-US" sz="1100" dirty="0">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1" lang="en-US" altLang="ja-JP" sz="1100" dirty="0">
                          <a:latin typeface="HGPｺﾞｼｯｸE" panose="020B0900000000000000" pitchFamily="50" charset="-128"/>
                          <a:ea typeface="HGPｺﾞｼｯｸE" panose="020B0900000000000000" pitchFamily="50" charset="-128"/>
                        </a:rPr>
                        <a:t>Related Groups Considerations</a:t>
                      </a:r>
                      <a:endParaRPr kumimoji="1" lang="ja-JP" altLang="en-US" sz="1100" dirty="0">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511320532"/>
                  </a:ext>
                </a:extLst>
              </a:tr>
              <a:tr h="134422">
                <a:tc>
                  <a:txBody>
                    <a:bodyPr/>
                    <a:lstStyle/>
                    <a:p>
                      <a:r>
                        <a:rPr kumimoji="1" lang="en-US" altLang="ja-JP" sz="1100" dirty="0">
                          <a:latin typeface="HGPｺﾞｼｯｸE" panose="020B0900000000000000" pitchFamily="50" charset="-128"/>
                          <a:ea typeface="HGPｺﾞｼｯｸE" panose="020B0900000000000000" pitchFamily="50" charset="-128"/>
                        </a:rPr>
                        <a:t>11</a:t>
                      </a:r>
                      <a:endParaRPr kumimoji="1" lang="ja-JP" altLang="en-US" sz="1100" dirty="0">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1" lang="en-US" altLang="ja-JP" sz="1100" dirty="0">
                          <a:latin typeface="HGPｺﾞｼｯｸE" panose="020B0900000000000000" pitchFamily="50" charset="-128"/>
                          <a:ea typeface="HGPｺﾞｼｯｸE" panose="020B0900000000000000" pitchFamily="50" charset="-128"/>
                        </a:rPr>
                        <a:t>Conclusions and Recommendations</a:t>
                      </a:r>
                      <a:endParaRPr kumimoji="1" lang="ja-JP" altLang="en-US" sz="1100" dirty="0">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796317342"/>
                  </a:ext>
                </a:extLst>
              </a:tr>
              <a:tr h="134422">
                <a:tc>
                  <a:txBody>
                    <a:bodyPr/>
                    <a:lstStyle/>
                    <a:p>
                      <a:r>
                        <a:rPr kumimoji="1" lang="en-US" altLang="ja-JP" sz="1100" dirty="0">
                          <a:latin typeface="HGPｺﾞｼｯｸE" panose="020B0900000000000000" pitchFamily="50" charset="-128"/>
                          <a:ea typeface="HGPｺﾞｼｯｸE" panose="020B0900000000000000" pitchFamily="50" charset="-128"/>
                        </a:rPr>
                        <a:t>12</a:t>
                      </a:r>
                      <a:endParaRPr kumimoji="1" lang="ja-JP" altLang="en-US" sz="1100" dirty="0">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1" lang="en-US" altLang="ja-JP" sz="1100" dirty="0">
                          <a:latin typeface="HGPｺﾞｼｯｸE" panose="020B0900000000000000" pitchFamily="50" charset="-128"/>
                          <a:ea typeface="HGPｺﾞｼｯｸE" panose="020B0900000000000000" pitchFamily="50" charset="-128"/>
                        </a:rPr>
                        <a:t>References</a:t>
                      </a:r>
                      <a:endParaRPr kumimoji="1" lang="ja-JP" altLang="en-US" sz="1100" dirty="0">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423400094"/>
                  </a:ext>
                </a:extLst>
              </a:tr>
              <a:tr h="134422">
                <a:tc>
                  <a:txBody>
                    <a:bodyPr/>
                    <a:lstStyle/>
                    <a:p>
                      <a:r>
                        <a:rPr kumimoji="1" lang="en-US" altLang="ja-JP" sz="1100" dirty="0">
                          <a:latin typeface="HGPｺﾞｼｯｸE" panose="020B0900000000000000" pitchFamily="50" charset="-128"/>
                          <a:ea typeface="HGPｺﾞｼｯｸE" panose="020B0900000000000000" pitchFamily="50" charset="-128"/>
                        </a:rPr>
                        <a:t>13</a:t>
                      </a:r>
                      <a:endParaRPr kumimoji="1" lang="ja-JP" altLang="en-US" sz="1100" dirty="0">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1" lang="en-US" altLang="ja-JP" sz="1100" dirty="0">
                          <a:latin typeface="HGPｺﾞｼｯｸE" panose="020B0900000000000000" pitchFamily="50" charset="-128"/>
                          <a:ea typeface="HGPｺﾞｼｯｸE" panose="020B0900000000000000" pitchFamily="50" charset="-128"/>
                        </a:rPr>
                        <a:t>Open Issues</a:t>
                      </a:r>
                      <a:endParaRPr kumimoji="1" lang="ja-JP" altLang="en-US" sz="1100" dirty="0">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977833216"/>
                  </a:ext>
                </a:extLst>
              </a:tr>
              <a:tr h="134422">
                <a:tc>
                  <a:txBody>
                    <a:bodyPr/>
                    <a:lstStyle/>
                    <a:p>
                      <a:r>
                        <a:rPr kumimoji="1" lang="en-US" altLang="ja-JP" sz="1100" dirty="0">
                          <a:latin typeface="HGPｺﾞｼｯｸE" panose="020B0900000000000000" pitchFamily="50" charset="-128"/>
                          <a:ea typeface="HGPｺﾞｼｯｸE" panose="020B0900000000000000" pitchFamily="50" charset="-128"/>
                        </a:rPr>
                        <a:t>Annex A - F</a:t>
                      </a:r>
                      <a:endParaRPr kumimoji="1" lang="ja-JP" altLang="en-US" sz="1100" dirty="0">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1" lang="en-US" altLang="ja-JP" sz="1100" dirty="0">
                          <a:latin typeface="HGPｺﾞｼｯｸE" panose="020B0900000000000000" pitchFamily="50" charset="-128"/>
                          <a:ea typeface="HGPｺﾞｼｯｸE" panose="020B0900000000000000" pitchFamily="50" charset="-128"/>
                        </a:rPr>
                        <a:t>Examples</a:t>
                      </a:r>
                      <a:endParaRPr kumimoji="1" lang="ja-JP" altLang="en-US" sz="1100" dirty="0">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888081329"/>
                  </a:ext>
                </a:extLst>
              </a:tr>
            </a:tbl>
          </a:graphicData>
        </a:graphic>
      </p:graphicFrame>
      <p:cxnSp>
        <p:nvCxnSpPr>
          <p:cNvPr id="44" name="直線矢印コネクタ 43">
            <a:extLst>
              <a:ext uri="{FF2B5EF4-FFF2-40B4-BE49-F238E27FC236}">
                <a16:creationId xmlns:a16="http://schemas.microsoft.com/office/drawing/2014/main" id="{31390FD7-C4ED-4D14-BFD6-5E59A9BFE09D}"/>
              </a:ext>
            </a:extLst>
          </p:cNvPr>
          <p:cNvCxnSpPr>
            <a:cxnSpLocks/>
          </p:cNvCxnSpPr>
          <p:nvPr/>
        </p:nvCxnSpPr>
        <p:spPr>
          <a:xfrm flipV="1">
            <a:off x="3855840" y="3171825"/>
            <a:ext cx="1200120" cy="2395728"/>
          </a:xfrm>
          <a:prstGeom prst="straightConnector1">
            <a:avLst/>
          </a:prstGeom>
          <a:ln>
            <a:solidFill>
              <a:srgbClr val="0070C0"/>
            </a:solidFill>
            <a:headEnd type="oval"/>
            <a:tailEnd type="stealth" w="med" len="lg"/>
          </a:ln>
        </p:spPr>
        <p:style>
          <a:lnRef idx="1">
            <a:schemeClr val="accent1"/>
          </a:lnRef>
          <a:fillRef idx="0">
            <a:schemeClr val="accent1"/>
          </a:fillRef>
          <a:effectRef idx="0">
            <a:schemeClr val="accent1"/>
          </a:effectRef>
          <a:fontRef idx="minor">
            <a:schemeClr val="tx1"/>
          </a:fontRef>
        </p:style>
      </p:cxnSp>
      <p:cxnSp>
        <p:nvCxnSpPr>
          <p:cNvPr id="46" name="直線矢印コネクタ 45">
            <a:extLst>
              <a:ext uri="{FF2B5EF4-FFF2-40B4-BE49-F238E27FC236}">
                <a16:creationId xmlns:a16="http://schemas.microsoft.com/office/drawing/2014/main" id="{C853532F-4A90-4306-8E85-53A39EE65F4B}"/>
              </a:ext>
            </a:extLst>
          </p:cNvPr>
          <p:cNvCxnSpPr>
            <a:cxnSpLocks/>
          </p:cNvCxnSpPr>
          <p:nvPr/>
        </p:nvCxnSpPr>
        <p:spPr>
          <a:xfrm>
            <a:off x="3855840" y="3403473"/>
            <a:ext cx="1200120" cy="1459992"/>
          </a:xfrm>
          <a:prstGeom prst="straightConnector1">
            <a:avLst/>
          </a:prstGeom>
          <a:ln>
            <a:solidFill>
              <a:srgbClr val="0070C0"/>
            </a:solidFill>
            <a:headEnd type="oval"/>
            <a:tailEnd type="stealth" w="med" len="lg"/>
          </a:ln>
        </p:spPr>
        <p:style>
          <a:lnRef idx="1">
            <a:schemeClr val="accent1"/>
          </a:lnRef>
          <a:fillRef idx="0">
            <a:schemeClr val="accent1"/>
          </a:fillRef>
          <a:effectRef idx="0">
            <a:schemeClr val="accent1"/>
          </a:effectRef>
          <a:fontRef idx="minor">
            <a:schemeClr val="tx1"/>
          </a:fontRef>
        </p:style>
      </p:cxnSp>
      <p:cxnSp>
        <p:nvCxnSpPr>
          <p:cNvPr id="47" name="直線矢印コネクタ 46">
            <a:extLst>
              <a:ext uri="{FF2B5EF4-FFF2-40B4-BE49-F238E27FC236}">
                <a16:creationId xmlns:a16="http://schemas.microsoft.com/office/drawing/2014/main" id="{AE899412-AF86-40B0-939A-97993B2016C6}"/>
              </a:ext>
            </a:extLst>
          </p:cNvPr>
          <p:cNvCxnSpPr>
            <a:cxnSpLocks/>
          </p:cNvCxnSpPr>
          <p:nvPr/>
        </p:nvCxnSpPr>
        <p:spPr>
          <a:xfrm flipV="1">
            <a:off x="3855840" y="5095113"/>
            <a:ext cx="1200120" cy="944443"/>
          </a:xfrm>
          <a:prstGeom prst="straightConnector1">
            <a:avLst/>
          </a:prstGeom>
          <a:ln>
            <a:solidFill>
              <a:srgbClr val="0070C0"/>
            </a:solidFill>
            <a:headEnd type="oval"/>
            <a:tailEnd type="stealth" w="med" len="lg"/>
          </a:ln>
        </p:spPr>
        <p:style>
          <a:lnRef idx="1">
            <a:schemeClr val="accent1"/>
          </a:lnRef>
          <a:fillRef idx="0">
            <a:schemeClr val="accent1"/>
          </a:fillRef>
          <a:effectRef idx="0">
            <a:schemeClr val="accent1"/>
          </a:effectRef>
          <a:fontRef idx="minor">
            <a:schemeClr val="tx1"/>
          </a:fontRef>
        </p:style>
      </p:cxnSp>
      <p:cxnSp>
        <p:nvCxnSpPr>
          <p:cNvPr id="49" name="直線矢印コネクタ 48">
            <a:extLst>
              <a:ext uri="{FF2B5EF4-FFF2-40B4-BE49-F238E27FC236}">
                <a16:creationId xmlns:a16="http://schemas.microsoft.com/office/drawing/2014/main" id="{659802D4-FFAF-4A93-86FC-4C542BA7C0E8}"/>
              </a:ext>
            </a:extLst>
          </p:cNvPr>
          <p:cNvCxnSpPr>
            <a:cxnSpLocks/>
          </p:cNvCxnSpPr>
          <p:nvPr/>
        </p:nvCxnSpPr>
        <p:spPr>
          <a:xfrm flipV="1">
            <a:off x="3855840" y="4602923"/>
            <a:ext cx="1200120" cy="744543"/>
          </a:xfrm>
          <a:prstGeom prst="straightConnector1">
            <a:avLst/>
          </a:prstGeom>
          <a:ln>
            <a:solidFill>
              <a:srgbClr val="0070C0"/>
            </a:solidFill>
            <a:headEnd type="oval"/>
            <a:tailEnd type="stealth" w="med" len="lg"/>
          </a:ln>
        </p:spPr>
        <p:style>
          <a:lnRef idx="1">
            <a:schemeClr val="accent1"/>
          </a:lnRef>
          <a:fillRef idx="0">
            <a:schemeClr val="accent1"/>
          </a:fillRef>
          <a:effectRef idx="0">
            <a:schemeClr val="accent1"/>
          </a:effectRef>
          <a:fontRef idx="minor">
            <a:schemeClr val="tx1"/>
          </a:fontRef>
        </p:style>
      </p:cxnSp>
      <p:cxnSp>
        <p:nvCxnSpPr>
          <p:cNvPr id="50" name="直線矢印コネクタ 49">
            <a:extLst>
              <a:ext uri="{FF2B5EF4-FFF2-40B4-BE49-F238E27FC236}">
                <a16:creationId xmlns:a16="http://schemas.microsoft.com/office/drawing/2014/main" id="{3B94C81B-F2C0-4E91-88EE-F7B385AB9F2B}"/>
              </a:ext>
            </a:extLst>
          </p:cNvPr>
          <p:cNvCxnSpPr>
            <a:cxnSpLocks/>
          </p:cNvCxnSpPr>
          <p:nvPr/>
        </p:nvCxnSpPr>
        <p:spPr>
          <a:xfrm flipV="1">
            <a:off x="3852355" y="5303695"/>
            <a:ext cx="1208135" cy="497373"/>
          </a:xfrm>
          <a:prstGeom prst="straightConnector1">
            <a:avLst/>
          </a:prstGeom>
          <a:ln>
            <a:solidFill>
              <a:srgbClr val="0070C0"/>
            </a:solidFill>
            <a:headEnd type="oval"/>
            <a:tailEnd type="stealth" w="med" len="lg"/>
          </a:ln>
        </p:spPr>
        <p:style>
          <a:lnRef idx="1">
            <a:schemeClr val="accent1"/>
          </a:lnRef>
          <a:fillRef idx="0">
            <a:schemeClr val="accent1"/>
          </a:fillRef>
          <a:effectRef idx="0">
            <a:schemeClr val="accent1"/>
          </a:effectRef>
          <a:fontRef idx="minor">
            <a:schemeClr val="tx1"/>
          </a:fontRef>
        </p:style>
      </p:cxnSp>
      <p:sp>
        <p:nvSpPr>
          <p:cNvPr id="51" name="正方形/長方形 50">
            <a:extLst>
              <a:ext uri="{FF2B5EF4-FFF2-40B4-BE49-F238E27FC236}">
                <a16:creationId xmlns:a16="http://schemas.microsoft.com/office/drawing/2014/main" id="{742AFA28-9995-44D8-8CF4-516FC2007F7B}"/>
              </a:ext>
            </a:extLst>
          </p:cNvPr>
          <p:cNvSpPr/>
          <p:nvPr/>
        </p:nvSpPr>
        <p:spPr>
          <a:xfrm>
            <a:off x="259061" y="3534432"/>
            <a:ext cx="3596779" cy="1687286"/>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53" name="直線矢印コネクタ 52">
            <a:extLst>
              <a:ext uri="{FF2B5EF4-FFF2-40B4-BE49-F238E27FC236}">
                <a16:creationId xmlns:a16="http://schemas.microsoft.com/office/drawing/2014/main" id="{ECE275FB-BCDA-4003-A8AE-65B694670F67}"/>
              </a:ext>
            </a:extLst>
          </p:cNvPr>
          <p:cNvCxnSpPr>
            <a:cxnSpLocks/>
            <a:stCxn id="51" idx="3"/>
          </p:cNvCxnSpPr>
          <p:nvPr/>
        </p:nvCxnSpPr>
        <p:spPr>
          <a:xfrm flipV="1">
            <a:off x="3855840" y="4133469"/>
            <a:ext cx="1200120" cy="244606"/>
          </a:xfrm>
          <a:prstGeom prst="straightConnector1">
            <a:avLst/>
          </a:prstGeom>
          <a:ln>
            <a:solidFill>
              <a:srgbClr val="FF0000"/>
            </a:solidFill>
            <a:headEnd type="oval"/>
            <a:tailEnd type="stealth" w="med" len="lg"/>
          </a:ln>
        </p:spPr>
        <p:style>
          <a:lnRef idx="1">
            <a:schemeClr val="accent1"/>
          </a:lnRef>
          <a:fillRef idx="0">
            <a:schemeClr val="accent1"/>
          </a:fillRef>
          <a:effectRef idx="0">
            <a:schemeClr val="accent1"/>
          </a:effectRef>
          <a:fontRef idx="minor">
            <a:schemeClr val="tx1"/>
          </a:fontRef>
        </p:style>
      </p:cxnSp>
      <p:sp>
        <p:nvSpPr>
          <p:cNvPr id="21" name="正方形/長方形 20">
            <a:extLst>
              <a:ext uri="{FF2B5EF4-FFF2-40B4-BE49-F238E27FC236}">
                <a16:creationId xmlns:a16="http://schemas.microsoft.com/office/drawing/2014/main" id="{513C2044-79BD-44F3-8ADA-273B9C8EFB8C}"/>
              </a:ext>
            </a:extLst>
          </p:cNvPr>
          <p:cNvSpPr/>
          <p:nvPr/>
        </p:nvSpPr>
        <p:spPr>
          <a:xfrm>
            <a:off x="259061" y="2805758"/>
            <a:ext cx="3596779" cy="489232"/>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48" name="直線矢印コネクタ 47">
            <a:extLst>
              <a:ext uri="{FF2B5EF4-FFF2-40B4-BE49-F238E27FC236}">
                <a16:creationId xmlns:a16="http://schemas.microsoft.com/office/drawing/2014/main" id="{1C1A84BC-C585-488D-BB25-9DA801456BD4}"/>
              </a:ext>
            </a:extLst>
          </p:cNvPr>
          <p:cNvCxnSpPr>
            <a:cxnSpLocks/>
          </p:cNvCxnSpPr>
          <p:nvPr/>
        </p:nvCxnSpPr>
        <p:spPr>
          <a:xfrm>
            <a:off x="3855840" y="3171825"/>
            <a:ext cx="1200120" cy="504497"/>
          </a:xfrm>
          <a:prstGeom prst="straightConnector1">
            <a:avLst/>
          </a:prstGeom>
          <a:ln>
            <a:solidFill>
              <a:srgbClr val="FF0000"/>
            </a:solidFill>
            <a:headEnd type="oval"/>
            <a:tailEnd type="stealth" w="med" len="lg"/>
          </a:ln>
        </p:spPr>
        <p:style>
          <a:lnRef idx="1">
            <a:schemeClr val="accent1"/>
          </a:lnRef>
          <a:fillRef idx="0">
            <a:schemeClr val="accent1"/>
          </a:fillRef>
          <a:effectRef idx="0">
            <a:schemeClr val="accent1"/>
          </a:effectRef>
          <a:fontRef idx="minor">
            <a:schemeClr val="tx1"/>
          </a:fontRef>
        </p:style>
      </p:cxnSp>
      <p:sp>
        <p:nvSpPr>
          <p:cNvPr id="18" name="正方形/長方形 17">
            <a:extLst>
              <a:ext uri="{FF2B5EF4-FFF2-40B4-BE49-F238E27FC236}">
                <a16:creationId xmlns:a16="http://schemas.microsoft.com/office/drawing/2014/main" id="{96713EB3-B745-47BA-959B-8C4DB31EF680}"/>
              </a:ext>
            </a:extLst>
          </p:cNvPr>
          <p:cNvSpPr/>
          <p:nvPr/>
        </p:nvSpPr>
        <p:spPr>
          <a:xfrm>
            <a:off x="5049768" y="4016494"/>
            <a:ext cx="3816424" cy="216024"/>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 name="正方形/長方形 19">
            <a:extLst>
              <a:ext uri="{FF2B5EF4-FFF2-40B4-BE49-F238E27FC236}">
                <a16:creationId xmlns:a16="http://schemas.microsoft.com/office/drawing/2014/main" id="{9CD68B6B-F9F4-4EA5-93D0-1FE104813589}"/>
              </a:ext>
            </a:extLst>
          </p:cNvPr>
          <p:cNvSpPr/>
          <p:nvPr/>
        </p:nvSpPr>
        <p:spPr>
          <a:xfrm>
            <a:off x="5049768" y="3538726"/>
            <a:ext cx="3816424" cy="216024"/>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正方形/長方形 18">
            <a:extLst>
              <a:ext uri="{FF2B5EF4-FFF2-40B4-BE49-F238E27FC236}">
                <a16:creationId xmlns:a16="http://schemas.microsoft.com/office/drawing/2014/main" id="{3E3DF2BB-163D-44AA-BC05-776A0FA82157}"/>
              </a:ext>
            </a:extLst>
          </p:cNvPr>
          <p:cNvSpPr/>
          <p:nvPr/>
        </p:nvSpPr>
        <p:spPr>
          <a:xfrm>
            <a:off x="5049768" y="3780331"/>
            <a:ext cx="3816424" cy="216024"/>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22" name="直線矢印コネクタ 21">
            <a:extLst>
              <a:ext uri="{FF2B5EF4-FFF2-40B4-BE49-F238E27FC236}">
                <a16:creationId xmlns:a16="http://schemas.microsoft.com/office/drawing/2014/main" id="{AE8CB0B6-C184-43F9-B349-A7D1088516FE}"/>
              </a:ext>
            </a:extLst>
          </p:cNvPr>
          <p:cNvCxnSpPr>
            <a:cxnSpLocks/>
            <a:stCxn id="51" idx="3"/>
          </p:cNvCxnSpPr>
          <p:nvPr/>
        </p:nvCxnSpPr>
        <p:spPr>
          <a:xfrm flipV="1">
            <a:off x="3855840" y="3861048"/>
            <a:ext cx="1220216" cy="517027"/>
          </a:xfrm>
          <a:prstGeom prst="straightConnector1">
            <a:avLst/>
          </a:prstGeom>
          <a:ln>
            <a:solidFill>
              <a:srgbClr val="FF0000"/>
            </a:solidFill>
            <a:headEnd type="oval"/>
            <a:tailEnd type="stealth" w="med" len="lg"/>
          </a:ln>
        </p:spPr>
        <p:style>
          <a:lnRef idx="1">
            <a:schemeClr val="accent1"/>
          </a:lnRef>
          <a:fillRef idx="0">
            <a:schemeClr val="accent1"/>
          </a:fillRef>
          <a:effectRef idx="0">
            <a:schemeClr val="accent1"/>
          </a:effectRef>
          <a:fontRef idx="minor">
            <a:schemeClr val="tx1"/>
          </a:fontRef>
        </p:style>
      </p:cxnSp>
      <p:cxnSp>
        <p:nvCxnSpPr>
          <p:cNvPr id="23" name="直線矢印コネクタ 22">
            <a:extLst>
              <a:ext uri="{FF2B5EF4-FFF2-40B4-BE49-F238E27FC236}">
                <a16:creationId xmlns:a16="http://schemas.microsoft.com/office/drawing/2014/main" id="{D8671988-33A0-49D1-BA3F-F99DF5DE24D6}"/>
              </a:ext>
            </a:extLst>
          </p:cNvPr>
          <p:cNvCxnSpPr>
            <a:cxnSpLocks/>
          </p:cNvCxnSpPr>
          <p:nvPr/>
        </p:nvCxnSpPr>
        <p:spPr>
          <a:xfrm>
            <a:off x="3851275" y="2924944"/>
            <a:ext cx="1224781" cy="648072"/>
          </a:xfrm>
          <a:prstGeom prst="straightConnector1">
            <a:avLst/>
          </a:prstGeom>
          <a:ln>
            <a:solidFill>
              <a:srgbClr val="FF0000"/>
            </a:solidFill>
            <a:headEnd type="oval"/>
            <a:tailEnd type="stealth" w="med" len="lg"/>
          </a:ln>
        </p:spPr>
        <p:style>
          <a:lnRef idx="1">
            <a:schemeClr val="accent1"/>
          </a:lnRef>
          <a:fillRef idx="0">
            <a:schemeClr val="accent1"/>
          </a:fillRef>
          <a:effectRef idx="0">
            <a:schemeClr val="accent1"/>
          </a:effectRef>
          <a:fontRef idx="minor">
            <a:schemeClr val="tx1"/>
          </a:fontRef>
        </p:style>
      </p:cxnSp>
      <p:sp>
        <p:nvSpPr>
          <p:cNvPr id="9" name="テキスト ボックス 8">
            <a:extLst>
              <a:ext uri="{FF2B5EF4-FFF2-40B4-BE49-F238E27FC236}">
                <a16:creationId xmlns:a16="http://schemas.microsoft.com/office/drawing/2014/main" id="{02428289-0782-4403-B7E3-6E0BFBE4685B}"/>
              </a:ext>
            </a:extLst>
          </p:cNvPr>
          <p:cNvSpPr txBox="1"/>
          <p:nvPr/>
        </p:nvSpPr>
        <p:spPr>
          <a:xfrm>
            <a:off x="1403350" y="2210664"/>
            <a:ext cx="1512466" cy="288032"/>
          </a:xfrm>
          <a:prstGeom prst="rect">
            <a:avLst/>
          </a:prstGeom>
        </p:spPr>
        <p:txBody>
          <a:bodyPr vert="horz" wrap="none" lIns="0" tIns="45720" rIns="0" bIns="45720" rtlCol="0">
            <a:noAutofit/>
          </a:bodyPr>
          <a:lstStyle/>
          <a:p>
            <a:pPr marL="0" indent="0" algn="ctr">
              <a:buNone/>
            </a:pPr>
            <a:r>
              <a:rPr kumimoji="1" lang="en-US" altLang="ja-JP" sz="1400" dirty="0">
                <a:solidFill>
                  <a:schemeClr val="tx1"/>
                </a:solidFill>
                <a:latin typeface="HGPｺﾞｼｯｸE" panose="020B0900000000000000" pitchFamily="50" charset="-128"/>
                <a:ea typeface="HGPｺﾞｼｯｸE" panose="020B0900000000000000" pitchFamily="50" charset="-128"/>
              </a:rPr>
              <a:t>&lt;Current structure&gt;</a:t>
            </a:r>
            <a:endParaRPr kumimoji="1" lang="ja-JP" altLang="en-US" sz="1400" dirty="0">
              <a:solidFill>
                <a:schemeClr val="tx1"/>
              </a:solidFill>
              <a:latin typeface="HGPｺﾞｼｯｸE" panose="020B0900000000000000" pitchFamily="50" charset="-128"/>
              <a:ea typeface="HGPｺﾞｼｯｸE" panose="020B0900000000000000" pitchFamily="50" charset="-128"/>
            </a:endParaRPr>
          </a:p>
        </p:txBody>
      </p:sp>
      <p:sp>
        <p:nvSpPr>
          <p:cNvPr id="27" name="テキスト ボックス 26">
            <a:extLst>
              <a:ext uri="{FF2B5EF4-FFF2-40B4-BE49-F238E27FC236}">
                <a16:creationId xmlns:a16="http://schemas.microsoft.com/office/drawing/2014/main" id="{D31B5D3B-D311-4EE3-8754-99F6D32582F4}"/>
              </a:ext>
            </a:extLst>
          </p:cNvPr>
          <p:cNvSpPr txBox="1"/>
          <p:nvPr/>
        </p:nvSpPr>
        <p:spPr>
          <a:xfrm>
            <a:off x="6227886" y="2210664"/>
            <a:ext cx="1512466" cy="288032"/>
          </a:xfrm>
          <a:prstGeom prst="rect">
            <a:avLst/>
          </a:prstGeom>
        </p:spPr>
        <p:txBody>
          <a:bodyPr vert="horz" wrap="none" lIns="0" tIns="45720" rIns="0" bIns="45720" rtlCol="0">
            <a:noAutofit/>
          </a:bodyPr>
          <a:lstStyle/>
          <a:p>
            <a:pPr marL="0" indent="0" algn="ctr">
              <a:buNone/>
            </a:pPr>
            <a:r>
              <a:rPr kumimoji="1" lang="en-US" altLang="ja-JP" sz="1400" dirty="0">
                <a:solidFill>
                  <a:schemeClr val="tx1"/>
                </a:solidFill>
                <a:latin typeface="HGPｺﾞｼｯｸE" panose="020B0900000000000000" pitchFamily="50" charset="-128"/>
                <a:ea typeface="HGPｺﾞｼｯｸE" panose="020B0900000000000000" pitchFamily="50" charset="-128"/>
              </a:rPr>
              <a:t>&lt;Proposed structure&gt;</a:t>
            </a:r>
            <a:endParaRPr kumimoji="1" lang="ja-JP" altLang="en-US" sz="1400" dirty="0">
              <a:solidFill>
                <a:schemeClr val="tx1"/>
              </a:solidFill>
              <a:latin typeface="HGPｺﾞｼｯｸE" panose="020B0900000000000000" pitchFamily="50" charset="-128"/>
              <a:ea typeface="HGPｺﾞｼｯｸE" panose="020B0900000000000000" pitchFamily="50" charset="-128"/>
            </a:endParaRPr>
          </a:p>
        </p:txBody>
      </p:sp>
      <p:sp>
        <p:nvSpPr>
          <p:cNvPr id="26" name="正方形/長方形 25">
            <a:extLst>
              <a:ext uri="{FF2B5EF4-FFF2-40B4-BE49-F238E27FC236}">
                <a16:creationId xmlns:a16="http://schemas.microsoft.com/office/drawing/2014/main" id="{E70DD6C7-3A5B-4D74-B109-B9D82E634E6B}"/>
              </a:ext>
            </a:extLst>
          </p:cNvPr>
          <p:cNvSpPr/>
          <p:nvPr/>
        </p:nvSpPr>
        <p:spPr>
          <a:xfrm>
            <a:off x="5049768" y="2816696"/>
            <a:ext cx="3816424" cy="216024"/>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8" name="四角形: メモ 27">
            <a:extLst>
              <a:ext uri="{FF2B5EF4-FFF2-40B4-BE49-F238E27FC236}">
                <a16:creationId xmlns:a16="http://schemas.microsoft.com/office/drawing/2014/main" id="{A02C62AA-6387-4550-AD1C-F1549887972C}"/>
              </a:ext>
            </a:extLst>
          </p:cNvPr>
          <p:cNvSpPr/>
          <p:nvPr/>
        </p:nvSpPr>
        <p:spPr>
          <a:xfrm>
            <a:off x="4067944" y="1346568"/>
            <a:ext cx="864096" cy="1008112"/>
          </a:xfrm>
          <a:prstGeom prst="foldedCorner">
            <a:avLst/>
          </a:prstGeom>
          <a:solidFill>
            <a:schemeClr val="bg1"/>
          </a:solidFill>
          <a:ln w="19050" cap="flat" cmpd="sng" algn="ctr">
            <a:solidFill>
              <a:srgbClr val="FF0000"/>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777836"/>
            <a:r>
              <a:rPr kumimoji="0" lang="en-US" altLang="ja-JP" sz="1200" kern="0" dirty="0">
                <a:solidFill>
                  <a:schemeClr val="tx1"/>
                </a:solidFill>
                <a:latin typeface="HGPｺﾞｼｯｸE" panose="020B0900000000000000" pitchFamily="50" charset="-128"/>
                <a:ea typeface="HGPｺﾞｼｯｸE" panose="020B0900000000000000" pitchFamily="50" charset="-128"/>
                <a:cs typeface="メイリオ" panose="020B0604030504040204" pitchFamily="50" charset="-128"/>
              </a:rPr>
              <a:t>SID</a:t>
            </a:r>
          </a:p>
          <a:p>
            <a:pPr algn="ctr" defTabSz="777836"/>
            <a:endParaRPr kumimoji="0" lang="en-US" altLang="ja-JP" sz="800" kern="0" dirty="0">
              <a:solidFill>
                <a:schemeClr val="tx1"/>
              </a:solidFill>
              <a:latin typeface="HGPｺﾞｼｯｸE" panose="020B0900000000000000" pitchFamily="50" charset="-128"/>
              <a:ea typeface="HGPｺﾞｼｯｸE" panose="020B0900000000000000" pitchFamily="50" charset="-128"/>
              <a:cs typeface="メイリオ" panose="020B0604030504040204" pitchFamily="50" charset="-128"/>
            </a:endParaRPr>
          </a:p>
          <a:p>
            <a:pPr algn="ctr" defTabSz="777836"/>
            <a:r>
              <a:rPr kumimoji="0" lang="en-US" altLang="ja-JP" sz="1200" kern="0" dirty="0">
                <a:solidFill>
                  <a:schemeClr val="tx1"/>
                </a:solidFill>
                <a:latin typeface="HGPｺﾞｼｯｸE" panose="020B0900000000000000" pitchFamily="50" charset="-128"/>
                <a:ea typeface="HGPｺﾞｼｯｸE" panose="020B0900000000000000" pitchFamily="50" charset="-128"/>
                <a:cs typeface="メイリオ" panose="020B0604030504040204" pitchFamily="50" charset="-128"/>
              </a:rPr>
              <a:t>Objectives</a:t>
            </a:r>
            <a:endParaRPr kumimoji="0" lang="ja-JP" altLang="en-US" sz="1200" kern="0" dirty="0">
              <a:solidFill>
                <a:schemeClr val="tx1"/>
              </a:solidFill>
              <a:latin typeface="HGPｺﾞｼｯｸE" panose="020B0900000000000000" pitchFamily="50" charset="-128"/>
              <a:ea typeface="HGPｺﾞｼｯｸE" panose="020B0900000000000000" pitchFamily="50" charset="-128"/>
              <a:cs typeface="メイリオ" panose="020B0604030504040204" pitchFamily="50" charset="-128"/>
            </a:endParaRPr>
          </a:p>
        </p:txBody>
      </p:sp>
      <p:cxnSp>
        <p:nvCxnSpPr>
          <p:cNvPr id="29" name="直線矢印コネクタ 28">
            <a:extLst>
              <a:ext uri="{FF2B5EF4-FFF2-40B4-BE49-F238E27FC236}">
                <a16:creationId xmlns:a16="http://schemas.microsoft.com/office/drawing/2014/main" id="{813F31A1-9D24-4084-B06A-E88AD5DC3AE9}"/>
              </a:ext>
            </a:extLst>
          </p:cNvPr>
          <p:cNvCxnSpPr>
            <a:cxnSpLocks/>
          </p:cNvCxnSpPr>
          <p:nvPr/>
        </p:nvCxnSpPr>
        <p:spPr>
          <a:xfrm>
            <a:off x="4499992" y="2066648"/>
            <a:ext cx="504056" cy="783140"/>
          </a:xfrm>
          <a:prstGeom prst="straightConnector1">
            <a:avLst/>
          </a:prstGeom>
          <a:ln>
            <a:solidFill>
              <a:srgbClr val="FF0000"/>
            </a:solidFill>
            <a:headEnd type="oval"/>
            <a:tailEnd type="stealth" w="med" len="lg"/>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03740351"/>
      </p:ext>
    </p:extLst>
  </p:cSld>
  <p:clrMapOvr>
    <a:masterClrMapping/>
  </p:clrMapOvr>
</p:sld>
</file>

<file path=ppt/theme/theme1.xml><?xml version="1.0" encoding="utf-8"?>
<a:theme xmlns:a="http://schemas.openxmlformats.org/drawingml/2006/main" name="Office ​​テーマ">
  <a:themeElements>
    <a:clrScheme name="ユーザー定義 3">
      <a:dk1>
        <a:sysClr val="windowText" lastClr="000000"/>
      </a:dk1>
      <a:lt1>
        <a:srgbClr val="FFFFFF"/>
      </a:lt1>
      <a:dk2>
        <a:srgbClr val="01214F"/>
      </a:dk2>
      <a:lt2>
        <a:srgbClr val="128FFF"/>
      </a:lt2>
      <a:accent1>
        <a:srgbClr val="93C4FF"/>
      </a:accent1>
      <a:accent2>
        <a:srgbClr val="E94343"/>
      </a:accent2>
      <a:accent3>
        <a:srgbClr val="36AAF2"/>
      </a:accent3>
      <a:accent4>
        <a:srgbClr val="FE9700"/>
      </a:accent4>
      <a:accent5>
        <a:srgbClr val="862A88"/>
      </a:accent5>
      <a:accent6>
        <a:srgbClr val="6FBE28"/>
      </a:accent6>
      <a:hlink>
        <a:srgbClr val="E94343"/>
      </a:hlink>
      <a:folHlink>
        <a:srgbClr val="C91717"/>
      </a:folHlink>
    </a:clrScheme>
    <a:fontScheme name="ユーザー定義 1">
      <a:majorFont>
        <a:latin typeface="Segoe UI"/>
        <a:ea typeface="メイリオ"/>
        <a:cs typeface=""/>
      </a:majorFont>
      <a:minorFont>
        <a:latin typeface="Segoe UI"/>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2"/>
        </a:solidFill>
        <a:ln w="50800" cap="flat" cmpd="sng" algn="ctr">
          <a:solidFill>
            <a:schemeClr val="accent1">
              <a:lumMod val="40000"/>
              <a:lumOff val="60000"/>
            </a:schemeClr>
          </a:solidFill>
          <a:prstDash val="solid"/>
          <a:round/>
          <a:headEnd type="none" w="med" len="med"/>
          <a:tailEnd type="none" w="med" len="med"/>
        </a:ln>
        <a:effectLst/>
      </a:spPr>
      <a:bodyPr rtlCol="0" anchor="ctr"/>
      <a:lstStyle>
        <a:defPPr algn="ctr" defTabSz="777836">
          <a:defRPr kumimoji="0" sz="1050" kern="0" dirty="0">
            <a:solidFill>
              <a:schemeClr val="bg1"/>
            </a:solidFill>
            <a:latin typeface="+mj-lt"/>
            <a:ea typeface="メイリオ" panose="020B0604030504040204" pitchFamily="50" charset="-128"/>
            <a:cs typeface="メイリオ" panose="020B0604030504040204" pitchFamily="50" charset="-128"/>
          </a:defRPr>
        </a:defPPr>
      </a:lstStyle>
      <a:style>
        <a:lnRef idx="1">
          <a:schemeClr val="accent1"/>
        </a:lnRef>
        <a:fillRef idx="3">
          <a:schemeClr val="accent1"/>
        </a:fillRef>
        <a:effectRef idx="2">
          <a:schemeClr val="accent1"/>
        </a:effectRef>
        <a:fontRef idx="minor">
          <a:schemeClr val="lt1"/>
        </a:fontRef>
      </a:style>
    </a:spDef>
    <a:txDef>
      <a:spPr/>
      <a:bodyPr vert="horz" lIns="0" tIns="45720" rIns="0" bIns="45720" rtlCol="0">
        <a:noAutofit/>
      </a:bodyPr>
      <a:lstStyle>
        <a:defPPr marL="0" indent="0">
          <a:buNone/>
          <a:defRPr sz="1100" dirty="0">
            <a:solidFill>
              <a:schemeClr val="tx1"/>
            </a:solidFill>
          </a:defRPr>
        </a:defPPr>
      </a:lstStyle>
    </a:txDef>
  </a:objectDefaults>
  <a:extraClrSchemeLst/>
</a:theme>
</file>

<file path=ppt/theme/theme2.xml><?xml version="1.0" encoding="utf-8"?>
<a:theme xmlns:a="http://schemas.openxmlformats.org/drawingml/2006/main" name="1_標準デザイン">
  <a:themeElements>
    <a:clrScheme name="1_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標準デザイン">
      <a:majorFont>
        <a:latin typeface="HGPｺﾞｼｯｸE"/>
        <a:ea typeface="HGPｺﾞｼｯｸE"/>
        <a:cs typeface="ＭＳ Ｐゴシック"/>
      </a:majorFont>
      <a:minorFont>
        <a:latin typeface="HGPｺﾞｼｯｸE"/>
        <a:ea typeface="HGPｺﾞｼｯｸE"/>
        <a:cs typeface="ＭＳ Ｐゴシック"/>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1" lang="ja-JP" sz="1800" b="1" i="0" u="none" strike="noStrike" cap="none" normalizeH="0" baseline="0" smtClean="0">
            <a:ln>
              <a:noFill/>
            </a:ln>
            <a:solidFill>
              <a:schemeClr val="tx1"/>
            </a:solidFill>
            <a:effectLst/>
            <a:latin typeface="HGPｺﾞｼｯｸE" pitchFamily="50" charset="-128"/>
            <a:ea typeface="HGPｺﾞｼｯｸE" pitchFamily="50" charset="-128"/>
            <a:cs typeface="ＭＳ Ｐゴシック"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1" lang="ja-JP" sz="1800" b="1" i="0" u="none" strike="noStrike" cap="none" normalizeH="0" baseline="0" smtClean="0">
            <a:ln>
              <a:noFill/>
            </a:ln>
            <a:solidFill>
              <a:schemeClr val="tx1"/>
            </a:solidFill>
            <a:effectLst/>
            <a:latin typeface="HGPｺﾞｼｯｸE" pitchFamily="50" charset="-128"/>
            <a:ea typeface="HGPｺﾞｼｯｸE" pitchFamily="50" charset="-128"/>
            <a:cs typeface="ＭＳ Ｐゴシック" charset="-128"/>
          </a:defRPr>
        </a:defPPr>
      </a:lstStyle>
    </a:lnDef>
  </a:objectDefaults>
  <a:extraClrSchemeLst>
    <a:extraClrScheme>
      <a:clrScheme name="1_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標準デザイン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標準デザイン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標準デザイン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標準デザイン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標準デザイン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標準デザイン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標準デザイン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標準デザイン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標準デザイン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標準デザイン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標準デザイン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75842</TotalTime>
  <Words>712</Words>
  <Application>Microsoft Office PowerPoint</Application>
  <PresentationFormat>画面に合わせる (4:3)</PresentationFormat>
  <Paragraphs>197</Paragraphs>
  <Slides>5</Slides>
  <Notes>0</Notes>
  <HiddenSlides>0</HiddenSlides>
  <MMClips>0</MMClips>
  <ScaleCrop>false</ScaleCrop>
  <HeadingPairs>
    <vt:vector size="6" baseType="variant">
      <vt:variant>
        <vt:lpstr>使用されているフォント</vt:lpstr>
      </vt:variant>
      <vt:variant>
        <vt:i4>6</vt:i4>
      </vt:variant>
      <vt:variant>
        <vt:lpstr>テーマ</vt:lpstr>
      </vt:variant>
      <vt:variant>
        <vt:i4>2</vt:i4>
      </vt:variant>
      <vt:variant>
        <vt:lpstr>スライド タイトル</vt:lpstr>
      </vt:variant>
      <vt:variant>
        <vt:i4>5</vt:i4>
      </vt:variant>
    </vt:vector>
  </HeadingPairs>
  <TitlesOfParts>
    <vt:vector size="13" baseType="lpstr">
      <vt:lpstr>HGPｺﾞｼｯｸE</vt:lpstr>
      <vt:lpstr>メイリオ</vt:lpstr>
      <vt:lpstr>Arial</vt:lpstr>
      <vt:lpstr>Calibri</vt:lpstr>
      <vt:lpstr>Segoe UI</vt:lpstr>
      <vt:lpstr>Wingdings</vt:lpstr>
      <vt:lpstr>Office ​​テーマ</vt:lpstr>
      <vt:lpstr>1_標準デザイン</vt:lpstr>
      <vt:lpstr>Discussion for restructuring FS_eiRTCW PD</vt:lpstr>
      <vt:lpstr>1. Proposal: Restructure of Permanent Document (PD)</vt:lpstr>
      <vt:lpstr>2. Proposal 1: Re-structure of the eiRTCW PD</vt:lpstr>
      <vt:lpstr>3. Proposal 2: Modification of the scope of the PD</vt:lpstr>
      <vt:lpstr>Annex. The whole image of the proposal</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Discussion for restructuring FS_eiRTCW PD</dc:title>
  <cp:lastPrinted>2017-05-12T01:19:33Z</cp:lastPrinted>
  <dcterms:created xsi:type="dcterms:W3CDTF">2017-04-12T05:11:47Z</dcterms:created>
  <dcterms:modified xsi:type="dcterms:W3CDTF">2023-02-14T10:35:06Z</dcterms:modified>
</cp:coreProperties>
</file>