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53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17117-A448-4C44-8BA1-B2B1A53A9E45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02732A-14CA-47EA-ACF2-592F3BE2E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087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02732A-14CA-47EA-ACF2-592F3BE2EE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11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02732A-14CA-47EA-ACF2-592F3BE2EE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09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6CC15-BE0D-80DB-6394-69142E4585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CC64B1-C447-A2D3-D510-C98198D894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AF433C-1B4B-673F-526A-C3289FCD4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66F0C-9CB5-9769-34F8-4D13A4F44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1DCD6-73E5-565D-0644-E5894575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70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D77F6-8E8C-8834-C251-48D1310AC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600797-B905-1061-54CA-AEAB9BA78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3BF39B-EF11-0D58-1A38-F721445DB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0B7B4-3E66-EA0B-F540-2D8B8F928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580AE3-F655-B240-3DAA-1C7803337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78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CDE5D8-3B29-D27B-D5C7-78EF452BE5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9F5310-7D82-F750-368F-E8F6978C02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A9C59-EB92-1C1F-A0E0-A01FF91FC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5EEA1B-A2F4-8D73-1581-76A43684E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27354-8566-FF31-B434-8E787E738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5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6AF8C-17BB-C91B-7445-0C715D3D7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32433-C836-9696-B6DD-E332FF70E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0C0AF-3778-990C-BA0B-19389AF04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3CB3F-1C52-B2A7-D00A-19C016D1C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E355C-AAA0-54AB-5F1D-02E7E394D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9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DF627-E5BC-AA8A-7004-78B4A6AF8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CD94A-B602-6D9B-6650-C30F3BB9B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FDDC5-1009-BE63-787D-50027268B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32C75-05D6-951C-7C37-EE106BD0F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11DFF-59F6-C8E2-3EEA-6E0BBDC30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840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C905D-756C-14AB-68E8-ACDA07D0C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2F306-C86C-43D0-8995-6A8436646E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C2B3DE-1509-AB17-52E6-35187B433F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47703-F61A-16CF-F507-C8F76A560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52E362-DC26-C53D-A66E-9A236BD2E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1C145-5885-059C-AF7D-65FB7FD0F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40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AFFB4-56EB-14D6-7C3C-474062725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0ADD3D-49F6-4147-8284-CD83269B9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2D8553-ECEA-210E-CB31-93B07D167B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9B953C-3B47-6433-7844-72D0AC2330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5D79A8-7984-2169-4438-A13C9EB9A0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69D618-99E6-EC0A-1E2E-57537E37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6C6CDB-D99D-CD68-E372-3399CD23A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155927-6BA6-9C2C-0C5D-6D12A9ADC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89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7DBBF-8E57-823C-5F18-D8FA0D8B7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246554-5406-80CF-BE0A-5AA6A19B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FE423D-DEA9-413F-D314-0A97641F8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44A8A2-FA26-5B2E-90BC-BE163D520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8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1FEECD-2AC7-CAF7-BA73-E052BACAD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18978D-53DC-D05D-0264-18505F97F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0263B5-6C4B-ACD3-F8C3-628270385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24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E274A-29DA-E23A-63E5-2664C43A4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FDE6E-C1B1-69A2-72DD-A8C1F5562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82405-0BD8-20E3-1F1A-13F63D6D3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768C24-A451-768E-9195-6E4AC830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A24344-1DD3-0096-312E-0EFFBBC6A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95A97-DFC7-A746-F30E-3C8EF8D2C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29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DFEC3-2E4A-6B24-4FC3-2F4C18C6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E7F709-7E72-1207-D8A7-4DAFBA2D72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2AC1E4-9FC7-DFC0-888B-F456EDD42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E66348-B93F-5FA1-BD52-9444EF25E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03946-2D9C-ADF0-D734-B9D1429AD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1FFC38-AE4E-713C-667F-9C55AD2BC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BCAB9B-1D0E-4FB2-D67E-DCC8314DC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C1B31F-BF62-AC43-CA39-C7F0B0E65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8508A3-8DAF-045C-8320-6AD7CBBB35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C7305-48B9-7A41-A28A-D0F26DF1248C}" type="datetimeFigureOut">
              <a:rPr lang="en-US" smtClean="0"/>
              <a:t>8/23/2022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659A0-D633-DFBD-3848-9F71A51524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4E91E2-1A64-6723-64D5-CE6A29423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310A6-DDE5-5F49-9C93-080DCC887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758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CE491771-6A2A-27E4-B553-62B9658BAAB4}"/>
              </a:ext>
            </a:extLst>
          </p:cNvPr>
          <p:cNvGrpSpPr/>
          <p:nvPr/>
        </p:nvGrpSpPr>
        <p:grpSpPr>
          <a:xfrm>
            <a:off x="311899" y="1236402"/>
            <a:ext cx="11722354" cy="4862473"/>
            <a:chOff x="311899" y="1236402"/>
            <a:chExt cx="11722354" cy="4862473"/>
          </a:xfrm>
        </p:grpSpPr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8579A773-3B22-3EB5-7999-1B61A0DB3B97}"/>
                </a:ext>
              </a:extLst>
            </p:cNvPr>
            <p:cNvGrpSpPr/>
            <p:nvPr/>
          </p:nvGrpSpPr>
          <p:grpSpPr>
            <a:xfrm>
              <a:off x="311899" y="1236402"/>
              <a:ext cx="11722354" cy="4862473"/>
              <a:chOff x="215648" y="1347827"/>
              <a:chExt cx="11722354" cy="4862473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992BC497-35E6-B6C7-7C6E-DB48DC199D45}"/>
                  </a:ext>
                </a:extLst>
              </p:cNvPr>
              <p:cNvSpPr/>
              <p:nvPr/>
            </p:nvSpPr>
            <p:spPr>
              <a:xfrm>
                <a:off x="4483100" y="4632839"/>
                <a:ext cx="5435600" cy="157746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Trusted 5G-RTC AS</a:t>
                </a:r>
              </a:p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4B0931B4-632E-69E7-D6AF-6FCEF532D3CF}"/>
                  </a:ext>
                </a:extLst>
              </p:cNvPr>
              <p:cNvSpPr/>
              <p:nvPr/>
            </p:nvSpPr>
            <p:spPr>
              <a:xfrm>
                <a:off x="254000" y="1968500"/>
                <a:ext cx="2895600" cy="4241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UE</a:t>
                </a: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F3B10247-E15D-52B5-B1B2-C07DAD6C9713}"/>
                  </a:ext>
                </a:extLst>
              </p:cNvPr>
              <p:cNvSpPr/>
              <p:nvPr/>
            </p:nvSpPr>
            <p:spPr>
              <a:xfrm>
                <a:off x="4483100" y="2344182"/>
                <a:ext cx="5435600" cy="180871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Trusted 5G-RTC AF</a:t>
                </a:r>
              </a:p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  <a:p>
                <a:pPr algn="ctr"/>
                <a:endPara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547F09A4-25DB-D13E-EDF3-B254B2FE8746}"/>
                  </a:ext>
                </a:extLst>
              </p:cNvPr>
              <p:cNvSpPr/>
              <p:nvPr/>
            </p:nvSpPr>
            <p:spPr>
              <a:xfrm>
                <a:off x="10490200" y="1968500"/>
                <a:ext cx="1447802" cy="4241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5G RTC Application Provider</a:t>
                </a:r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EF5AB1DE-4FE7-4D4E-6EED-9457FC9A0D6E}"/>
                  </a:ext>
                </a:extLst>
              </p:cNvPr>
              <p:cNvSpPr/>
              <p:nvPr/>
            </p:nvSpPr>
            <p:spPr>
              <a:xfrm>
                <a:off x="4851400" y="5102352"/>
                <a:ext cx="1333500" cy="96164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ICE Function</a:t>
                </a:r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F96C21B8-9662-82EA-50DC-A2F2631B8F70}"/>
                  </a:ext>
                </a:extLst>
              </p:cNvPr>
              <p:cNvSpPr/>
              <p:nvPr/>
            </p:nvSpPr>
            <p:spPr>
              <a:xfrm>
                <a:off x="8209026" y="5102352"/>
                <a:ext cx="1524000" cy="96164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Media Server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F653B80-1CFA-906B-1C14-AA9BB2E2B426}"/>
                  </a:ext>
                </a:extLst>
              </p:cNvPr>
              <p:cNvSpPr/>
              <p:nvPr/>
            </p:nvSpPr>
            <p:spPr>
              <a:xfrm>
                <a:off x="6483851" y="5102352"/>
                <a:ext cx="1524000" cy="96012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WebRTC </a:t>
                </a:r>
              </a:p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Signaling/IOP Server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3CA09AA-6495-8269-EB68-22092B3B3970}"/>
                  </a:ext>
                </a:extLst>
              </p:cNvPr>
              <p:cNvSpPr/>
              <p:nvPr/>
            </p:nvSpPr>
            <p:spPr>
              <a:xfrm>
                <a:off x="4851400" y="3161792"/>
                <a:ext cx="1333500" cy="8001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Network Support Function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F1F700CD-029E-EAD0-F9E6-586F2684F678}"/>
                  </a:ext>
                </a:extLst>
              </p:cNvPr>
              <p:cNvSpPr/>
              <p:nvPr/>
            </p:nvSpPr>
            <p:spPr>
              <a:xfrm>
                <a:off x="6477000" y="3161792"/>
                <a:ext cx="1524000" cy="8001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Configuration Server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D2DD847-6E93-7C2F-003B-AED8439DD271}"/>
                  </a:ext>
                </a:extLst>
              </p:cNvPr>
              <p:cNvSpPr/>
              <p:nvPr/>
            </p:nvSpPr>
            <p:spPr>
              <a:xfrm>
                <a:off x="8197850" y="3161792"/>
                <a:ext cx="1524000" cy="8001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Provisioning Server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B4925DE-FA97-33D9-9B8B-C83018093882}"/>
                  </a:ext>
                </a:extLst>
              </p:cNvPr>
              <p:cNvSpPr/>
              <p:nvPr/>
            </p:nvSpPr>
            <p:spPr>
              <a:xfrm>
                <a:off x="290304" y="2571750"/>
                <a:ext cx="1129048" cy="10541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Native WebRTC App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173A21B-24C6-76D7-8F9B-5E38383E9008}"/>
                  </a:ext>
                </a:extLst>
              </p:cNvPr>
              <p:cNvSpPr/>
              <p:nvPr/>
            </p:nvSpPr>
            <p:spPr>
              <a:xfrm>
                <a:off x="1983874" y="2571750"/>
                <a:ext cx="1019675" cy="10541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Web App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8F13983E-6862-0BE5-A392-72E28F35ED35}"/>
                  </a:ext>
                </a:extLst>
              </p:cNvPr>
              <p:cNvSpPr/>
              <p:nvPr/>
            </p:nvSpPr>
            <p:spPr>
              <a:xfrm>
                <a:off x="306070" y="5207000"/>
                <a:ext cx="2697480" cy="7874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MSH</a:t>
                </a:r>
              </a:p>
            </p:txBody>
          </p:sp>
          <p:cxnSp>
            <p:nvCxnSpPr>
              <p:cNvPr id="17" name="Elbow Connector 16">
                <a:extLst>
                  <a:ext uri="{FF2B5EF4-FFF2-40B4-BE49-F238E27FC236}">
                    <a16:creationId xmlns:a16="http://schemas.microsoft.com/office/drawing/2014/main" id="{A25D34DB-9D1B-45B7-8011-5667B8F7150D}"/>
                  </a:ext>
                </a:extLst>
              </p:cNvPr>
              <p:cNvCxnSpPr>
                <a:cxnSpLocks/>
                <a:stCxn id="2" idx="0"/>
                <a:endCxn id="4" idx="0"/>
              </p:cNvCxnSpPr>
              <p:nvPr/>
            </p:nvCxnSpPr>
            <p:spPr>
              <a:xfrm rot="5400000" flipH="1" flipV="1">
                <a:off x="6457950" y="-2787650"/>
                <a:ext cx="12700" cy="9512301"/>
              </a:xfrm>
              <a:prstGeom prst="bentConnector3">
                <a:avLst>
                  <a:gd name="adj1" fmla="val 2199984"/>
                </a:avLst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47BE9D98-C449-2FF2-5B63-31E631C301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33026" y="3394328"/>
                <a:ext cx="768350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3304BCC1-F80D-54AE-05BE-258BB8BFB57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149600" y="5207000"/>
                <a:ext cx="1333500" cy="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A2656F5D-977B-AE53-A45D-95CC34F6A7A9}"/>
                  </a:ext>
                </a:extLst>
              </p:cNvPr>
              <p:cNvSpPr/>
              <p:nvPr/>
            </p:nvSpPr>
            <p:spPr>
              <a:xfrm>
                <a:off x="3413252" y="2061810"/>
                <a:ext cx="698500" cy="508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PCF</a:t>
                </a:r>
                <a:endParaRPr lang="en-US" dirty="0"/>
              </a:p>
            </p:txBody>
          </p:sp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BEDA1F5E-5ABC-029E-45F1-F96F88A6CDD9}"/>
                  </a:ext>
                </a:extLst>
              </p:cNvPr>
              <p:cNvSpPr/>
              <p:nvPr/>
            </p:nvSpPr>
            <p:spPr>
              <a:xfrm>
                <a:off x="3413252" y="2627594"/>
                <a:ext cx="698500" cy="508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NEF</a:t>
                </a:r>
                <a:endParaRPr lang="en-US" dirty="0"/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38876474-2BCB-6C71-0110-03C12B0EAC53}"/>
                  </a:ext>
                </a:extLst>
              </p:cNvPr>
              <p:cNvSpPr/>
              <p:nvPr/>
            </p:nvSpPr>
            <p:spPr>
              <a:xfrm>
                <a:off x="3413252" y="3184490"/>
                <a:ext cx="698500" cy="5080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SMF</a:t>
                </a:r>
                <a:endParaRPr lang="en-US" dirty="0"/>
              </a:p>
            </p:txBody>
          </p:sp>
          <p:cxnSp>
            <p:nvCxnSpPr>
              <p:cNvPr id="31" name="Elbow Connector 30">
                <a:extLst>
                  <a:ext uri="{FF2B5EF4-FFF2-40B4-BE49-F238E27FC236}">
                    <a16:creationId xmlns:a16="http://schemas.microsoft.com/office/drawing/2014/main" id="{66E5AA9D-7CF7-A70B-B270-F7D5E5E0D856}"/>
                  </a:ext>
                </a:extLst>
              </p:cNvPr>
              <p:cNvCxnSpPr>
                <a:cxnSpLocks/>
                <a:stCxn id="3" idx="1"/>
                <a:endCxn id="27" idx="3"/>
              </p:cNvCxnSpPr>
              <p:nvPr/>
            </p:nvCxnSpPr>
            <p:spPr>
              <a:xfrm rot="10800000">
                <a:off x="4111752" y="2315811"/>
                <a:ext cx="371348" cy="932731"/>
              </a:xfrm>
              <a:prstGeom prst="bentConnector3">
                <a:avLst/>
              </a:prstGeom>
              <a:ln w="28575">
                <a:prstDash val="sys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" name="Elbow Connector 31">
                <a:extLst>
                  <a:ext uri="{FF2B5EF4-FFF2-40B4-BE49-F238E27FC236}">
                    <a16:creationId xmlns:a16="http://schemas.microsoft.com/office/drawing/2014/main" id="{9775311A-9B2C-2D11-B3E2-1D4DD3D64682}"/>
                  </a:ext>
                </a:extLst>
              </p:cNvPr>
              <p:cNvCxnSpPr>
                <a:cxnSpLocks/>
                <a:stCxn id="3" idx="1"/>
                <a:endCxn id="28" idx="3"/>
              </p:cNvCxnSpPr>
              <p:nvPr/>
            </p:nvCxnSpPr>
            <p:spPr>
              <a:xfrm rot="10800000">
                <a:off x="4111752" y="2881595"/>
                <a:ext cx="371348" cy="366947"/>
              </a:xfrm>
              <a:prstGeom prst="bentConnector3">
                <a:avLst/>
              </a:prstGeom>
              <a:ln w="28575">
                <a:prstDash val="sys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5" name="Elbow Connector 34">
                <a:extLst>
                  <a:ext uri="{FF2B5EF4-FFF2-40B4-BE49-F238E27FC236}">
                    <a16:creationId xmlns:a16="http://schemas.microsoft.com/office/drawing/2014/main" id="{56027FD1-C551-611D-AC47-DD1E3FC1E58D}"/>
                  </a:ext>
                </a:extLst>
              </p:cNvPr>
              <p:cNvCxnSpPr>
                <a:cxnSpLocks/>
                <a:stCxn id="3" idx="1"/>
                <a:endCxn id="29" idx="3"/>
              </p:cNvCxnSpPr>
              <p:nvPr/>
            </p:nvCxnSpPr>
            <p:spPr>
              <a:xfrm rot="10800000" flipV="1">
                <a:off x="4111752" y="3248540"/>
                <a:ext cx="371348" cy="189949"/>
              </a:xfrm>
              <a:prstGeom prst="bentConnector3">
                <a:avLst>
                  <a:gd name="adj1" fmla="val 50000"/>
                </a:avLst>
              </a:prstGeom>
              <a:ln w="28575">
                <a:prstDash val="sysDash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6FFC0218-12CD-8571-AE39-FA761D96BBDF}"/>
                  </a:ext>
                </a:extLst>
              </p:cNvPr>
              <p:cNvSpPr txBox="1"/>
              <p:nvPr/>
            </p:nvSpPr>
            <p:spPr>
              <a:xfrm>
                <a:off x="6045200" y="1347827"/>
                <a:ext cx="6703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RTC-8</a:t>
                </a:r>
              </a:p>
            </p:txBody>
          </p:sp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F1CF2814-C648-A6DF-5DE3-76C901EBBEB5}"/>
                  </a:ext>
                </a:extLst>
              </p:cNvPr>
              <p:cNvSpPr txBox="1"/>
              <p:nvPr/>
            </p:nvSpPr>
            <p:spPr>
              <a:xfrm>
                <a:off x="9859663" y="3083094"/>
                <a:ext cx="6703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RTC-1</a:t>
                </a:r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451EF9D-2010-841B-6921-D226D8FAEB1C}"/>
                  </a:ext>
                </a:extLst>
              </p:cNvPr>
              <p:cNvSpPr txBox="1"/>
              <p:nvPr/>
            </p:nvSpPr>
            <p:spPr>
              <a:xfrm>
                <a:off x="3343317" y="4939238"/>
                <a:ext cx="6703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RTC-4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114B2C4-4BBA-3499-852A-C77377AB3A9E}"/>
                  </a:ext>
                </a:extLst>
              </p:cNvPr>
              <p:cNvSpPr txBox="1"/>
              <p:nvPr/>
            </p:nvSpPr>
            <p:spPr>
              <a:xfrm>
                <a:off x="1632745" y="4127552"/>
                <a:ext cx="66576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RTC-6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817959F9-FF55-5D1F-A6F7-CBA9D77F79D5}"/>
                  </a:ext>
                </a:extLst>
              </p:cNvPr>
              <p:cNvSpPr/>
              <p:nvPr/>
            </p:nvSpPr>
            <p:spPr>
              <a:xfrm>
                <a:off x="306070" y="4165600"/>
                <a:ext cx="1309666" cy="67206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WebRTC</a:t>
                </a:r>
                <a:b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</a:br>
                <a:r>
                  <a:rPr lang="en-US" dirty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</a:rPr>
                  <a:t>Framework</a:t>
                </a:r>
              </a:p>
            </p:txBody>
          </p:sp>
          <p:cxnSp>
            <p:nvCxnSpPr>
              <p:cNvPr id="47" name="Connector: Elbow 46">
                <a:extLst>
                  <a:ext uri="{FF2B5EF4-FFF2-40B4-BE49-F238E27FC236}">
                    <a16:creationId xmlns:a16="http://schemas.microsoft.com/office/drawing/2014/main" id="{31137134-32E0-33C1-8E44-9B61B7B7BAD0}"/>
                  </a:ext>
                </a:extLst>
              </p:cNvPr>
              <p:cNvCxnSpPr>
                <a:cxnSpLocks/>
                <a:stCxn id="13" idx="2"/>
                <a:endCxn id="41" idx="0"/>
              </p:cNvCxnSpPr>
              <p:nvPr/>
            </p:nvCxnSpPr>
            <p:spPr>
              <a:xfrm rot="16200000" flipH="1">
                <a:off x="637990" y="3842687"/>
                <a:ext cx="539750" cy="106075"/>
              </a:xfrm>
              <a:prstGeom prst="bentConnector3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2" name="Connector: Elbow 51">
                <a:extLst>
                  <a:ext uri="{FF2B5EF4-FFF2-40B4-BE49-F238E27FC236}">
                    <a16:creationId xmlns:a16="http://schemas.microsoft.com/office/drawing/2014/main" id="{0A577C16-82C2-C028-EAE7-06CFDFE4624F}"/>
                  </a:ext>
                </a:extLst>
              </p:cNvPr>
              <p:cNvCxnSpPr>
                <a:cxnSpLocks/>
                <a:stCxn id="14" idx="2"/>
                <a:endCxn id="41" idx="0"/>
              </p:cNvCxnSpPr>
              <p:nvPr/>
            </p:nvCxnSpPr>
            <p:spPr>
              <a:xfrm rot="5400000">
                <a:off x="1457433" y="3129321"/>
                <a:ext cx="539750" cy="1532809"/>
              </a:xfrm>
              <a:prstGeom prst="bentConnector3">
                <a:avLst>
                  <a:gd name="adj1" fmla="val 50000"/>
                </a:avLst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1" name="Connector: Elbow 60">
                <a:extLst>
                  <a:ext uri="{FF2B5EF4-FFF2-40B4-BE49-F238E27FC236}">
                    <a16:creationId xmlns:a16="http://schemas.microsoft.com/office/drawing/2014/main" id="{2CD0F70D-B780-E01D-485E-0EF4D869048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27235" y="3098800"/>
                <a:ext cx="235458" cy="2108200"/>
              </a:xfrm>
              <a:prstGeom prst="bentConnector2">
                <a:avLst/>
              </a:prstGeom>
              <a:ln w="12700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2582ED99-E53B-F399-4225-68E5A0617AD1}"/>
                  </a:ext>
                </a:extLst>
              </p:cNvPr>
              <p:cNvSpPr txBox="1"/>
              <p:nvPr/>
            </p:nvSpPr>
            <p:spPr>
              <a:xfrm>
                <a:off x="215648" y="3717409"/>
                <a:ext cx="78097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b="1" dirty="0"/>
                  <a:t>WebRTC</a:t>
                </a:r>
              </a:p>
              <a:p>
                <a:r>
                  <a:rPr lang="en-US" sz="1200" b="1" dirty="0"/>
                  <a:t>API</a:t>
                </a:r>
              </a:p>
            </p:txBody>
          </p:sp>
          <p:cxnSp>
            <p:nvCxnSpPr>
              <p:cNvPr id="77" name="Connector: Elbow 76">
                <a:extLst>
                  <a:ext uri="{FF2B5EF4-FFF2-40B4-BE49-F238E27FC236}">
                    <a16:creationId xmlns:a16="http://schemas.microsoft.com/office/drawing/2014/main" id="{F7BAA718-FAAD-FC5A-1A58-65F0B02E0250}"/>
                  </a:ext>
                </a:extLst>
              </p:cNvPr>
              <p:cNvCxnSpPr>
                <a:cxnSpLocks/>
                <a:stCxn id="3" idx="1"/>
                <a:endCxn id="15" idx="3"/>
              </p:cNvCxnSpPr>
              <p:nvPr/>
            </p:nvCxnSpPr>
            <p:spPr>
              <a:xfrm rot="10800000" flipV="1">
                <a:off x="3003550" y="3248540"/>
                <a:ext cx="1479550" cy="2352159"/>
              </a:xfrm>
              <a:prstGeom prst="bentConnector3">
                <a:avLst>
                  <a:gd name="adj1" fmla="val 13238"/>
                </a:avLst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4676D7C2-27B0-C290-E20F-203D5B04769A}"/>
                  </a:ext>
                </a:extLst>
              </p:cNvPr>
              <p:cNvSpPr txBox="1"/>
              <p:nvPr/>
            </p:nvSpPr>
            <p:spPr>
              <a:xfrm>
                <a:off x="3343317" y="5553973"/>
                <a:ext cx="6703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RTC-5</a:t>
                </a:r>
              </a:p>
            </p:txBody>
          </p: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650A2AB3-085F-A64B-4CEA-73E55C143AC7}"/>
                  </a:ext>
                </a:extLst>
              </p:cNvPr>
              <p:cNvCxnSpPr>
                <a:stCxn id="3" idx="2"/>
                <a:endCxn id="37" idx="0"/>
              </p:cNvCxnSpPr>
              <p:nvPr/>
            </p:nvCxnSpPr>
            <p:spPr>
              <a:xfrm>
                <a:off x="7200900" y="4152900"/>
                <a:ext cx="0" cy="479939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47AD5298-66FF-43CF-8810-F6EDB02CA7B5}"/>
                  </a:ext>
                </a:extLst>
              </p:cNvPr>
              <p:cNvSpPr txBox="1"/>
              <p:nvPr/>
            </p:nvSpPr>
            <p:spPr>
              <a:xfrm>
                <a:off x="7145767" y="4304276"/>
                <a:ext cx="67031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/>
                  <a:t>RTC-3</a:t>
                </a:r>
              </a:p>
            </p:txBody>
          </p: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0124B1C-71E8-4B35-08B5-AE9AD53C2C21}"/>
                </a:ext>
              </a:extLst>
            </p:cNvPr>
            <p:cNvCxnSpPr>
              <a:stCxn id="41" idx="2"/>
            </p:cNvCxnSpPr>
            <p:nvPr/>
          </p:nvCxnSpPr>
          <p:spPr>
            <a:xfrm flipH="1">
              <a:off x="1054846" y="4726243"/>
              <a:ext cx="2308" cy="36933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3C948E0-CEAD-DF66-0C9B-2FAB001B95D0}"/>
                </a:ext>
              </a:extLst>
            </p:cNvPr>
            <p:cNvSpPr txBox="1"/>
            <p:nvPr/>
          </p:nvSpPr>
          <p:spPr>
            <a:xfrm>
              <a:off x="384774" y="4727497"/>
              <a:ext cx="67031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/>
                <a:t>RTC-7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5511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>
            <a:extLst>
              <a:ext uri="{FF2B5EF4-FFF2-40B4-BE49-F238E27FC236}">
                <a16:creationId xmlns:a16="http://schemas.microsoft.com/office/drawing/2014/main" id="{4D1CB00B-6F12-2BCC-3456-33B36646666C}"/>
              </a:ext>
            </a:extLst>
          </p:cNvPr>
          <p:cNvGrpSpPr/>
          <p:nvPr/>
        </p:nvGrpSpPr>
        <p:grpSpPr>
          <a:xfrm>
            <a:off x="1637766" y="1802597"/>
            <a:ext cx="10570956" cy="4364363"/>
            <a:chOff x="1637766" y="1802597"/>
            <a:chExt cx="10570956" cy="43643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E3DDA12-B8E6-62EA-4204-FE4DB3066644}"/>
                </a:ext>
              </a:extLst>
            </p:cNvPr>
            <p:cNvSpPr/>
            <p:nvPr/>
          </p:nvSpPr>
          <p:spPr>
            <a:xfrm>
              <a:off x="1637766" y="1920575"/>
              <a:ext cx="1645920" cy="4241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UE-1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BCA9302-3DAB-B88F-A552-6A227D003680}"/>
                </a:ext>
              </a:extLst>
            </p:cNvPr>
            <p:cNvSpPr/>
            <p:nvPr/>
          </p:nvSpPr>
          <p:spPr>
            <a:xfrm>
              <a:off x="5303782" y="2589325"/>
              <a:ext cx="3953995" cy="90435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NS-AF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6F35CFA-E825-0C74-03F4-03659B1FFE39}"/>
                </a:ext>
              </a:extLst>
            </p:cNvPr>
            <p:cNvSpPr/>
            <p:nvPr/>
          </p:nvSpPr>
          <p:spPr>
            <a:xfrm>
              <a:off x="10562802" y="1857075"/>
              <a:ext cx="1645920" cy="4241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UE-2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09B4592-B1C7-7E0B-6EEB-F199C715E91D}"/>
                </a:ext>
              </a:extLst>
            </p:cNvPr>
            <p:cNvSpPr/>
            <p:nvPr/>
          </p:nvSpPr>
          <p:spPr>
            <a:xfrm>
              <a:off x="5177976" y="5205316"/>
              <a:ext cx="1584435" cy="96164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ICE AS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(TURN/STUN)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FD121A7-2E56-38FA-8857-9E70DE0C9A68}"/>
                </a:ext>
              </a:extLst>
            </p:cNvPr>
            <p:cNvSpPr/>
            <p:nvPr/>
          </p:nvSpPr>
          <p:spPr>
            <a:xfrm>
              <a:off x="7246181" y="4105316"/>
              <a:ext cx="2025895" cy="96012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WebRTC Signaling</a:t>
              </a:r>
            </a:p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AS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9BE07FE-3FF8-0EC0-1C65-3309169D3BBC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9272076" y="4585376"/>
              <a:ext cx="1300076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0EB5EC6-DEBC-C32B-983E-44B5089BB71A}"/>
                </a:ext>
              </a:extLst>
            </p:cNvPr>
            <p:cNvCxnSpPr>
              <a:cxnSpLocks/>
              <a:endCxn id="10" idx="1"/>
            </p:cNvCxnSpPr>
            <p:nvPr/>
          </p:nvCxnSpPr>
          <p:spPr>
            <a:xfrm>
              <a:off x="3283686" y="5686138"/>
              <a:ext cx="189429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EBCC53D-A33C-F395-DD11-2667491F8A57}"/>
                </a:ext>
              </a:extLst>
            </p:cNvPr>
            <p:cNvSpPr/>
            <p:nvPr/>
          </p:nvSpPr>
          <p:spPr>
            <a:xfrm>
              <a:off x="5303782" y="1802597"/>
              <a:ext cx="1584435" cy="508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NEF/PCF/SMF</a:t>
              </a:r>
              <a:endParaRPr lang="en-US" dirty="0"/>
            </a:p>
          </p:txBody>
        </p:sp>
        <p:cxnSp>
          <p:nvCxnSpPr>
            <p:cNvPr id="25" name="Elbow Connector 30">
              <a:extLst>
                <a:ext uri="{FF2B5EF4-FFF2-40B4-BE49-F238E27FC236}">
                  <a16:creationId xmlns:a16="http://schemas.microsoft.com/office/drawing/2014/main" id="{7964C823-9B55-51B3-7FC2-05FB88B04070}"/>
                </a:ext>
              </a:extLst>
            </p:cNvPr>
            <p:cNvCxnSpPr>
              <a:cxnSpLocks/>
              <a:stCxn id="8" idx="0"/>
              <a:endCxn id="22" idx="3"/>
            </p:cNvCxnSpPr>
            <p:nvPr/>
          </p:nvCxnSpPr>
          <p:spPr>
            <a:xfrm rot="16200000" flipV="1">
              <a:off x="6818135" y="2126679"/>
              <a:ext cx="532728" cy="392563"/>
            </a:xfrm>
            <a:prstGeom prst="bentConnector2">
              <a:avLst/>
            </a:prstGeom>
            <a:ln w="19050">
              <a:prstDash val="soli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Connector: Elbow 76">
              <a:extLst>
                <a:ext uri="{FF2B5EF4-FFF2-40B4-BE49-F238E27FC236}">
                  <a16:creationId xmlns:a16="http://schemas.microsoft.com/office/drawing/2014/main" id="{E17C05A3-4C27-B8A7-3797-BF04ACBB45BF}"/>
                </a:ext>
              </a:extLst>
            </p:cNvPr>
            <p:cNvCxnSpPr>
              <a:cxnSpLocks/>
              <a:endCxn id="12" idx="0"/>
            </p:cNvCxnSpPr>
            <p:nvPr/>
          </p:nvCxnSpPr>
          <p:spPr>
            <a:xfrm rot="5400000">
              <a:off x="7953314" y="3799499"/>
              <a:ext cx="611632" cy="2"/>
            </a:xfrm>
            <a:prstGeom prst="bentConnector3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FC075802-9D00-3BAC-B150-D126F6AA29E1}"/>
                </a:ext>
              </a:extLst>
            </p:cNvPr>
            <p:cNvCxnSpPr>
              <a:cxnSpLocks/>
              <a:endCxn id="12" idx="1"/>
            </p:cNvCxnSpPr>
            <p:nvPr/>
          </p:nvCxnSpPr>
          <p:spPr>
            <a:xfrm>
              <a:off x="3283686" y="4585376"/>
              <a:ext cx="3962495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Connector: Elbow 87">
              <a:extLst>
                <a:ext uri="{FF2B5EF4-FFF2-40B4-BE49-F238E27FC236}">
                  <a16:creationId xmlns:a16="http://schemas.microsoft.com/office/drawing/2014/main" id="{A016DC66-B070-0550-B2F9-19203B263DFD}"/>
                </a:ext>
              </a:extLst>
            </p:cNvPr>
            <p:cNvCxnSpPr>
              <a:cxnSpLocks/>
              <a:endCxn id="10" idx="0"/>
            </p:cNvCxnSpPr>
            <p:nvPr/>
          </p:nvCxnSpPr>
          <p:spPr>
            <a:xfrm rot="16200000" flipH="1">
              <a:off x="5114377" y="4349499"/>
              <a:ext cx="1711632" cy="1"/>
            </a:xfrm>
            <a:prstGeom prst="bentConnector3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5895463D-C470-5BEE-C6E4-61E6F5DF2B33}"/>
                </a:ext>
              </a:extLst>
            </p:cNvPr>
            <p:cNvCxnSpPr>
              <a:cxnSpLocks/>
            </p:cNvCxnSpPr>
            <p:nvPr/>
          </p:nvCxnSpPr>
          <p:spPr>
            <a:xfrm>
              <a:off x="3283686" y="3023151"/>
              <a:ext cx="2020096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98409F0A-CF1D-6E9F-6918-7A2CE2D45777}"/>
                </a:ext>
              </a:extLst>
            </p:cNvPr>
            <p:cNvCxnSpPr>
              <a:cxnSpLocks/>
            </p:cNvCxnSpPr>
            <p:nvPr/>
          </p:nvCxnSpPr>
          <p:spPr>
            <a:xfrm>
              <a:off x="6762411" y="5686138"/>
              <a:ext cx="3824040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4780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68</Words>
  <Application>Microsoft Office PowerPoint</Application>
  <PresentationFormat>Widescreen</PresentationFormat>
  <Paragraphs>54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Bouazizi, Sara</dc:creator>
  <cp:lastModifiedBy>Imed Bouazizi</cp:lastModifiedBy>
  <cp:revision>4</cp:revision>
  <dcterms:created xsi:type="dcterms:W3CDTF">2022-05-02T21:59:12Z</dcterms:created>
  <dcterms:modified xsi:type="dcterms:W3CDTF">2022-08-23T14:49:32Z</dcterms:modified>
</cp:coreProperties>
</file>