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637" r:id="rId2"/>
    <p:sldId id="654" r:id="rId3"/>
    <p:sldId id="656" r:id="rId4"/>
    <p:sldId id="664" r:id="rId5"/>
    <p:sldId id="661" r:id="rId6"/>
    <p:sldId id="665" r:id="rId7"/>
    <p:sldId id="662" r:id="rId8"/>
    <p:sldId id="657" r:id="rId9"/>
    <p:sldId id="659" r:id="rId10"/>
    <p:sldId id="660" r:id="rId11"/>
    <p:sldId id="669" r:id="rId12"/>
    <p:sldId id="666" r:id="rId13"/>
    <p:sldId id="667" r:id="rId14"/>
    <p:sldId id="668" r:id="rId15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10" userDrawn="1">
          <p15:clr>
            <a:srgbClr val="A4A3A4"/>
          </p15:clr>
        </p15:guide>
        <p15:guide id="2" orient="horz" pos="572" userDrawn="1">
          <p15:clr>
            <a:srgbClr val="A4A3A4"/>
          </p15:clr>
        </p15:guide>
        <p15:guide id="3" pos="2880">
          <p15:clr>
            <a:srgbClr val="A4A3A4"/>
          </p15:clr>
        </p15:guide>
        <p15:guide id="4" pos="160">
          <p15:clr>
            <a:srgbClr val="A4A3A4"/>
          </p15:clr>
        </p15:guide>
        <p15:guide id="5" pos="5602" userDrawn="1">
          <p15:clr>
            <a:srgbClr val="A4A3A4"/>
          </p15:clr>
        </p15:guide>
        <p15:guide id="6" pos="1976">
          <p15:clr>
            <a:srgbClr val="A4A3A4"/>
          </p15:clr>
        </p15:guide>
        <p15:guide id="7" pos="3787" userDrawn="1">
          <p15:clr>
            <a:srgbClr val="A4A3A4"/>
          </p15:clr>
        </p15:guide>
        <p15:guide id="8" pos="1519" userDrawn="1">
          <p15:clr>
            <a:srgbClr val="A4A3A4"/>
          </p15:clr>
        </p15:guide>
        <p15:guide id="9" pos="42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FF"/>
    <a:srgbClr val="33CC33"/>
    <a:srgbClr val="008000"/>
    <a:srgbClr val="6600CC"/>
    <a:srgbClr val="3333FF"/>
    <a:srgbClr val="FFFFFF"/>
    <a:srgbClr val="641F66"/>
    <a:srgbClr val="E5DAEB"/>
    <a:srgbClr val="9A6D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4F0257-C1E3-4EBB-ACBF-EA4E7789701A}" v="8" dt="2022-02-08T06:58:07.767"/>
    <p1510:client id="{764E3CDE-44C6-4EDB-ABAE-A27C0C4A528A}" v="164" dt="2022-02-07T09:29:43.6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濃色スタイル 1 - アクセント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07" autoAdjust="0"/>
    <p:restoredTop sz="94859" autoAdjust="0"/>
  </p:normalViewPr>
  <p:slideViewPr>
    <p:cSldViewPr>
      <p:cViewPr varScale="1">
        <p:scale>
          <a:sx n="89" d="100"/>
          <a:sy n="89" d="100"/>
        </p:scale>
        <p:origin x="1908" y="66"/>
      </p:cViewPr>
      <p:guideLst>
        <p:guide orient="horz" pos="4110"/>
        <p:guide orient="horz" pos="572"/>
        <p:guide pos="2880"/>
        <p:guide pos="160"/>
        <p:guide pos="5602"/>
        <p:guide pos="1976"/>
        <p:guide pos="3787"/>
        <p:guide pos="1519"/>
        <p:guide pos="42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7464"/>
    </p:cViewPr>
  </p:sorterViewPr>
  <p:notesViewPr>
    <p:cSldViewPr>
      <p:cViewPr varScale="1">
        <p:scale>
          <a:sx n="95" d="100"/>
          <a:sy n="95" d="100"/>
        </p:scale>
        <p:origin x="3616" y="68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辻河 亨" userId="c7e64a7e-9be0-4dc6-a254-b54779f1fb3e" providerId="ADAL" clId="{504F0257-C1E3-4EBB-ACBF-EA4E7789701A}"/>
    <pc:docChg chg="undo custSel addSld delSld modSld">
      <pc:chgData name="辻河 亨" userId="c7e64a7e-9be0-4dc6-a254-b54779f1fb3e" providerId="ADAL" clId="{504F0257-C1E3-4EBB-ACBF-EA4E7789701A}" dt="2022-02-08T06:58:16.214" v="301" actId="47"/>
      <pc:docMkLst>
        <pc:docMk/>
      </pc:docMkLst>
      <pc:sldChg chg="delSp modSp mod">
        <pc:chgData name="辻河 亨" userId="c7e64a7e-9be0-4dc6-a254-b54779f1fb3e" providerId="ADAL" clId="{504F0257-C1E3-4EBB-ACBF-EA4E7789701A}" dt="2022-02-08T06:57:33.442" v="294" actId="6549"/>
        <pc:sldMkLst>
          <pc:docMk/>
          <pc:sldMk cId="195619120" sldId="661"/>
        </pc:sldMkLst>
        <pc:spChg chg="del">
          <ac:chgData name="辻河 亨" userId="c7e64a7e-9be0-4dc6-a254-b54779f1fb3e" providerId="ADAL" clId="{504F0257-C1E3-4EBB-ACBF-EA4E7789701A}" dt="2022-02-08T06:55:42.361" v="236" actId="478"/>
          <ac:spMkLst>
            <pc:docMk/>
            <pc:sldMk cId="195619120" sldId="661"/>
            <ac:spMk id="94" creationId="{DE29DA51-AB72-4178-95EF-43FB0BB4003F}"/>
          </ac:spMkLst>
        </pc:spChg>
        <pc:spChg chg="mod">
          <ac:chgData name="辻河 亨" userId="c7e64a7e-9be0-4dc6-a254-b54779f1fb3e" providerId="ADAL" clId="{504F0257-C1E3-4EBB-ACBF-EA4E7789701A}" dt="2022-02-08T06:55:10.676" v="213" actId="20577"/>
          <ac:spMkLst>
            <pc:docMk/>
            <pc:sldMk cId="195619120" sldId="661"/>
            <ac:spMk id="111" creationId="{A9172E26-C525-4BAA-94FB-34D46E4EBE65}"/>
          </ac:spMkLst>
        </pc:spChg>
        <pc:spChg chg="del">
          <ac:chgData name="辻河 亨" userId="c7e64a7e-9be0-4dc6-a254-b54779f1fb3e" providerId="ADAL" clId="{504F0257-C1E3-4EBB-ACBF-EA4E7789701A}" dt="2022-02-08T06:55:17.190" v="218" actId="478"/>
          <ac:spMkLst>
            <pc:docMk/>
            <pc:sldMk cId="195619120" sldId="661"/>
            <ac:spMk id="112" creationId="{F15959AA-1249-4AF9-B801-6419DD284E1E}"/>
          </ac:spMkLst>
        </pc:spChg>
        <pc:spChg chg="del">
          <ac:chgData name="辻河 亨" userId="c7e64a7e-9be0-4dc6-a254-b54779f1fb3e" providerId="ADAL" clId="{504F0257-C1E3-4EBB-ACBF-EA4E7789701A}" dt="2022-02-08T06:55:13.010" v="214" actId="478"/>
          <ac:spMkLst>
            <pc:docMk/>
            <pc:sldMk cId="195619120" sldId="661"/>
            <ac:spMk id="114" creationId="{8E0AAA1B-F610-4F74-9B27-897EED352E37}"/>
          </ac:spMkLst>
        </pc:spChg>
        <pc:spChg chg="del">
          <ac:chgData name="辻河 亨" userId="c7e64a7e-9be0-4dc6-a254-b54779f1fb3e" providerId="ADAL" clId="{504F0257-C1E3-4EBB-ACBF-EA4E7789701A}" dt="2022-02-08T06:55:30.040" v="227" actId="478"/>
          <ac:spMkLst>
            <pc:docMk/>
            <pc:sldMk cId="195619120" sldId="661"/>
            <ac:spMk id="119" creationId="{724FF70B-FB38-45A4-89EB-2D19082E8CF3}"/>
          </ac:spMkLst>
        </pc:spChg>
        <pc:spChg chg="del mod">
          <ac:chgData name="辻河 亨" userId="c7e64a7e-9be0-4dc6-a254-b54779f1fb3e" providerId="ADAL" clId="{504F0257-C1E3-4EBB-ACBF-EA4E7789701A}" dt="2022-02-08T06:55:29.318" v="226" actId="478"/>
          <ac:spMkLst>
            <pc:docMk/>
            <pc:sldMk cId="195619120" sldId="661"/>
            <ac:spMk id="120" creationId="{F17E47AE-4E5A-4330-8236-3DAD8CE09A27}"/>
          </ac:spMkLst>
        </pc:spChg>
        <pc:spChg chg="del">
          <ac:chgData name="辻河 亨" userId="c7e64a7e-9be0-4dc6-a254-b54779f1fb3e" providerId="ADAL" clId="{504F0257-C1E3-4EBB-ACBF-EA4E7789701A}" dt="2022-02-08T06:55:30.749" v="228" actId="478"/>
          <ac:spMkLst>
            <pc:docMk/>
            <pc:sldMk cId="195619120" sldId="661"/>
            <ac:spMk id="121" creationId="{A4CEABBA-1069-4E16-A3E1-0AB5FEA329B9}"/>
          </ac:spMkLst>
        </pc:spChg>
        <pc:spChg chg="del">
          <ac:chgData name="辻河 亨" userId="c7e64a7e-9be0-4dc6-a254-b54779f1fb3e" providerId="ADAL" clId="{504F0257-C1E3-4EBB-ACBF-EA4E7789701A}" dt="2022-02-08T06:55:37.882" v="232" actId="478"/>
          <ac:spMkLst>
            <pc:docMk/>
            <pc:sldMk cId="195619120" sldId="661"/>
            <ac:spMk id="122" creationId="{28FAB776-D80A-4B75-972C-6DB66C1289B1}"/>
          </ac:spMkLst>
        </pc:spChg>
        <pc:spChg chg="mod">
          <ac:chgData name="辻河 亨" userId="c7e64a7e-9be0-4dc6-a254-b54779f1fb3e" providerId="ADAL" clId="{504F0257-C1E3-4EBB-ACBF-EA4E7789701A}" dt="2022-02-08T06:57:33.442" v="294" actId="6549"/>
          <ac:spMkLst>
            <pc:docMk/>
            <pc:sldMk cId="195619120" sldId="661"/>
            <ac:spMk id="134" creationId="{79B7DDC5-1A3B-4457-AD81-95F57EECC29D}"/>
          </ac:spMkLst>
        </pc:spChg>
        <pc:spChg chg="mod">
          <ac:chgData name="辻河 亨" userId="c7e64a7e-9be0-4dc6-a254-b54779f1fb3e" providerId="ADAL" clId="{504F0257-C1E3-4EBB-ACBF-EA4E7789701A}" dt="2022-02-08T05:56:42.998" v="37" actId="404"/>
          <ac:spMkLst>
            <pc:docMk/>
            <pc:sldMk cId="195619120" sldId="661"/>
            <ac:spMk id="149" creationId="{00000000-0000-0000-0000-000000000000}"/>
          </ac:spMkLst>
        </pc:spChg>
        <pc:spChg chg="del">
          <ac:chgData name="辻河 亨" userId="c7e64a7e-9be0-4dc6-a254-b54779f1fb3e" providerId="ADAL" clId="{504F0257-C1E3-4EBB-ACBF-EA4E7789701A}" dt="2022-02-08T06:55:19.020" v="219" actId="478"/>
          <ac:spMkLst>
            <pc:docMk/>
            <pc:sldMk cId="195619120" sldId="661"/>
            <ac:spMk id="153" creationId="{393D919A-7DAB-4684-8E61-98113E978121}"/>
          </ac:spMkLst>
        </pc:spChg>
        <pc:spChg chg="del">
          <ac:chgData name="辻河 亨" userId="c7e64a7e-9be0-4dc6-a254-b54779f1fb3e" providerId="ADAL" clId="{504F0257-C1E3-4EBB-ACBF-EA4E7789701A}" dt="2022-02-08T06:55:21.605" v="220" actId="478"/>
          <ac:spMkLst>
            <pc:docMk/>
            <pc:sldMk cId="195619120" sldId="661"/>
            <ac:spMk id="155" creationId="{1B313F3B-88CC-4BEB-9FAD-DFBA5B247B6E}"/>
          </ac:spMkLst>
        </pc:spChg>
        <pc:spChg chg="del">
          <ac:chgData name="辻河 亨" userId="c7e64a7e-9be0-4dc6-a254-b54779f1fb3e" providerId="ADAL" clId="{504F0257-C1E3-4EBB-ACBF-EA4E7789701A}" dt="2022-02-08T06:55:22.575" v="221" actId="478"/>
          <ac:spMkLst>
            <pc:docMk/>
            <pc:sldMk cId="195619120" sldId="661"/>
            <ac:spMk id="215" creationId="{9663FE3C-3C6E-430B-B250-C1FB522273A1}"/>
          </ac:spMkLst>
        </pc:spChg>
        <pc:spChg chg="del">
          <ac:chgData name="辻河 亨" userId="c7e64a7e-9be0-4dc6-a254-b54779f1fb3e" providerId="ADAL" clId="{504F0257-C1E3-4EBB-ACBF-EA4E7789701A}" dt="2022-02-08T06:55:23.260" v="222" actId="478"/>
          <ac:spMkLst>
            <pc:docMk/>
            <pc:sldMk cId="195619120" sldId="661"/>
            <ac:spMk id="216" creationId="{86ACE989-E90C-4EA3-9606-27CF240C74C0}"/>
          </ac:spMkLst>
        </pc:spChg>
        <pc:spChg chg="del">
          <ac:chgData name="辻河 亨" userId="c7e64a7e-9be0-4dc6-a254-b54779f1fb3e" providerId="ADAL" clId="{504F0257-C1E3-4EBB-ACBF-EA4E7789701A}" dt="2022-02-08T06:55:27.352" v="225" actId="478"/>
          <ac:spMkLst>
            <pc:docMk/>
            <pc:sldMk cId="195619120" sldId="661"/>
            <ac:spMk id="221" creationId="{7B94248B-2F0F-4B8C-9A87-8A10890453B8}"/>
          </ac:spMkLst>
        </pc:spChg>
        <pc:spChg chg="del">
          <ac:chgData name="辻河 亨" userId="c7e64a7e-9be0-4dc6-a254-b54779f1fb3e" providerId="ADAL" clId="{504F0257-C1E3-4EBB-ACBF-EA4E7789701A}" dt="2022-02-08T06:55:26.265" v="224" actId="478"/>
          <ac:spMkLst>
            <pc:docMk/>
            <pc:sldMk cId="195619120" sldId="661"/>
            <ac:spMk id="222" creationId="{9FC8EAA1-5599-4BA1-941D-160E14C84788}"/>
          </ac:spMkLst>
        </pc:spChg>
        <pc:spChg chg="del">
          <ac:chgData name="辻河 亨" userId="c7e64a7e-9be0-4dc6-a254-b54779f1fb3e" providerId="ADAL" clId="{504F0257-C1E3-4EBB-ACBF-EA4E7789701A}" dt="2022-02-08T06:55:43.481" v="237" actId="478"/>
          <ac:spMkLst>
            <pc:docMk/>
            <pc:sldMk cId="195619120" sldId="661"/>
            <ac:spMk id="223" creationId="{6991D96E-7AFF-4937-BC38-84C585D767EA}"/>
          </ac:spMkLst>
        </pc:spChg>
        <pc:spChg chg="del">
          <ac:chgData name="辻河 亨" userId="c7e64a7e-9be0-4dc6-a254-b54779f1fb3e" providerId="ADAL" clId="{504F0257-C1E3-4EBB-ACBF-EA4E7789701A}" dt="2022-02-08T06:55:41.571" v="235" actId="478"/>
          <ac:spMkLst>
            <pc:docMk/>
            <pc:sldMk cId="195619120" sldId="661"/>
            <ac:spMk id="233" creationId="{73E353AB-D457-4E43-9FD7-300D20AE6440}"/>
          </ac:spMkLst>
        </pc:spChg>
        <pc:spChg chg="del">
          <ac:chgData name="辻河 亨" userId="c7e64a7e-9be0-4dc6-a254-b54779f1fb3e" providerId="ADAL" clId="{504F0257-C1E3-4EBB-ACBF-EA4E7789701A}" dt="2022-02-08T06:55:44.533" v="238" actId="478"/>
          <ac:spMkLst>
            <pc:docMk/>
            <pc:sldMk cId="195619120" sldId="661"/>
            <ac:spMk id="234" creationId="{27AE74DA-2C8E-407C-A430-45770DFE91CB}"/>
          </ac:spMkLst>
        </pc:spChg>
        <pc:spChg chg="del">
          <ac:chgData name="辻河 亨" userId="c7e64a7e-9be0-4dc6-a254-b54779f1fb3e" providerId="ADAL" clId="{504F0257-C1E3-4EBB-ACBF-EA4E7789701A}" dt="2022-02-08T06:55:24.668" v="223" actId="478"/>
          <ac:spMkLst>
            <pc:docMk/>
            <pc:sldMk cId="195619120" sldId="661"/>
            <ac:spMk id="240" creationId="{18DF1F77-3CB7-43F8-B15E-CBD67F5519E7}"/>
          </ac:spMkLst>
        </pc:spChg>
        <pc:spChg chg="del">
          <ac:chgData name="辻河 亨" userId="c7e64a7e-9be0-4dc6-a254-b54779f1fb3e" providerId="ADAL" clId="{504F0257-C1E3-4EBB-ACBF-EA4E7789701A}" dt="2022-02-08T06:55:31.425" v="229" actId="478"/>
          <ac:spMkLst>
            <pc:docMk/>
            <pc:sldMk cId="195619120" sldId="661"/>
            <ac:spMk id="244" creationId="{170E0E46-9695-463B-8A29-96401BCFE58D}"/>
          </ac:spMkLst>
        </pc:spChg>
        <pc:spChg chg="del">
          <ac:chgData name="辻河 亨" userId="c7e64a7e-9be0-4dc6-a254-b54779f1fb3e" providerId="ADAL" clId="{504F0257-C1E3-4EBB-ACBF-EA4E7789701A}" dt="2022-02-08T06:55:01.422" v="210" actId="478"/>
          <ac:spMkLst>
            <pc:docMk/>
            <pc:sldMk cId="195619120" sldId="661"/>
            <ac:spMk id="256" creationId="{607CF0F9-0F5B-4A5B-A3A4-524A23543904}"/>
          </ac:spMkLst>
        </pc:spChg>
        <pc:spChg chg="del">
          <ac:chgData name="辻河 亨" userId="c7e64a7e-9be0-4dc6-a254-b54779f1fb3e" providerId="ADAL" clId="{504F0257-C1E3-4EBB-ACBF-EA4E7789701A}" dt="2022-02-08T06:55:00.740" v="209" actId="478"/>
          <ac:spMkLst>
            <pc:docMk/>
            <pc:sldMk cId="195619120" sldId="661"/>
            <ac:spMk id="257" creationId="{56B0C977-1440-4156-A517-D08115A3EDC5}"/>
          </ac:spMkLst>
        </pc:spChg>
        <pc:spChg chg="mod">
          <ac:chgData name="辻河 亨" userId="c7e64a7e-9be0-4dc6-a254-b54779f1fb3e" providerId="ADAL" clId="{504F0257-C1E3-4EBB-ACBF-EA4E7789701A}" dt="2022-02-08T06:53:38.743" v="194" actId="20577"/>
          <ac:spMkLst>
            <pc:docMk/>
            <pc:sldMk cId="195619120" sldId="661"/>
            <ac:spMk id="261" creationId="{E3CDABDD-05B1-4D1B-BE39-FB630F7A2D60}"/>
          </ac:spMkLst>
        </pc:spChg>
        <pc:spChg chg="del">
          <ac:chgData name="辻河 亨" userId="c7e64a7e-9be0-4dc6-a254-b54779f1fb3e" providerId="ADAL" clId="{504F0257-C1E3-4EBB-ACBF-EA4E7789701A}" dt="2022-02-08T06:54:56.298" v="205" actId="478"/>
          <ac:spMkLst>
            <pc:docMk/>
            <pc:sldMk cId="195619120" sldId="661"/>
            <ac:spMk id="262" creationId="{15361463-2F7E-4E0B-928C-53C21BB182F5}"/>
          </ac:spMkLst>
        </pc:spChg>
        <pc:spChg chg="del">
          <ac:chgData name="辻河 亨" userId="c7e64a7e-9be0-4dc6-a254-b54779f1fb3e" providerId="ADAL" clId="{504F0257-C1E3-4EBB-ACBF-EA4E7789701A}" dt="2022-02-08T06:54:57.917" v="206" actId="478"/>
          <ac:spMkLst>
            <pc:docMk/>
            <pc:sldMk cId="195619120" sldId="661"/>
            <ac:spMk id="263" creationId="{56DDED51-71E4-4458-9899-92743C1221B4}"/>
          </ac:spMkLst>
        </pc:spChg>
        <pc:spChg chg="del">
          <ac:chgData name="辻河 亨" userId="c7e64a7e-9be0-4dc6-a254-b54779f1fb3e" providerId="ADAL" clId="{504F0257-C1E3-4EBB-ACBF-EA4E7789701A}" dt="2022-02-08T06:54:48.321" v="201" actId="478"/>
          <ac:spMkLst>
            <pc:docMk/>
            <pc:sldMk cId="195619120" sldId="661"/>
            <ac:spMk id="265" creationId="{6E577CBC-26FF-4B7F-9156-9F051837F245}"/>
          </ac:spMkLst>
        </pc:spChg>
        <pc:spChg chg="del">
          <ac:chgData name="辻河 亨" userId="c7e64a7e-9be0-4dc6-a254-b54779f1fb3e" providerId="ADAL" clId="{504F0257-C1E3-4EBB-ACBF-EA4E7789701A}" dt="2022-02-08T06:54:48.321" v="201" actId="478"/>
          <ac:spMkLst>
            <pc:docMk/>
            <pc:sldMk cId="195619120" sldId="661"/>
            <ac:spMk id="266" creationId="{648A6F3E-4F84-4685-BF91-00A389CC22F9}"/>
          </ac:spMkLst>
        </pc:spChg>
        <pc:spChg chg="del">
          <ac:chgData name="辻河 亨" userId="c7e64a7e-9be0-4dc6-a254-b54779f1fb3e" providerId="ADAL" clId="{504F0257-C1E3-4EBB-ACBF-EA4E7789701A}" dt="2022-02-08T06:54:48.321" v="201" actId="478"/>
          <ac:spMkLst>
            <pc:docMk/>
            <pc:sldMk cId="195619120" sldId="661"/>
            <ac:spMk id="267" creationId="{C84F3B7D-99AA-480C-8A81-274A41DE8888}"/>
          </ac:spMkLst>
        </pc:spChg>
        <pc:spChg chg="del">
          <ac:chgData name="辻河 亨" userId="c7e64a7e-9be0-4dc6-a254-b54779f1fb3e" providerId="ADAL" clId="{504F0257-C1E3-4EBB-ACBF-EA4E7789701A}" dt="2022-02-08T06:54:48.321" v="201" actId="478"/>
          <ac:spMkLst>
            <pc:docMk/>
            <pc:sldMk cId="195619120" sldId="661"/>
            <ac:spMk id="269" creationId="{3BCDF222-0F4E-4A25-81FC-D766FFBF42D8}"/>
          </ac:spMkLst>
        </pc:spChg>
        <pc:spChg chg="del">
          <ac:chgData name="辻河 亨" userId="c7e64a7e-9be0-4dc6-a254-b54779f1fb3e" providerId="ADAL" clId="{504F0257-C1E3-4EBB-ACBF-EA4E7789701A}" dt="2022-02-08T06:55:32.467" v="230" actId="478"/>
          <ac:spMkLst>
            <pc:docMk/>
            <pc:sldMk cId="195619120" sldId="661"/>
            <ac:spMk id="270" creationId="{E5E270DB-3DD1-4730-93C6-01716DB48F67}"/>
          </ac:spMkLst>
        </pc:spChg>
        <pc:spChg chg="del">
          <ac:chgData name="辻河 亨" userId="c7e64a7e-9be0-4dc6-a254-b54779f1fb3e" providerId="ADAL" clId="{504F0257-C1E3-4EBB-ACBF-EA4E7789701A}" dt="2022-02-08T06:55:40.198" v="234" actId="478"/>
          <ac:spMkLst>
            <pc:docMk/>
            <pc:sldMk cId="195619120" sldId="661"/>
            <ac:spMk id="271" creationId="{3C5A71BF-E72E-4FAE-B7A8-1DAA09D82393}"/>
          </ac:spMkLst>
        </pc:spChg>
        <pc:spChg chg="del">
          <ac:chgData name="辻河 亨" userId="c7e64a7e-9be0-4dc6-a254-b54779f1fb3e" providerId="ADAL" clId="{504F0257-C1E3-4EBB-ACBF-EA4E7789701A}" dt="2022-02-08T06:55:33.181" v="231" actId="478"/>
          <ac:spMkLst>
            <pc:docMk/>
            <pc:sldMk cId="195619120" sldId="661"/>
            <ac:spMk id="272" creationId="{5650B95D-C710-4DC3-99E4-5076A6681D0E}"/>
          </ac:spMkLst>
        </pc:spChg>
        <pc:spChg chg="del">
          <ac:chgData name="辻河 亨" userId="c7e64a7e-9be0-4dc6-a254-b54779f1fb3e" providerId="ADAL" clId="{504F0257-C1E3-4EBB-ACBF-EA4E7789701A}" dt="2022-02-08T06:54:51.614" v="203" actId="478"/>
          <ac:spMkLst>
            <pc:docMk/>
            <pc:sldMk cId="195619120" sldId="661"/>
            <ac:spMk id="273" creationId="{7638A0EB-8C3E-455E-9260-5C39BF9F41F4}"/>
          </ac:spMkLst>
        </pc:spChg>
        <pc:spChg chg="del">
          <ac:chgData name="辻河 亨" userId="c7e64a7e-9be0-4dc6-a254-b54779f1fb3e" providerId="ADAL" clId="{504F0257-C1E3-4EBB-ACBF-EA4E7789701A}" dt="2022-02-08T06:54:51.614" v="203" actId="478"/>
          <ac:spMkLst>
            <pc:docMk/>
            <pc:sldMk cId="195619120" sldId="661"/>
            <ac:spMk id="274" creationId="{92A299ED-2595-4C21-B24B-1A212794A234}"/>
          </ac:spMkLst>
        </pc:spChg>
        <pc:spChg chg="del">
          <ac:chgData name="辻河 亨" userId="c7e64a7e-9be0-4dc6-a254-b54779f1fb3e" providerId="ADAL" clId="{504F0257-C1E3-4EBB-ACBF-EA4E7789701A}" dt="2022-02-08T06:54:55.057" v="204" actId="478"/>
          <ac:spMkLst>
            <pc:docMk/>
            <pc:sldMk cId="195619120" sldId="661"/>
            <ac:spMk id="275" creationId="{A353D01A-CEEC-4CAE-8199-5C0395FB525F}"/>
          </ac:spMkLst>
        </pc:spChg>
        <pc:spChg chg="del">
          <ac:chgData name="辻河 亨" userId="c7e64a7e-9be0-4dc6-a254-b54779f1fb3e" providerId="ADAL" clId="{504F0257-C1E3-4EBB-ACBF-EA4E7789701A}" dt="2022-02-08T06:54:48.321" v="201" actId="478"/>
          <ac:spMkLst>
            <pc:docMk/>
            <pc:sldMk cId="195619120" sldId="661"/>
            <ac:spMk id="276" creationId="{D60EC20D-1CF8-4E91-BF3D-35B29EDEB8C4}"/>
          </ac:spMkLst>
        </pc:spChg>
        <pc:spChg chg="del">
          <ac:chgData name="辻河 亨" userId="c7e64a7e-9be0-4dc6-a254-b54779f1fb3e" providerId="ADAL" clId="{504F0257-C1E3-4EBB-ACBF-EA4E7789701A}" dt="2022-02-08T06:54:51.614" v="203" actId="478"/>
          <ac:spMkLst>
            <pc:docMk/>
            <pc:sldMk cId="195619120" sldId="661"/>
            <ac:spMk id="277" creationId="{11A0495D-EB3B-4CA0-BBB7-2505CB1729F4}"/>
          </ac:spMkLst>
        </pc:spChg>
        <pc:spChg chg="del">
          <ac:chgData name="辻河 亨" userId="c7e64a7e-9be0-4dc6-a254-b54779f1fb3e" providerId="ADAL" clId="{504F0257-C1E3-4EBB-ACBF-EA4E7789701A}" dt="2022-02-08T06:54:51.614" v="203" actId="478"/>
          <ac:spMkLst>
            <pc:docMk/>
            <pc:sldMk cId="195619120" sldId="661"/>
            <ac:spMk id="278" creationId="{F032B6AB-4A73-48AA-BA1A-C859A75D14E5}"/>
          </ac:spMkLst>
        </pc:spChg>
        <pc:spChg chg="del">
          <ac:chgData name="辻河 亨" userId="c7e64a7e-9be0-4dc6-a254-b54779f1fb3e" providerId="ADAL" clId="{504F0257-C1E3-4EBB-ACBF-EA4E7789701A}" dt="2022-02-08T06:54:48.321" v="201" actId="478"/>
          <ac:spMkLst>
            <pc:docMk/>
            <pc:sldMk cId="195619120" sldId="661"/>
            <ac:spMk id="279" creationId="{7357FF85-1F0F-4CC4-BB4E-2DC474BF9E5A}"/>
          </ac:spMkLst>
        </pc:spChg>
        <pc:spChg chg="del">
          <ac:chgData name="辻河 亨" userId="c7e64a7e-9be0-4dc6-a254-b54779f1fb3e" providerId="ADAL" clId="{504F0257-C1E3-4EBB-ACBF-EA4E7789701A}" dt="2022-02-08T06:54:48.321" v="201" actId="478"/>
          <ac:spMkLst>
            <pc:docMk/>
            <pc:sldMk cId="195619120" sldId="661"/>
            <ac:spMk id="280" creationId="{48E2C769-B438-473F-BBED-AA01BA5BEF80}"/>
          </ac:spMkLst>
        </pc:spChg>
        <pc:spChg chg="del">
          <ac:chgData name="辻河 亨" userId="c7e64a7e-9be0-4dc6-a254-b54779f1fb3e" providerId="ADAL" clId="{504F0257-C1E3-4EBB-ACBF-EA4E7789701A}" dt="2022-02-08T06:54:58.496" v="207" actId="478"/>
          <ac:spMkLst>
            <pc:docMk/>
            <pc:sldMk cId="195619120" sldId="661"/>
            <ac:spMk id="281" creationId="{781A8992-3342-4234-B46E-AEFBFD26F106}"/>
          </ac:spMkLst>
        </pc:spChg>
        <pc:spChg chg="del">
          <ac:chgData name="辻河 亨" userId="c7e64a7e-9be0-4dc6-a254-b54779f1fb3e" providerId="ADAL" clId="{504F0257-C1E3-4EBB-ACBF-EA4E7789701A}" dt="2022-02-08T06:55:00.119" v="208" actId="478"/>
          <ac:spMkLst>
            <pc:docMk/>
            <pc:sldMk cId="195619120" sldId="661"/>
            <ac:spMk id="282" creationId="{4D82D3B8-CCAF-4D8A-B48C-F83C375561FB}"/>
          </ac:spMkLst>
        </pc:spChg>
        <pc:spChg chg="del">
          <ac:chgData name="辻河 亨" userId="c7e64a7e-9be0-4dc6-a254-b54779f1fb3e" providerId="ADAL" clId="{504F0257-C1E3-4EBB-ACBF-EA4E7789701A}" dt="2022-02-08T06:55:38.629" v="233" actId="478"/>
          <ac:spMkLst>
            <pc:docMk/>
            <pc:sldMk cId="195619120" sldId="661"/>
            <ac:spMk id="283" creationId="{2AE46173-3729-40C8-8AF1-AF08FE0BE6DA}"/>
          </ac:spMkLst>
        </pc:spChg>
        <pc:spChg chg="del">
          <ac:chgData name="辻河 亨" userId="c7e64a7e-9be0-4dc6-a254-b54779f1fb3e" providerId="ADAL" clId="{504F0257-C1E3-4EBB-ACBF-EA4E7789701A}" dt="2022-02-08T06:54:49.774" v="202" actId="478"/>
          <ac:spMkLst>
            <pc:docMk/>
            <pc:sldMk cId="195619120" sldId="661"/>
            <ac:spMk id="285" creationId="{EB0A1485-016E-44D3-8774-0EA21744292F}"/>
          </ac:spMkLst>
        </pc:spChg>
        <pc:spChg chg="del">
          <ac:chgData name="辻河 亨" userId="c7e64a7e-9be0-4dc6-a254-b54779f1fb3e" providerId="ADAL" clId="{504F0257-C1E3-4EBB-ACBF-EA4E7789701A}" dt="2022-02-08T06:54:49.774" v="202" actId="478"/>
          <ac:spMkLst>
            <pc:docMk/>
            <pc:sldMk cId="195619120" sldId="661"/>
            <ac:spMk id="286" creationId="{8D30F477-5FB1-4A0C-9AE9-65293FE1FE37}"/>
          </ac:spMkLst>
        </pc:spChg>
      </pc:sldChg>
      <pc:sldChg chg="modSp mod">
        <pc:chgData name="辻河 亨" userId="c7e64a7e-9be0-4dc6-a254-b54779f1fb3e" providerId="ADAL" clId="{504F0257-C1E3-4EBB-ACBF-EA4E7789701A}" dt="2022-02-08T01:28:18.375" v="11" actId="6549"/>
        <pc:sldMkLst>
          <pc:docMk/>
          <pc:sldMk cId="3772956817" sldId="662"/>
        </pc:sldMkLst>
        <pc:spChg chg="mod">
          <ac:chgData name="辻河 亨" userId="c7e64a7e-9be0-4dc6-a254-b54779f1fb3e" providerId="ADAL" clId="{504F0257-C1E3-4EBB-ACBF-EA4E7789701A}" dt="2022-02-08T01:28:18.375" v="11" actId="6549"/>
          <ac:spMkLst>
            <pc:docMk/>
            <pc:sldMk cId="3772956817" sldId="662"/>
            <ac:spMk id="143" creationId="{4357AE86-7065-412B-8482-D205855A878E}"/>
          </ac:spMkLst>
        </pc:spChg>
      </pc:sldChg>
      <pc:sldChg chg="add del">
        <pc:chgData name="辻河 亨" userId="c7e64a7e-9be0-4dc6-a254-b54779f1fb3e" providerId="ADAL" clId="{504F0257-C1E3-4EBB-ACBF-EA4E7789701A}" dt="2022-02-08T06:58:16.214" v="301" actId="47"/>
        <pc:sldMkLst>
          <pc:docMk/>
          <pc:sldMk cId="369780288" sldId="663"/>
        </pc:sldMkLst>
      </pc:sldChg>
      <pc:sldChg chg="del">
        <pc:chgData name="辻河 亨" userId="c7e64a7e-9be0-4dc6-a254-b54779f1fb3e" providerId="ADAL" clId="{504F0257-C1E3-4EBB-ACBF-EA4E7789701A}" dt="2022-02-08T00:45:41.462" v="0" actId="47"/>
        <pc:sldMkLst>
          <pc:docMk/>
          <pc:sldMk cId="3355777409" sldId="663"/>
        </pc:sldMkLst>
      </pc:sldChg>
      <pc:sldChg chg="addSp delSp modSp add mod">
        <pc:chgData name="辻河 亨" userId="c7e64a7e-9be0-4dc6-a254-b54779f1fb3e" providerId="ADAL" clId="{504F0257-C1E3-4EBB-ACBF-EA4E7789701A}" dt="2022-02-08T06:55:54.654" v="241" actId="20577"/>
        <pc:sldMkLst>
          <pc:docMk/>
          <pc:sldMk cId="2969106614" sldId="664"/>
        </pc:sldMkLst>
        <pc:spChg chg="mod">
          <ac:chgData name="辻河 亨" userId="c7e64a7e-9be0-4dc6-a254-b54779f1fb3e" providerId="ADAL" clId="{504F0257-C1E3-4EBB-ACBF-EA4E7789701A}" dt="2022-02-08T05:57:45.251" v="83" actId="20577"/>
          <ac:spMkLst>
            <pc:docMk/>
            <pc:sldMk cId="2969106614" sldId="664"/>
            <ac:spMk id="111" creationId="{A9172E26-C525-4BAA-94FB-34D46E4EBE65}"/>
          </ac:spMkLst>
        </pc:spChg>
        <pc:spChg chg="mod">
          <ac:chgData name="辻河 亨" userId="c7e64a7e-9be0-4dc6-a254-b54779f1fb3e" providerId="ADAL" clId="{504F0257-C1E3-4EBB-ACBF-EA4E7789701A}" dt="2022-02-08T05:57:48.716" v="86" actId="20577"/>
          <ac:spMkLst>
            <pc:docMk/>
            <pc:sldMk cId="2969106614" sldId="664"/>
            <ac:spMk id="114" creationId="{8E0AAA1B-F610-4F74-9B27-897EED352E37}"/>
          </ac:spMkLst>
        </pc:spChg>
        <pc:spChg chg="add mod">
          <ac:chgData name="辻河 亨" userId="c7e64a7e-9be0-4dc6-a254-b54779f1fb3e" providerId="ADAL" clId="{504F0257-C1E3-4EBB-ACBF-EA4E7789701A}" dt="2022-02-08T06:52:49.993" v="173"/>
          <ac:spMkLst>
            <pc:docMk/>
            <pc:sldMk cId="2969106614" sldId="664"/>
            <ac:spMk id="117" creationId="{11F59344-B6DB-4A41-8A23-999D89284849}"/>
          </ac:spMkLst>
        </pc:spChg>
        <pc:spChg chg="mod">
          <ac:chgData name="辻河 亨" userId="c7e64a7e-9be0-4dc6-a254-b54779f1fb3e" providerId="ADAL" clId="{504F0257-C1E3-4EBB-ACBF-EA4E7789701A}" dt="2022-02-08T06:53:33.892" v="193" actId="1037"/>
          <ac:spMkLst>
            <pc:docMk/>
            <pc:sldMk cId="2969106614" sldId="664"/>
            <ac:spMk id="120" creationId="{F17E47AE-4E5A-4330-8236-3DAD8CE09A27}"/>
          </ac:spMkLst>
        </pc:spChg>
        <pc:spChg chg="add mod">
          <ac:chgData name="辻河 亨" userId="c7e64a7e-9be0-4dc6-a254-b54779f1fb3e" providerId="ADAL" clId="{504F0257-C1E3-4EBB-ACBF-EA4E7789701A}" dt="2022-02-08T06:52:49.993" v="173"/>
          <ac:spMkLst>
            <pc:docMk/>
            <pc:sldMk cId="2969106614" sldId="664"/>
            <ac:spMk id="123" creationId="{FD9C782A-751D-43A3-B5F4-4853ED14B5A1}"/>
          </ac:spMkLst>
        </pc:spChg>
        <pc:spChg chg="add mod">
          <ac:chgData name="辻河 亨" userId="c7e64a7e-9be0-4dc6-a254-b54779f1fb3e" providerId="ADAL" clId="{504F0257-C1E3-4EBB-ACBF-EA4E7789701A}" dt="2022-02-08T06:52:53.376" v="174"/>
          <ac:spMkLst>
            <pc:docMk/>
            <pc:sldMk cId="2969106614" sldId="664"/>
            <ac:spMk id="124" creationId="{A0D5AB6C-EB8C-44D9-8A9B-D59D1BC25ABA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27" creationId="{807E861C-9672-43A9-9FFA-F96BA3628594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29" creationId="{442CA8D7-F373-48B7-B16D-42E4AB51D402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30" creationId="{8695543E-67B5-4D11-9907-8AC2BD1F89D2}"/>
          </ac:spMkLst>
        </pc:spChg>
        <pc:spChg chg="del">
          <ac:chgData name="辻河 亨" userId="c7e64a7e-9be0-4dc6-a254-b54779f1fb3e" providerId="ADAL" clId="{504F0257-C1E3-4EBB-ACBF-EA4E7789701A}" dt="2022-02-08T06:53:10.936" v="182" actId="478"/>
          <ac:spMkLst>
            <pc:docMk/>
            <pc:sldMk cId="2969106614" sldId="664"/>
            <ac:spMk id="133" creationId="{F311EC5C-3C1D-4D26-AD05-41E05A796DA4}"/>
          </ac:spMkLst>
        </pc:spChg>
        <pc:spChg chg="del mod">
          <ac:chgData name="辻河 亨" userId="c7e64a7e-9be0-4dc6-a254-b54779f1fb3e" providerId="ADAL" clId="{504F0257-C1E3-4EBB-ACBF-EA4E7789701A}" dt="2022-02-08T06:53:10.936" v="182" actId="478"/>
          <ac:spMkLst>
            <pc:docMk/>
            <pc:sldMk cId="2969106614" sldId="664"/>
            <ac:spMk id="134" creationId="{79B7DDC5-1A3B-4457-AD81-95F57EECC29D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35" creationId="{05814C1B-BF77-46B3-A1E4-C9ECD34C12ED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36" creationId="{FCEBA0EF-6DE3-4670-B0FF-7AB0228A4F5D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38" creationId="{9C8E5776-8134-4572-80F5-4E016A715718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39" creationId="{6B002214-249C-49DA-B710-2C58B046106D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43" creationId="{17EF09A8-D7F2-4D39-BE00-0C70FA31116F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44" creationId="{C5B958FB-73E5-4FDA-9406-5947D6F1428C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45" creationId="{0978C5B3-1663-4268-A456-A90F4DE4ABFF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46" creationId="{C1C6E171-F183-4BE8-8AB7-48C40CE6D870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48" creationId="{1880430B-695B-4C79-A7CB-411797B2D697}"/>
          </ac:spMkLst>
        </pc:spChg>
        <pc:spChg chg="mod">
          <ac:chgData name="辻河 亨" userId="c7e64a7e-9be0-4dc6-a254-b54779f1fb3e" providerId="ADAL" clId="{504F0257-C1E3-4EBB-ACBF-EA4E7789701A}" dt="2022-02-08T06:55:54.654" v="241" actId="20577"/>
          <ac:spMkLst>
            <pc:docMk/>
            <pc:sldMk cId="2969106614" sldId="664"/>
            <ac:spMk id="149" creationId="{00000000-0000-0000-0000-000000000000}"/>
          </ac:spMkLst>
        </pc:spChg>
        <pc:spChg chg="del">
          <ac:chgData name="辻河 亨" userId="c7e64a7e-9be0-4dc6-a254-b54779f1fb3e" providerId="ADAL" clId="{504F0257-C1E3-4EBB-ACBF-EA4E7789701A}" dt="2022-02-08T06:53:13.825" v="184" actId="478"/>
          <ac:spMkLst>
            <pc:docMk/>
            <pc:sldMk cId="2969106614" sldId="664"/>
            <ac:spMk id="158" creationId="{6790D9FB-22DB-4C80-9D28-3A0459F08767}"/>
          </ac:spMkLst>
        </pc:spChg>
        <pc:spChg chg="del">
          <ac:chgData name="辻河 亨" userId="c7e64a7e-9be0-4dc6-a254-b54779f1fb3e" providerId="ADAL" clId="{504F0257-C1E3-4EBB-ACBF-EA4E7789701A}" dt="2022-02-08T06:53:18.010" v="187" actId="478"/>
          <ac:spMkLst>
            <pc:docMk/>
            <pc:sldMk cId="2969106614" sldId="664"/>
            <ac:spMk id="160" creationId="{E193CD0C-C55C-4C98-BCA0-3B0AF547034B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61" creationId="{23ABAF37-BAD5-468E-A4EE-6020E1359880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162" creationId="{5BEC7D97-D4E2-4314-93F4-83476D79A360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24" creationId="{8AA17B13-2E08-47E3-9FEC-EFDB82DE59CE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25" creationId="{1437FF43-7411-4146-A61D-A28DE5C766F6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26" creationId="{DC9061FE-977D-4AB8-9E88-93E2128A178C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27" creationId="{EF48603D-2DCB-4B99-88C5-0C69E44FDC20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28" creationId="{D86548EF-E7AB-4420-A231-DE180A9984EE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29" creationId="{4E91F8AA-FB4E-4D0C-8EA2-113BFBE55A05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30" creationId="{E7C3DE76-58EC-4526-A6BD-0091E48E37E7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35" creationId="{8A9CA4F8-C4B3-4F6E-95C4-8505EC652912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36" creationId="{E11EDF6E-01C0-4506-82EA-DB0964F8094A}"/>
          </ac:spMkLst>
        </pc:spChg>
        <pc:spChg chg="del">
          <ac:chgData name="辻河 亨" userId="c7e64a7e-9be0-4dc6-a254-b54779f1fb3e" providerId="ADAL" clId="{504F0257-C1E3-4EBB-ACBF-EA4E7789701A}" dt="2022-02-08T06:53:12.936" v="183" actId="478"/>
          <ac:spMkLst>
            <pc:docMk/>
            <pc:sldMk cId="2969106614" sldId="664"/>
            <ac:spMk id="237" creationId="{74D0E565-3E24-419B-832C-4813C811BECA}"/>
          </ac:spMkLst>
        </pc:spChg>
        <pc:spChg chg="del">
          <ac:chgData name="辻河 亨" userId="c7e64a7e-9be0-4dc6-a254-b54779f1fb3e" providerId="ADAL" clId="{504F0257-C1E3-4EBB-ACBF-EA4E7789701A}" dt="2022-02-08T06:53:12.936" v="183" actId="478"/>
          <ac:spMkLst>
            <pc:docMk/>
            <pc:sldMk cId="2969106614" sldId="664"/>
            <ac:spMk id="238" creationId="{81AD0EDA-865E-4EDD-AF7F-0BFE9FB635AB}"/>
          </ac:spMkLst>
        </pc:spChg>
        <pc:spChg chg="del">
          <ac:chgData name="辻河 亨" userId="c7e64a7e-9be0-4dc6-a254-b54779f1fb3e" providerId="ADAL" clId="{504F0257-C1E3-4EBB-ACBF-EA4E7789701A}" dt="2022-02-08T06:53:21.113" v="189" actId="478"/>
          <ac:spMkLst>
            <pc:docMk/>
            <pc:sldMk cId="2969106614" sldId="664"/>
            <ac:spMk id="243" creationId="{D3953780-776B-43BB-A942-E07454F81AF8}"/>
          </ac:spMkLst>
        </pc:spChg>
        <pc:spChg chg="del">
          <ac:chgData name="辻河 亨" userId="c7e64a7e-9be0-4dc6-a254-b54779f1fb3e" providerId="ADAL" clId="{504F0257-C1E3-4EBB-ACBF-EA4E7789701A}" dt="2022-02-08T06:53:19.263" v="188" actId="478"/>
          <ac:spMkLst>
            <pc:docMk/>
            <pc:sldMk cId="2969106614" sldId="664"/>
            <ac:spMk id="244" creationId="{170E0E46-9695-463B-8A29-96401BCFE58D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45" creationId="{A2425327-0065-47F2-A79F-7C9BB87FFEF0}"/>
          </ac:spMkLst>
        </pc:spChg>
        <pc:spChg chg="del">
          <ac:chgData name="辻河 亨" userId="c7e64a7e-9be0-4dc6-a254-b54779f1fb3e" providerId="ADAL" clId="{504F0257-C1E3-4EBB-ACBF-EA4E7789701A}" dt="2022-02-08T06:53:12.936" v="183" actId="478"/>
          <ac:spMkLst>
            <pc:docMk/>
            <pc:sldMk cId="2969106614" sldId="664"/>
            <ac:spMk id="246" creationId="{FF44CF09-3D57-49BE-BC29-2CC4A3E46BCB}"/>
          </ac:spMkLst>
        </pc:spChg>
        <pc:spChg chg="del">
          <ac:chgData name="辻河 亨" userId="c7e64a7e-9be0-4dc6-a254-b54779f1fb3e" providerId="ADAL" clId="{504F0257-C1E3-4EBB-ACBF-EA4E7789701A}" dt="2022-02-08T06:53:12.936" v="183" actId="478"/>
          <ac:spMkLst>
            <pc:docMk/>
            <pc:sldMk cId="2969106614" sldId="664"/>
            <ac:spMk id="247" creationId="{22A8DBD6-A373-4682-A9B8-585FD8D83A42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49" creationId="{18F27A5E-C735-476B-A338-F7C9436681E9}"/>
          </ac:spMkLst>
        </pc:spChg>
        <pc:spChg chg="del">
          <ac:chgData name="辻河 亨" userId="c7e64a7e-9be0-4dc6-a254-b54779f1fb3e" providerId="ADAL" clId="{504F0257-C1E3-4EBB-ACBF-EA4E7789701A}" dt="2022-02-08T06:52:32.777" v="167" actId="478"/>
          <ac:spMkLst>
            <pc:docMk/>
            <pc:sldMk cId="2969106614" sldId="664"/>
            <ac:spMk id="250" creationId="{01317CD0-CA4F-494A-963C-39800FC7859F}"/>
          </ac:spMkLst>
        </pc:spChg>
        <pc:spChg chg="del">
          <ac:chgData name="辻河 亨" userId="c7e64a7e-9be0-4dc6-a254-b54779f1fb3e" providerId="ADAL" clId="{504F0257-C1E3-4EBB-ACBF-EA4E7789701A}" dt="2022-02-08T06:52:31.973" v="166" actId="478"/>
          <ac:spMkLst>
            <pc:docMk/>
            <pc:sldMk cId="2969106614" sldId="664"/>
            <ac:spMk id="253" creationId="{43B13924-501F-4D3B-8067-D4B4D0971F7B}"/>
          </ac:spMkLst>
        </pc:spChg>
        <pc:spChg chg="del">
          <ac:chgData name="辻河 亨" userId="c7e64a7e-9be0-4dc6-a254-b54779f1fb3e" providerId="ADAL" clId="{504F0257-C1E3-4EBB-ACBF-EA4E7789701A}" dt="2022-02-08T06:52:19.389" v="162" actId="478"/>
          <ac:spMkLst>
            <pc:docMk/>
            <pc:sldMk cId="2969106614" sldId="664"/>
            <ac:spMk id="254" creationId="{C002AA18-F2B0-4090-B7CB-2165C18265D7}"/>
          </ac:spMkLst>
        </pc:spChg>
        <pc:spChg chg="del">
          <ac:chgData name="辻河 亨" userId="c7e64a7e-9be0-4dc6-a254-b54779f1fb3e" providerId="ADAL" clId="{504F0257-C1E3-4EBB-ACBF-EA4E7789701A}" dt="2022-02-08T06:52:36.903" v="170" actId="478"/>
          <ac:spMkLst>
            <pc:docMk/>
            <pc:sldMk cId="2969106614" sldId="664"/>
            <ac:spMk id="256" creationId="{607CF0F9-0F5B-4A5B-A3A4-524A23543904}"/>
          </ac:spMkLst>
        </pc:spChg>
        <pc:spChg chg="del">
          <ac:chgData name="辻河 亨" userId="c7e64a7e-9be0-4dc6-a254-b54779f1fb3e" providerId="ADAL" clId="{504F0257-C1E3-4EBB-ACBF-EA4E7789701A}" dt="2022-02-08T06:52:38.407" v="171" actId="478"/>
          <ac:spMkLst>
            <pc:docMk/>
            <pc:sldMk cId="2969106614" sldId="664"/>
            <ac:spMk id="257" creationId="{56B0C977-1440-4156-A517-D08115A3EDC5}"/>
          </ac:spMkLst>
        </pc:spChg>
        <pc:spChg chg="mod">
          <ac:chgData name="辻河 亨" userId="c7e64a7e-9be0-4dc6-a254-b54779f1fb3e" providerId="ADAL" clId="{504F0257-C1E3-4EBB-ACBF-EA4E7789701A}" dt="2022-02-08T06:53:31.085" v="190" actId="20577"/>
          <ac:spMkLst>
            <pc:docMk/>
            <pc:sldMk cId="2969106614" sldId="664"/>
            <ac:spMk id="261" creationId="{E3CDABDD-05B1-4D1B-BE39-FB630F7A2D60}"/>
          </ac:spMkLst>
        </pc:spChg>
        <pc:spChg chg="del">
          <ac:chgData name="辻河 亨" userId="c7e64a7e-9be0-4dc6-a254-b54779f1fb3e" providerId="ADAL" clId="{504F0257-C1E3-4EBB-ACBF-EA4E7789701A}" dt="2022-02-08T06:52:19.389" v="162" actId="478"/>
          <ac:spMkLst>
            <pc:docMk/>
            <pc:sldMk cId="2969106614" sldId="664"/>
            <ac:spMk id="262" creationId="{15361463-2F7E-4E0B-928C-53C21BB182F5}"/>
          </ac:spMkLst>
        </pc:spChg>
        <pc:spChg chg="del">
          <ac:chgData name="辻河 亨" userId="c7e64a7e-9be0-4dc6-a254-b54779f1fb3e" providerId="ADAL" clId="{504F0257-C1E3-4EBB-ACBF-EA4E7789701A}" dt="2022-02-08T06:52:19.389" v="162" actId="478"/>
          <ac:spMkLst>
            <pc:docMk/>
            <pc:sldMk cId="2969106614" sldId="664"/>
            <ac:spMk id="263" creationId="{56DDED51-71E4-4458-9899-92743C1221B4}"/>
          </ac:spMkLst>
        </pc:spChg>
        <pc:spChg chg="add del">
          <ac:chgData name="辻河 亨" userId="c7e64a7e-9be0-4dc6-a254-b54779f1fb3e" providerId="ADAL" clId="{504F0257-C1E3-4EBB-ACBF-EA4E7789701A}" dt="2022-02-08T06:52:17.256" v="161" actId="478"/>
          <ac:spMkLst>
            <pc:docMk/>
            <pc:sldMk cId="2969106614" sldId="664"/>
            <ac:spMk id="265" creationId="{6E577CBC-26FF-4B7F-9156-9F051837F245}"/>
          </ac:spMkLst>
        </pc:spChg>
        <pc:spChg chg="add del">
          <ac:chgData name="辻河 亨" userId="c7e64a7e-9be0-4dc6-a254-b54779f1fb3e" providerId="ADAL" clId="{504F0257-C1E3-4EBB-ACBF-EA4E7789701A}" dt="2022-02-08T06:52:17.256" v="161" actId="478"/>
          <ac:spMkLst>
            <pc:docMk/>
            <pc:sldMk cId="2969106614" sldId="664"/>
            <ac:spMk id="266" creationId="{648A6F3E-4F84-4685-BF91-00A389CC22F9}"/>
          </ac:spMkLst>
        </pc:spChg>
        <pc:spChg chg="add del">
          <ac:chgData name="辻河 亨" userId="c7e64a7e-9be0-4dc6-a254-b54779f1fb3e" providerId="ADAL" clId="{504F0257-C1E3-4EBB-ACBF-EA4E7789701A}" dt="2022-02-08T06:52:17.256" v="161" actId="478"/>
          <ac:spMkLst>
            <pc:docMk/>
            <pc:sldMk cId="2969106614" sldId="664"/>
            <ac:spMk id="267" creationId="{C84F3B7D-99AA-480C-8A81-274A41DE8888}"/>
          </ac:spMkLst>
        </pc:spChg>
        <pc:spChg chg="add del">
          <ac:chgData name="辻河 亨" userId="c7e64a7e-9be0-4dc6-a254-b54779f1fb3e" providerId="ADAL" clId="{504F0257-C1E3-4EBB-ACBF-EA4E7789701A}" dt="2022-02-08T06:52:17.256" v="161" actId="478"/>
          <ac:spMkLst>
            <pc:docMk/>
            <pc:sldMk cId="2969106614" sldId="664"/>
            <ac:spMk id="269" creationId="{3BCDF222-0F4E-4A25-81FC-D766FFBF42D8}"/>
          </ac:spMkLst>
        </pc:spChg>
        <pc:spChg chg="del">
          <ac:chgData name="辻河 亨" userId="c7e64a7e-9be0-4dc6-a254-b54779f1fb3e" providerId="ADAL" clId="{504F0257-C1E3-4EBB-ACBF-EA4E7789701A}" dt="2022-02-08T06:52:20.777" v="163" actId="478"/>
          <ac:spMkLst>
            <pc:docMk/>
            <pc:sldMk cId="2969106614" sldId="664"/>
            <ac:spMk id="271" creationId="{3C5A71BF-E72E-4FAE-B7A8-1DAA09D82393}"/>
          </ac:spMkLst>
        </pc:spChg>
        <pc:spChg chg="del">
          <ac:chgData name="辻河 亨" userId="c7e64a7e-9be0-4dc6-a254-b54779f1fb3e" providerId="ADAL" clId="{504F0257-C1E3-4EBB-ACBF-EA4E7789701A}" dt="2022-02-08T06:52:21.160" v="164" actId="478"/>
          <ac:spMkLst>
            <pc:docMk/>
            <pc:sldMk cId="2969106614" sldId="664"/>
            <ac:spMk id="272" creationId="{5650B95D-C710-4DC3-99E4-5076A6681D0E}"/>
          </ac:spMkLst>
        </pc:spChg>
        <pc:spChg chg="del">
          <ac:chgData name="辻河 亨" userId="c7e64a7e-9be0-4dc6-a254-b54779f1fb3e" providerId="ADAL" clId="{504F0257-C1E3-4EBB-ACBF-EA4E7789701A}" dt="2022-02-08T06:52:57.657" v="176" actId="478"/>
          <ac:spMkLst>
            <pc:docMk/>
            <pc:sldMk cId="2969106614" sldId="664"/>
            <ac:spMk id="273" creationId="{7638A0EB-8C3E-455E-9260-5C39BF9F41F4}"/>
          </ac:spMkLst>
        </pc:spChg>
        <pc:spChg chg="del">
          <ac:chgData name="辻河 亨" userId="c7e64a7e-9be0-4dc6-a254-b54779f1fb3e" providerId="ADAL" clId="{504F0257-C1E3-4EBB-ACBF-EA4E7789701A}" dt="2022-02-08T06:53:05.502" v="180" actId="478"/>
          <ac:spMkLst>
            <pc:docMk/>
            <pc:sldMk cId="2969106614" sldId="664"/>
            <ac:spMk id="274" creationId="{92A299ED-2595-4C21-B24B-1A212794A234}"/>
          </ac:spMkLst>
        </pc:spChg>
        <pc:spChg chg="del">
          <ac:chgData name="辻河 亨" userId="c7e64a7e-9be0-4dc6-a254-b54779f1fb3e" providerId="ADAL" clId="{504F0257-C1E3-4EBB-ACBF-EA4E7789701A}" dt="2022-02-08T06:52:29.975" v="165" actId="478"/>
          <ac:spMkLst>
            <pc:docMk/>
            <pc:sldMk cId="2969106614" sldId="664"/>
            <ac:spMk id="275" creationId="{A353D01A-CEEC-4CAE-8199-5C0395FB525F}"/>
          </ac:spMkLst>
        </pc:spChg>
        <pc:spChg chg="add del">
          <ac:chgData name="辻河 亨" userId="c7e64a7e-9be0-4dc6-a254-b54779f1fb3e" providerId="ADAL" clId="{504F0257-C1E3-4EBB-ACBF-EA4E7789701A}" dt="2022-02-08T06:52:17.256" v="161" actId="478"/>
          <ac:spMkLst>
            <pc:docMk/>
            <pc:sldMk cId="2969106614" sldId="664"/>
            <ac:spMk id="276" creationId="{D60EC20D-1CF8-4E91-BF3D-35B29EDEB8C4}"/>
          </ac:spMkLst>
        </pc:spChg>
        <pc:spChg chg="del">
          <ac:chgData name="辻河 亨" userId="c7e64a7e-9be0-4dc6-a254-b54779f1fb3e" providerId="ADAL" clId="{504F0257-C1E3-4EBB-ACBF-EA4E7789701A}" dt="2022-02-08T06:52:58.406" v="177" actId="478"/>
          <ac:spMkLst>
            <pc:docMk/>
            <pc:sldMk cId="2969106614" sldId="664"/>
            <ac:spMk id="277" creationId="{11A0495D-EB3B-4CA0-BBB7-2505CB1729F4}"/>
          </ac:spMkLst>
        </pc:spChg>
        <pc:spChg chg="del">
          <ac:chgData name="辻河 亨" userId="c7e64a7e-9be0-4dc6-a254-b54779f1fb3e" providerId="ADAL" clId="{504F0257-C1E3-4EBB-ACBF-EA4E7789701A}" dt="2022-02-08T06:52:56.023" v="175" actId="478"/>
          <ac:spMkLst>
            <pc:docMk/>
            <pc:sldMk cId="2969106614" sldId="664"/>
            <ac:spMk id="278" creationId="{F032B6AB-4A73-48AA-BA1A-C859A75D14E5}"/>
          </ac:spMkLst>
        </pc:spChg>
        <pc:spChg chg="add del">
          <ac:chgData name="辻河 亨" userId="c7e64a7e-9be0-4dc6-a254-b54779f1fb3e" providerId="ADAL" clId="{504F0257-C1E3-4EBB-ACBF-EA4E7789701A}" dt="2022-02-08T06:52:17.256" v="161" actId="478"/>
          <ac:spMkLst>
            <pc:docMk/>
            <pc:sldMk cId="2969106614" sldId="664"/>
            <ac:spMk id="279" creationId="{7357FF85-1F0F-4CC4-BB4E-2DC474BF9E5A}"/>
          </ac:spMkLst>
        </pc:spChg>
        <pc:spChg chg="add del">
          <ac:chgData name="辻河 亨" userId="c7e64a7e-9be0-4dc6-a254-b54779f1fb3e" providerId="ADAL" clId="{504F0257-C1E3-4EBB-ACBF-EA4E7789701A}" dt="2022-02-08T06:52:17.256" v="161" actId="478"/>
          <ac:spMkLst>
            <pc:docMk/>
            <pc:sldMk cId="2969106614" sldId="664"/>
            <ac:spMk id="280" creationId="{48E2C769-B438-473F-BBED-AA01BA5BEF80}"/>
          </ac:spMkLst>
        </pc:spChg>
        <pc:spChg chg="del">
          <ac:chgData name="辻河 亨" userId="c7e64a7e-9be0-4dc6-a254-b54779f1fb3e" providerId="ADAL" clId="{504F0257-C1E3-4EBB-ACBF-EA4E7789701A}" dt="2022-02-08T06:52:35.970" v="169" actId="478"/>
          <ac:spMkLst>
            <pc:docMk/>
            <pc:sldMk cId="2969106614" sldId="664"/>
            <ac:spMk id="281" creationId="{781A8992-3342-4234-B46E-AEFBFD26F106}"/>
          </ac:spMkLst>
        </pc:spChg>
        <pc:spChg chg="del">
          <ac:chgData name="辻河 亨" userId="c7e64a7e-9be0-4dc6-a254-b54779f1fb3e" providerId="ADAL" clId="{504F0257-C1E3-4EBB-ACBF-EA4E7789701A}" dt="2022-02-08T06:52:35.127" v="168" actId="478"/>
          <ac:spMkLst>
            <pc:docMk/>
            <pc:sldMk cId="2969106614" sldId="664"/>
            <ac:spMk id="282" creationId="{4D82D3B8-CCAF-4D8A-B48C-F83C375561FB}"/>
          </ac:spMkLst>
        </pc:spChg>
        <pc:spChg chg="del">
          <ac:chgData name="辻河 亨" userId="c7e64a7e-9be0-4dc6-a254-b54779f1fb3e" providerId="ADAL" clId="{504F0257-C1E3-4EBB-ACBF-EA4E7789701A}" dt="2022-02-08T06:52:40.408" v="172" actId="478"/>
          <ac:spMkLst>
            <pc:docMk/>
            <pc:sldMk cId="2969106614" sldId="664"/>
            <ac:spMk id="283" creationId="{2AE46173-3729-40C8-8AF1-AF08FE0BE6DA}"/>
          </ac:spMkLst>
        </pc:spChg>
        <pc:spChg chg="del">
          <ac:chgData name="辻河 亨" userId="c7e64a7e-9be0-4dc6-a254-b54779f1fb3e" providerId="ADAL" clId="{504F0257-C1E3-4EBB-ACBF-EA4E7789701A}" dt="2022-02-08T06:53:01.017" v="179" actId="478"/>
          <ac:spMkLst>
            <pc:docMk/>
            <pc:sldMk cId="2969106614" sldId="664"/>
            <ac:spMk id="285" creationId="{EB0A1485-016E-44D3-8774-0EA21744292F}"/>
          </ac:spMkLst>
        </pc:spChg>
        <pc:spChg chg="add del">
          <ac:chgData name="辻河 亨" userId="c7e64a7e-9be0-4dc6-a254-b54779f1fb3e" providerId="ADAL" clId="{504F0257-C1E3-4EBB-ACBF-EA4E7789701A}" dt="2022-02-08T06:52:59.763" v="178" actId="478"/>
          <ac:spMkLst>
            <pc:docMk/>
            <pc:sldMk cId="2969106614" sldId="664"/>
            <ac:spMk id="286" creationId="{8D30F477-5FB1-4A0C-9AE9-65293FE1FE37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87" creationId="{C059DCB5-0C5A-4696-AD7C-6B7200BDF0D0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88" creationId="{ABCD5368-0022-427D-B923-E974CF635077}"/>
          </ac:spMkLst>
        </pc:spChg>
        <pc:spChg chg="del">
          <ac:chgData name="辻河 亨" userId="c7e64a7e-9be0-4dc6-a254-b54779f1fb3e" providerId="ADAL" clId="{504F0257-C1E3-4EBB-ACBF-EA4E7789701A}" dt="2022-02-08T06:53:14.792" v="185" actId="478"/>
          <ac:spMkLst>
            <pc:docMk/>
            <pc:sldMk cId="2969106614" sldId="664"/>
            <ac:spMk id="289" creationId="{5519B259-6B45-499F-9922-25202908F1AB}"/>
          </ac:spMkLst>
        </pc:spChg>
        <pc:spChg chg="del">
          <ac:chgData name="辻河 亨" userId="c7e64a7e-9be0-4dc6-a254-b54779f1fb3e" providerId="ADAL" clId="{504F0257-C1E3-4EBB-ACBF-EA4E7789701A}" dt="2022-02-08T06:53:16.993" v="186" actId="478"/>
          <ac:spMkLst>
            <pc:docMk/>
            <pc:sldMk cId="2969106614" sldId="664"/>
            <ac:spMk id="290" creationId="{78AF7295-7EE2-45E6-BAFA-73E3C1226541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91" creationId="{BCA17168-AC39-4E15-AD99-2DA7DF6AA433}"/>
          </ac:spMkLst>
        </pc:spChg>
        <pc:spChg chg="del">
          <ac:chgData name="辻河 亨" userId="c7e64a7e-9be0-4dc6-a254-b54779f1fb3e" providerId="ADAL" clId="{504F0257-C1E3-4EBB-ACBF-EA4E7789701A}" dt="2022-02-08T06:53:09.368" v="181" actId="478"/>
          <ac:spMkLst>
            <pc:docMk/>
            <pc:sldMk cId="2969106614" sldId="664"/>
            <ac:spMk id="292" creationId="{036E6D76-AE01-4CE0-ADCB-C2CB8627C895}"/>
          </ac:spMkLst>
        </pc:spChg>
      </pc:sldChg>
      <pc:sldChg chg="addSp delSp modSp add mod">
        <pc:chgData name="辻河 亨" userId="c7e64a7e-9be0-4dc6-a254-b54779f1fb3e" providerId="ADAL" clId="{504F0257-C1E3-4EBB-ACBF-EA4E7789701A}" dt="2022-02-08T06:58:10.071" v="300" actId="20577"/>
        <pc:sldMkLst>
          <pc:docMk/>
          <pc:sldMk cId="91734149" sldId="665"/>
        </pc:sldMkLst>
        <pc:spChg chg="del">
          <ac:chgData name="辻河 亨" userId="c7e64a7e-9be0-4dc6-a254-b54779f1fb3e" providerId="ADAL" clId="{504F0257-C1E3-4EBB-ACBF-EA4E7789701A}" dt="2022-02-08T06:57:06.195" v="280" actId="478"/>
          <ac:spMkLst>
            <pc:docMk/>
            <pc:sldMk cId="91734149" sldId="665"/>
            <ac:spMk id="94" creationId="{DE29DA51-AB72-4178-95EF-43FB0BB4003F}"/>
          </ac:spMkLst>
        </pc:spChg>
        <pc:spChg chg="del">
          <ac:chgData name="辻河 亨" userId="c7e64a7e-9be0-4dc6-a254-b54779f1fb3e" providerId="ADAL" clId="{504F0257-C1E3-4EBB-ACBF-EA4E7789701A}" dt="2022-02-08T06:57:17.413" v="285" actId="478"/>
          <ac:spMkLst>
            <pc:docMk/>
            <pc:sldMk cId="91734149" sldId="665"/>
            <ac:spMk id="110" creationId="{6EEC59F4-3835-48CC-94B0-445C7CEB7BAE}"/>
          </ac:spMkLst>
        </pc:spChg>
        <pc:spChg chg="del">
          <ac:chgData name="辻河 亨" userId="c7e64a7e-9be0-4dc6-a254-b54779f1fb3e" providerId="ADAL" clId="{504F0257-C1E3-4EBB-ACBF-EA4E7789701A}" dt="2022-02-08T06:57:19.605" v="288" actId="478"/>
          <ac:spMkLst>
            <pc:docMk/>
            <pc:sldMk cId="91734149" sldId="665"/>
            <ac:spMk id="111" creationId="{A9172E26-C525-4BAA-94FB-34D46E4EBE65}"/>
          </ac:spMkLst>
        </pc:spChg>
        <pc:spChg chg="del">
          <ac:chgData name="辻河 亨" userId="c7e64a7e-9be0-4dc6-a254-b54779f1fb3e" providerId="ADAL" clId="{504F0257-C1E3-4EBB-ACBF-EA4E7789701A}" dt="2022-02-08T06:57:17.918" v="286" actId="478"/>
          <ac:spMkLst>
            <pc:docMk/>
            <pc:sldMk cId="91734149" sldId="665"/>
            <ac:spMk id="112" creationId="{F15959AA-1249-4AF9-B801-6419DD284E1E}"/>
          </ac:spMkLst>
        </pc:spChg>
        <pc:spChg chg="del">
          <ac:chgData name="辻河 亨" userId="c7e64a7e-9be0-4dc6-a254-b54779f1fb3e" providerId="ADAL" clId="{504F0257-C1E3-4EBB-ACBF-EA4E7789701A}" dt="2022-02-08T06:57:19.038" v="287" actId="478"/>
          <ac:spMkLst>
            <pc:docMk/>
            <pc:sldMk cId="91734149" sldId="665"/>
            <ac:spMk id="114" creationId="{8E0AAA1B-F610-4F74-9B27-897EED352E37}"/>
          </ac:spMkLst>
        </pc:spChg>
        <pc:spChg chg="del">
          <ac:chgData name="辻河 亨" userId="c7e64a7e-9be0-4dc6-a254-b54779f1fb3e" providerId="ADAL" clId="{504F0257-C1E3-4EBB-ACBF-EA4E7789701A}" dt="2022-02-08T06:56:32.769" v="253" actId="478"/>
          <ac:spMkLst>
            <pc:docMk/>
            <pc:sldMk cId="91734149" sldId="665"/>
            <ac:spMk id="115" creationId="{A9A612C1-4562-4C7F-A7EA-E293130FDFB5}"/>
          </ac:spMkLst>
        </pc:spChg>
        <pc:spChg chg="add mod">
          <ac:chgData name="辻河 亨" userId="c7e64a7e-9be0-4dc6-a254-b54779f1fb3e" providerId="ADAL" clId="{504F0257-C1E3-4EBB-ACBF-EA4E7789701A}" dt="2022-02-08T06:58:07.767" v="298"/>
          <ac:spMkLst>
            <pc:docMk/>
            <pc:sldMk cId="91734149" sldId="665"/>
            <ac:spMk id="117" creationId="{016C171C-5A72-43EC-9EBE-38E9F3E9C404}"/>
          </ac:spMkLst>
        </pc:spChg>
        <pc:spChg chg="del">
          <ac:chgData name="辻河 亨" userId="c7e64a7e-9be0-4dc6-a254-b54779f1fb3e" providerId="ADAL" clId="{504F0257-C1E3-4EBB-ACBF-EA4E7789701A}" dt="2022-02-08T06:56:36.219" v="256" actId="478"/>
          <ac:spMkLst>
            <pc:docMk/>
            <pc:sldMk cId="91734149" sldId="665"/>
            <ac:spMk id="118" creationId="{52815C4E-DE51-4487-97CA-D489924D9040}"/>
          </ac:spMkLst>
        </pc:spChg>
        <pc:spChg chg="del">
          <ac:chgData name="辻河 亨" userId="c7e64a7e-9be0-4dc6-a254-b54779f1fb3e" providerId="ADAL" clId="{504F0257-C1E3-4EBB-ACBF-EA4E7789701A}" dt="2022-02-08T06:56:54.246" v="269" actId="478"/>
          <ac:spMkLst>
            <pc:docMk/>
            <pc:sldMk cId="91734149" sldId="665"/>
            <ac:spMk id="119" creationId="{724FF70B-FB38-45A4-89EB-2D19082E8CF3}"/>
          </ac:spMkLst>
        </pc:spChg>
        <pc:spChg chg="del">
          <ac:chgData name="辻河 亨" userId="c7e64a7e-9be0-4dc6-a254-b54779f1fb3e" providerId="ADAL" clId="{504F0257-C1E3-4EBB-ACBF-EA4E7789701A}" dt="2022-02-08T06:56:53.451" v="268" actId="478"/>
          <ac:spMkLst>
            <pc:docMk/>
            <pc:sldMk cId="91734149" sldId="665"/>
            <ac:spMk id="120" creationId="{F17E47AE-4E5A-4330-8236-3DAD8CE09A27}"/>
          </ac:spMkLst>
        </pc:spChg>
        <pc:spChg chg="del">
          <ac:chgData name="辻河 亨" userId="c7e64a7e-9be0-4dc6-a254-b54779f1fb3e" providerId="ADAL" clId="{504F0257-C1E3-4EBB-ACBF-EA4E7789701A}" dt="2022-02-08T06:56:55.936" v="271" actId="478"/>
          <ac:spMkLst>
            <pc:docMk/>
            <pc:sldMk cId="91734149" sldId="665"/>
            <ac:spMk id="121" creationId="{A4CEABBA-1069-4E16-A3E1-0AB5FEA329B9}"/>
          </ac:spMkLst>
        </pc:spChg>
        <pc:spChg chg="del mod">
          <ac:chgData name="辻河 亨" userId="c7e64a7e-9be0-4dc6-a254-b54779f1fb3e" providerId="ADAL" clId="{504F0257-C1E3-4EBB-ACBF-EA4E7789701A}" dt="2022-02-08T06:57:04.350" v="278" actId="478"/>
          <ac:spMkLst>
            <pc:docMk/>
            <pc:sldMk cId="91734149" sldId="665"/>
            <ac:spMk id="122" creationId="{28FAB776-D80A-4B75-972C-6DB66C1289B1}"/>
          </ac:spMkLst>
        </pc:spChg>
        <pc:spChg chg="add mod">
          <ac:chgData name="辻河 亨" userId="c7e64a7e-9be0-4dc6-a254-b54779f1fb3e" providerId="ADAL" clId="{504F0257-C1E3-4EBB-ACBF-EA4E7789701A}" dt="2022-02-08T06:58:10.071" v="300" actId="20577"/>
          <ac:spMkLst>
            <pc:docMk/>
            <pc:sldMk cId="91734149" sldId="665"/>
            <ac:spMk id="123" creationId="{BAA7F336-660C-4150-A7C1-96540DF53898}"/>
          </ac:spMkLst>
        </pc:spChg>
        <pc:spChg chg="mod">
          <ac:chgData name="辻河 亨" userId="c7e64a7e-9be0-4dc6-a254-b54779f1fb3e" providerId="ADAL" clId="{504F0257-C1E3-4EBB-ACBF-EA4E7789701A}" dt="2022-02-08T06:57:29.788" v="293" actId="20577"/>
          <ac:spMkLst>
            <pc:docMk/>
            <pc:sldMk cId="91734149" sldId="665"/>
            <ac:spMk id="134" creationId="{79B7DDC5-1A3B-4457-AD81-95F57EECC29D}"/>
          </ac:spMkLst>
        </pc:spChg>
        <pc:spChg chg="mod">
          <ac:chgData name="辻河 亨" userId="c7e64a7e-9be0-4dc6-a254-b54779f1fb3e" providerId="ADAL" clId="{504F0257-C1E3-4EBB-ACBF-EA4E7789701A}" dt="2022-02-08T06:56:17.053" v="252" actId="6549"/>
          <ac:spMkLst>
            <pc:docMk/>
            <pc:sldMk cId="91734149" sldId="665"/>
            <ac:spMk id="149" creationId="{00000000-0000-0000-0000-000000000000}"/>
          </ac:spMkLst>
        </pc:spChg>
        <pc:spChg chg="del">
          <ac:chgData name="辻河 亨" userId="c7e64a7e-9be0-4dc6-a254-b54779f1fb3e" providerId="ADAL" clId="{504F0257-C1E3-4EBB-ACBF-EA4E7789701A}" dt="2022-02-08T06:57:20.446" v="289" actId="478"/>
          <ac:spMkLst>
            <pc:docMk/>
            <pc:sldMk cId="91734149" sldId="665"/>
            <ac:spMk id="150" creationId="{E01AFD52-AE5F-4171-8C0F-2E1D85100108}"/>
          </ac:spMkLst>
        </pc:spChg>
        <pc:spChg chg="del">
          <ac:chgData name="辻河 亨" userId="c7e64a7e-9be0-4dc6-a254-b54779f1fb3e" providerId="ADAL" clId="{504F0257-C1E3-4EBB-ACBF-EA4E7789701A}" dt="2022-02-08T06:57:42.219" v="295" actId="478"/>
          <ac:spMkLst>
            <pc:docMk/>
            <pc:sldMk cId="91734149" sldId="665"/>
            <ac:spMk id="152" creationId="{7136C60A-FD09-4ED6-B026-BB045BD3E436}"/>
          </ac:spMkLst>
        </pc:spChg>
        <pc:spChg chg="del">
          <ac:chgData name="辻河 亨" userId="c7e64a7e-9be0-4dc6-a254-b54779f1fb3e" providerId="ADAL" clId="{504F0257-C1E3-4EBB-ACBF-EA4E7789701A}" dt="2022-02-08T06:57:07.122" v="281" actId="478"/>
          <ac:spMkLst>
            <pc:docMk/>
            <pc:sldMk cId="91734149" sldId="665"/>
            <ac:spMk id="153" creationId="{393D919A-7DAB-4684-8E61-98113E978121}"/>
          </ac:spMkLst>
        </pc:spChg>
        <pc:spChg chg="del">
          <ac:chgData name="辻河 亨" userId="c7e64a7e-9be0-4dc6-a254-b54779f1fb3e" providerId="ADAL" clId="{504F0257-C1E3-4EBB-ACBF-EA4E7789701A}" dt="2022-02-08T06:57:44.530" v="296" actId="478"/>
          <ac:spMkLst>
            <pc:docMk/>
            <pc:sldMk cId="91734149" sldId="665"/>
            <ac:spMk id="155" creationId="{1B313F3B-88CC-4BEB-9FAD-DFBA5B247B6E}"/>
          </ac:spMkLst>
        </pc:spChg>
        <pc:spChg chg="del">
          <ac:chgData name="辻河 亨" userId="c7e64a7e-9be0-4dc6-a254-b54779f1fb3e" providerId="ADAL" clId="{504F0257-C1E3-4EBB-ACBF-EA4E7789701A}" dt="2022-02-08T06:56:48.096" v="264" actId="478"/>
          <ac:spMkLst>
            <pc:docMk/>
            <pc:sldMk cId="91734149" sldId="665"/>
            <ac:spMk id="181" creationId="{3D71D09F-C11E-4D88-81A5-5EE7876A0E6B}"/>
          </ac:spMkLst>
        </pc:spChg>
        <pc:spChg chg="del">
          <ac:chgData name="辻河 亨" userId="c7e64a7e-9be0-4dc6-a254-b54779f1fb3e" providerId="ADAL" clId="{504F0257-C1E3-4EBB-ACBF-EA4E7789701A}" dt="2022-02-08T06:56:49.593" v="265" actId="478"/>
          <ac:spMkLst>
            <pc:docMk/>
            <pc:sldMk cId="91734149" sldId="665"/>
            <ac:spMk id="185" creationId="{038D46BB-EF00-4AFF-A779-EF2C237AFD0E}"/>
          </ac:spMkLst>
        </pc:spChg>
        <pc:spChg chg="add del">
          <ac:chgData name="辻河 亨" userId="c7e64a7e-9be0-4dc6-a254-b54779f1fb3e" providerId="ADAL" clId="{504F0257-C1E3-4EBB-ACBF-EA4E7789701A}" dt="2022-02-08T06:56:45.122" v="263" actId="478"/>
          <ac:spMkLst>
            <pc:docMk/>
            <pc:sldMk cId="91734149" sldId="665"/>
            <ac:spMk id="190" creationId="{5A2C6473-0276-47A0-ADE5-456B219382A2}"/>
          </ac:spMkLst>
        </pc:spChg>
        <pc:spChg chg="add del">
          <ac:chgData name="辻河 亨" userId="c7e64a7e-9be0-4dc6-a254-b54779f1fb3e" providerId="ADAL" clId="{504F0257-C1E3-4EBB-ACBF-EA4E7789701A}" dt="2022-02-08T06:56:44.588" v="262" actId="478"/>
          <ac:spMkLst>
            <pc:docMk/>
            <pc:sldMk cId="91734149" sldId="665"/>
            <ac:spMk id="211" creationId="{F75E0779-2E65-4A88-BEE7-736499B60529}"/>
          </ac:spMkLst>
        </pc:spChg>
        <pc:spChg chg="del">
          <ac:chgData name="辻河 亨" userId="c7e64a7e-9be0-4dc6-a254-b54779f1fb3e" providerId="ADAL" clId="{504F0257-C1E3-4EBB-ACBF-EA4E7789701A}" dt="2022-02-08T06:56:51.474" v="266" actId="478"/>
          <ac:spMkLst>
            <pc:docMk/>
            <pc:sldMk cId="91734149" sldId="665"/>
            <ac:spMk id="215" creationId="{9663FE3C-3C6E-430B-B250-C1FB522273A1}"/>
          </ac:spMkLst>
        </pc:spChg>
        <pc:spChg chg="del">
          <ac:chgData name="辻河 亨" userId="c7e64a7e-9be0-4dc6-a254-b54779f1fb3e" providerId="ADAL" clId="{504F0257-C1E3-4EBB-ACBF-EA4E7789701A}" dt="2022-02-08T06:57:01.344" v="275" actId="478"/>
          <ac:spMkLst>
            <pc:docMk/>
            <pc:sldMk cId="91734149" sldId="665"/>
            <ac:spMk id="216" creationId="{86ACE989-E90C-4EA3-9606-27CF240C74C0}"/>
          </ac:spMkLst>
        </pc:spChg>
        <pc:spChg chg="del">
          <ac:chgData name="辻河 亨" userId="c7e64a7e-9be0-4dc6-a254-b54779f1fb3e" providerId="ADAL" clId="{504F0257-C1E3-4EBB-ACBF-EA4E7789701A}" dt="2022-02-08T06:56:52.202" v="267" actId="478"/>
          <ac:spMkLst>
            <pc:docMk/>
            <pc:sldMk cId="91734149" sldId="665"/>
            <ac:spMk id="221" creationId="{7B94248B-2F0F-4B8C-9A87-8A10890453B8}"/>
          </ac:spMkLst>
        </pc:spChg>
        <pc:spChg chg="del">
          <ac:chgData name="辻河 亨" userId="c7e64a7e-9be0-4dc6-a254-b54779f1fb3e" providerId="ADAL" clId="{504F0257-C1E3-4EBB-ACBF-EA4E7789701A}" dt="2022-02-08T06:57:02.576" v="276" actId="478"/>
          <ac:spMkLst>
            <pc:docMk/>
            <pc:sldMk cId="91734149" sldId="665"/>
            <ac:spMk id="222" creationId="{9FC8EAA1-5599-4BA1-941D-160E14C84788}"/>
          </ac:spMkLst>
        </pc:spChg>
        <pc:spChg chg="del">
          <ac:chgData name="辻河 亨" userId="c7e64a7e-9be0-4dc6-a254-b54779f1fb3e" providerId="ADAL" clId="{504F0257-C1E3-4EBB-ACBF-EA4E7789701A}" dt="2022-02-08T06:57:07.949" v="282" actId="478"/>
          <ac:spMkLst>
            <pc:docMk/>
            <pc:sldMk cId="91734149" sldId="665"/>
            <ac:spMk id="223" creationId="{6991D96E-7AFF-4937-BC38-84C585D767EA}"/>
          </ac:spMkLst>
        </pc:spChg>
        <pc:spChg chg="del">
          <ac:chgData name="辻河 亨" userId="c7e64a7e-9be0-4dc6-a254-b54779f1fb3e" providerId="ADAL" clId="{504F0257-C1E3-4EBB-ACBF-EA4E7789701A}" dt="2022-02-08T06:56:39.322" v="258" actId="478"/>
          <ac:spMkLst>
            <pc:docMk/>
            <pc:sldMk cId="91734149" sldId="665"/>
            <ac:spMk id="231" creationId="{752071ED-86A3-4E3F-8F68-A4CE653A1E30}"/>
          </ac:spMkLst>
        </pc:spChg>
        <pc:spChg chg="del">
          <ac:chgData name="辻河 亨" userId="c7e64a7e-9be0-4dc6-a254-b54779f1fb3e" providerId="ADAL" clId="{504F0257-C1E3-4EBB-ACBF-EA4E7789701A}" dt="2022-02-08T06:57:16.352" v="284" actId="478"/>
          <ac:spMkLst>
            <pc:docMk/>
            <pc:sldMk cId="91734149" sldId="665"/>
            <ac:spMk id="232" creationId="{01A50B3D-1BC3-494E-B8F7-43CD9B16601C}"/>
          </ac:spMkLst>
        </pc:spChg>
        <pc:spChg chg="del">
          <ac:chgData name="辻河 亨" userId="c7e64a7e-9be0-4dc6-a254-b54779f1fb3e" providerId="ADAL" clId="{504F0257-C1E3-4EBB-ACBF-EA4E7789701A}" dt="2022-02-08T06:57:05.540" v="279" actId="478"/>
          <ac:spMkLst>
            <pc:docMk/>
            <pc:sldMk cId="91734149" sldId="665"/>
            <ac:spMk id="233" creationId="{73E353AB-D457-4E43-9FD7-300D20AE6440}"/>
          </ac:spMkLst>
        </pc:spChg>
        <pc:spChg chg="del">
          <ac:chgData name="辻河 亨" userId="c7e64a7e-9be0-4dc6-a254-b54779f1fb3e" providerId="ADAL" clId="{504F0257-C1E3-4EBB-ACBF-EA4E7789701A}" dt="2022-02-08T06:57:09.375" v="283" actId="478"/>
          <ac:spMkLst>
            <pc:docMk/>
            <pc:sldMk cId="91734149" sldId="665"/>
            <ac:spMk id="234" creationId="{27AE74DA-2C8E-407C-A430-45770DFE91CB}"/>
          </ac:spMkLst>
        </pc:spChg>
        <pc:spChg chg="del">
          <ac:chgData name="辻河 亨" userId="c7e64a7e-9be0-4dc6-a254-b54779f1fb3e" providerId="ADAL" clId="{504F0257-C1E3-4EBB-ACBF-EA4E7789701A}" dt="2022-02-08T06:56:39.977" v="259" actId="478"/>
          <ac:spMkLst>
            <pc:docMk/>
            <pc:sldMk cId="91734149" sldId="665"/>
            <ac:spMk id="239" creationId="{C1834A63-A506-4F7E-9C90-76AFFB6C633D}"/>
          </ac:spMkLst>
        </pc:spChg>
        <pc:spChg chg="del">
          <ac:chgData name="辻河 亨" userId="c7e64a7e-9be0-4dc6-a254-b54779f1fb3e" providerId="ADAL" clId="{504F0257-C1E3-4EBB-ACBF-EA4E7789701A}" dt="2022-02-08T06:56:57.411" v="273" actId="478"/>
          <ac:spMkLst>
            <pc:docMk/>
            <pc:sldMk cId="91734149" sldId="665"/>
            <ac:spMk id="240" creationId="{18DF1F77-3CB7-43F8-B15E-CBD67F5519E7}"/>
          </ac:spMkLst>
        </pc:spChg>
        <pc:spChg chg="del">
          <ac:chgData name="辻河 亨" userId="c7e64a7e-9be0-4dc6-a254-b54779f1fb3e" providerId="ADAL" clId="{504F0257-C1E3-4EBB-ACBF-EA4E7789701A}" dt="2022-02-08T06:57:46.314" v="297" actId="478"/>
          <ac:spMkLst>
            <pc:docMk/>
            <pc:sldMk cId="91734149" sldId="665"/>
            <ac:spMk id="241" creationId="{44A6B0DF-8694-461D-BB45-A1AC1AEC3E73}"/>
          </ac:spMkLst>
        </pc:spChg>
        <pc:spChg chg="del">
          <ac:chgData name="辻河 亨" userId="c7e64a7e-9be0-4dc6-a254-b54779f1fb3e" providerId="ADAL" clId="{504F0257-C1E3-4EBB-ACBF-EA4E7789701A}" dt="2022-02-08T06:56:59.699" v="274" actId="478"/>
          <ac:spMkLst>
            <pc:docMk/>
            <pc:sldMk cId="91734149" sldId="665"/>
            <ac:spMk id="242" creationId="{65855673-EB01-4931-913A-1738A402DD5B}"/>
          </ac:spMkLst>
        </pc:spChg>
        <pc:spChg chg="del">
          <ac:chgData name="辻河 亨" userId="c7e64a7e-9be0-4dc6-a254-b54779f1fb3e" providerId="ADAL" clId="{504F0257-C1E3-4EBB-ACBF-EA4E7789701A}" dt="2022-02-08T06:56:37.243" v="257" actId="478"/>
          <ac:spMkLst>
            <pc:docMk/>
            <pc:sldMk cId="91734149" sldId="665"/>
            <ac:spMk id="243" creationId="{D3953780-776B-43BB-A942-E07454F81AF8}"/>
          </ac:spMkLst>
        </pc:spChg>
        <pc:spChg chg="del">
          <ac:chgData name="辻河 亨" userId="c7e64a7e-9be0-4dc6-a254-b54779f1fb3e" providerId="ADAL" clId="{504F0257-C1E3-4EBB-ACBF-EA4E7789701A}" dt="2022-02-08T06:56:56.736" v="272" actId="478"/>
          <ac:spMkLst>
            <pc:docMk/>
            <pc:sldMk cId="91734149" sldId="665"/>
            <ac:spMk id="244" creationId="{170E0E46-9695-463B-8A29-96401BCFE58D}"/>
          </ac:spMkLst>
        </pc:spChg>
        <pc:spChg chg="del">
          <ac:chgData name="辻河 亨" userId="c7e64a7e-9be0-4dc6-a254-b54779f1fb3e" providerId="ADAL" clId="{504F0257-C1E3-4EBB-ACBF-EA4E7789701A}" dt="2022-02-08T06:56:55.259" v="270" actId="478"/>
          <ac:spMkLst>
            <pc:docMk/>
            <pc:sldMk cId="91734149" sldId="665"/>
            <ac:spMk id="270" creationId="{E5E270DB-3DD1-4730-93C6-01716DB48F67}"/>
          </ac:spMkLst>
        </pc:spChg>
        <pc:spChg chg="del">
          <ac:chgData name="辻河 亨" userId="c7e64a7e-9be0-4dc6-a254-b54779f1fb3e" providerId="ADAL" clId="{504F0257-C1E3-4EBB-ACBF-EA4E7789701A}" dt="2022-02-08T06:56:34.049" v="254" actId="478"/>
          <ac:spMkLst>
            <pc:docMk/>
            <pc:sldMk cId="91734149" sldId="665"/>
            <ac:spMk id="271" creationId="{3C5A71BF-E72E-4FAE-B7A8-1DAA09D82393}"/>
          </ac:spMkLst>
        </pc:spChg>
        <pc:spChg chg="del">
          <ac:chgData name="辻河 亨" userId="c7e64a7e-9be0-4dc6-a254-b54779f1fb3e" providerId="ADAL" clId="{504F0257-C1E3-4EBB-ACBF-EA4E7789701A}" dt="2022-02-08T06:56:34.298" v="255" actId="478"/>
          <ac:spMkLst>
            <pc:docMk/>
            <pc:sldMk cId="91734149" sldId="665"/>
            <ac:spMk id="272" creationId="{5650B95D-C710-4DC3-99E4-5076A6681D0E}"/>
          </ac:spMkLst>
        </pc:spChg>
      </pc:sldChg>
    </pc:docChg>
  </pc:docChgLst>
  <pc:docChgLst>
    <pc:chgData name="辻河 亨" userId="c7e64a7e-9be0-4dc6-a254-b54779f1fb3e" providerId="ADAL" clId="{764E3CDE-44C6-4EDB-ABAE-A27C0C4A528A}"/>
    <pc:docChg chg="undo custSel addSld modSld sldOrd">
      <pc:chgData name="辻河 亨" userId="c7e64a7e-9be0-4dc6-a254-b54779f1fb3e" providerId="ADAL" clId="{764E3CDE-44C6-4EDB-ABAE-A27C0C4A528A}" dt="2022-02-07T09:33:11.549" v="11113" actId="1035"/>
      <pc:docMkLst>
        <pc:docMk/>
      </pc:docMkLst>
      <pc:sldChg chg="modSp mod">
        <pc:chgData name="辻河 亨" userId="c7e64a7e-9be0-4dc6-a254-b54779f1fb3e" providerId="ADAL" clId="{764E3CDE-44C6-4EDB-ABAE-A27C0C4A528A}" dt="2022-02-07T06:47:28.011" v="20" actId="20577"/>
        <pc:sldMkLst>
          <pc:docMk/>
          <pc:sldMk cId="2217143881" sldId="637"/>
        </pc:sldMkLst>
        <pc:spChg chg="mod">
          <ac:chgData name="辻河 亨" userId="c7e64a7e-9be0-4dc6-a254-b54779f1fb3e" providerId="ADAL" clId="{764E3CDE-44C6-4EDB-ABAE-A27C0C4A528A}" dt="2022-02-07T06:47:28.011" v="20" actId="20577"/>
          <ac:spMkLst>
            <pc:docMk/>
            <pc:sldMk cId="2217143881" sldId="637"/>
            <ac:spMk id="34" creationId="{00000000-0000-0000-0000-000000000000}"/>
          </ac:spMkLst>
        </pc:spChg>
      </pc:sldChg>
      <pc:sldChg chg="addSp delSp modSp mod">
        <pc:chgData name="辻河 亨" userId="c7e64a7e-9be0-4dc6-a254-b54779f1fb3e" providerId="ADAL" clId="{764E3CDE-44C6-4EDB-ABAE-A27C0C4A528A}" dt="2022-02-07T08:20:56.277" v="4471" actId="21"/>
        <pc:sldMkLst>
          <pc:docMk/>
          <pc:sldMk cId="831011261" sldId="654"/>
        </pc:sldMkLst>
        <pc:spChg chg="add del mod">
          <ac:chgData name="辻河 亨" userId="c7e64a7e-9be0-4dc6-a254-b54779f1fb3e" providerId="ADAL" clId="{764E3CDE-44C6-4EDB-ABAE-A27C0C4A528A}" dt="2022-02-07T08:20:56.277" v="4471" actId="21"/>
          <ac:spMkLst>
            <pc:docMk/>
            <pc:sldMk cId="831011261" sldId="654"/>
            <ac:spMk id="83" creationId="{8C56CF5A-5AC0-4BBE-AE76-1FE3FC02DD57}"/>
          </ac:spMkLst>
        </pc:spChg>
      </pc:sldChg>
      <pc:sldChg chg="addSp delSp modSp add mod">
        <pc:chgData name="辻河 亨" userId="c7e64a7e-9be0-4dc6-a254-b54779f1fb3e" providerId="ADAL" clId="{764E3CDE-44C6-4EDB-ABAE-A27C0C4A528A}" dt="2022-02-07T08:42:44.849" v="6187" actId="1037"/>
        <pc:sldMkLst>
          <pc:docMk/>
          <pc:sldMk cId="195619120" sldId="661"/>
        </pc:sldMkLst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" creationId="{36268EE6-F611-4AFA-84F5-0269BF50A705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3" creationId="{650C81CB-C144-4801-986B-337693C345C3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60" creationId="{15BA1171-437A-4E35-AA8E-D4B3FF3991F7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61" creationId="{C822B158-40E2-4FC4-AF10-89218DC55851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62" creationId="{1E21255E-09A5-447E-ACEB-161003FD3E11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65" creationId="{00000000-0000-0000-0000-000000000000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67" creationId="{00000000-0000-0000-0000-000000000000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78" creationId="{38DF176C-1B26-479F-8D82-56F553639443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79" creationId="{ED899C6D-90C0-4D2D-8247-837A8F82CB63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80" creationId="{E6CEF616-4F6C-4B08-BBCD-2F65C4E08552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81" creationId="{1EE903AF-32C8-43DD-A05D-75EACB994BC5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82" creationId="{450B5D41-B883-44A8-BC36-CD0466CCDE9B}"/>
          </ac:spMkLst>
        </pc:spChg>
        <pc:spChg chg="add del mod">
          <ac:chgData name="辻河 亨" userId="c7e64a7e-9be0-4dc6-a254-b54779f1fb3e" providerId="ADAL" clId="{764E3CDE-44C6-4EDB-ABAE-A27C0C4A528A}" dt="2022-02-07T07:59:19.059" v="4385" actId="478"/>
          <ac:spMkLst>
            <pc:docMk/>
            <pc:sldMk cId="195619120" sldId="661"/>
            <ac:spMk id="83" creationId="{FB9CF7BA-4B34-4D63-A910-CAC0B70B5B16}"/>
          </ac:spMkLst>
        </pc:spChg>
        <pc:spChg chg="add mod">
          <ac:chgData name="辻河 亨" userId="c7e64a7e-9be0-4dc6-a254-b54779f1fb3e" providerId="ADAL" clId="{764E3CDE-44C6-4EDB-ABAE-A27C0C4A528A}" dt="2022-02-07T08:30:02.961" v="5194" actId="14100"/>
          <ac:spMkLst>
            <pc:docMk/>
            <pc:sldMk cId="195619120" sldId="661"/>
            <ac:spMk id="84" creationId="{D587644A-0666-4886-9C44-5A6D76A516F6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85" creationId="{EABF70E6-D0BD-474A-B458-3A6D1F135903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86" creationId="{80EC47CB-1AE1-49C1-8879-8BEEACCCE9EF}"/>
          </ac:spMkLst>
        </pc:spChg>
        <pc:spChg chg="add del mod ord">
          <ac:chgData name="辻河 亨" userId="c7e64a7e-9be0-4dc6-a254-b54779f1fb3e" providerId="ADAL" clId="{764E3CDE-44C6-4EDB-ABAE-A27C0C4A528A}" dt="2022-02-07T08:33:10.868" v="5560" actId="14100"/>
          <ac:spMkLst>
            <pc:docMk/>
            <pc:sldMk cId="195619120" sldId="661"/>
            <ac:spMk id="87" creationId="{94917ABC-0C59-42AB-BC13-5793F1834121}"/>
          </ac:spMkLst>
        </pc:spChg>
        <pc:spChg chg="add del mod">
          <ac:chgData name="辻河 亨" userId="c7e64a7e-9be0-4dc6-a254-b54779f1fb3e" providerId="ADAL" clId="{764E3CDE-44C6-4EDB-ABAE-A27C0C4A528A}" dt="2022-02-07T06:50:46.887" v="314" actId="478"/>
          <ac:spMkLst>
            <pc:docMk/>
            <pc:sldMk cId="195619120" sldId="661"/>
            <ac:spMk id="88" creationId="{206E1F21-D8D8-4B78-BCF4-400D1D3E70AC}"/>
          </ac:spMkLst>
        </pc:spChg>
        <pc:spChg chg="add del mod">
          <ac:chgData name="辻河 亨" userId="c7e64a7e-9be0-4dc6-a254-b54779f1fb3e" providerId="ADAL" clId="{764E3CDE-44C6-4EDB-ABAE-A27C0C4A528A}" dt="2022-02-07T06:52:31.846" v="739" actId="478"/>
          <ac:spMkLst>
            <pc:docMk/>
            <pc:sldMk cId="195619120" sldId="661"/>
            <ac:spMk id="89" creationId="{F4F8D4C9-9A3A-489C-94D7-E747F1D861C4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90" creationId="{8C5E1160-CAC7-4BCC-BCEC-FBD53D1BEFEA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91" creationId="{42FEF70A-F141-4D1F-BBD3-DF772F75B7C2}"/>
          </ac:spMkLst>
        </pc:spChg>
        <pc:spChg chg="add del mod">
          <ac:chgData name="辻河 亨" userId="c7e64a7e-9be0-4dc6-a254-b54779f1fb3e" providerId="ADAL" clId="{764E3CDE-44C6-4EDB-ABAE-A27C0C4A528A}" dt="2022-02-07T08:32:45.861" v="5529" actId="478"/>
          <ac:spMkLst>
            <pc:docMk/>
            <pc:sldMk cId="195619120" sldId="661"/>
            <ac:spMk id="92" creationId="{D82799FA-8A5F-4567-8365-35062516CF80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93" creationId="{00000000-0000-0000-0000-000000000000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94" creationId="{DE29DA51-AB72-4178-95EF-43FB0BB4003F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95" creationId="{1890BD86-289D-41C4-B06B-6EEF7DA9265F}"/>
          </ac:spMkLst>
        </pc:spChg>
        <pc:spChg chg="add del mod ord">
          <ac:chgData name="辻河 亨" userId="c7e64a7e-9be0-4dc6-a254-b54779f1fb3e" providerId="ADAL" clId="{764E3CDE-44C6-4EDB-ABAE-A27C0C4A528A}" dt="2022-02-07T08:33:30.333" v="5585" actId="478"/>
          <ac:spMkLst>
            <pc:docMk/>
            <pc:sldMk cId="195619120" sldId="661"/>
            <ac:spMk id="96" creationId="{06C1F764-CE1E-4C49-8C53-DFFEFBF343D6}"/>
          </ac:spMkLst>
        </pc:spChg>
        <pc:spChg chg="add del mod">
          <ac:chgData name="辻河 亨" userId="c7e64a7e-9be0-4dc6-a254-b54779f1fb3e" providerId="ADAL" clId="{764E3CDE-44C6-4EDB-ABAE-A27C0C4A528A}" dt="2022-02-07T06:58:46.204" v="1493" actId="478"/>
          <ac:spMkLst>
            <pc:docMk/>
            <pc:sldMk cId="195619120" sldId="661"/>
            <ac:spMk id="97" creationId="{0269BEFD-93E2-447B-B5B6-86E452B3EE52}"/>
          </ac:spMkLst>
        </pc:spChg>
        <pc:spChg chg="add del mod">
          <ac:chgData name="辻河 亨" userId="c7e64a7e-9be0-4dc6-a254-b54779f1fb3e" providerId="ADAL" clId="{764E3CDE-44C6-4EDB-ABAE-A27C0C4A528A}" dt="2022-02-07T06:58:46.204" v="1493" actId="478"/>
          <ac:spMkLst>
            <pc:docMk/>
            <pc:sldMk cId="195619120" sldId="661"/>
            <ac:spMk id="98" creationId="{C5ADF2F5-4593-48D9-ADFC-51A66441FDD1}"/>
          </ac:spMkLst>
        </pc:spChg>
        <pc:spChg chg="add del mod">
          <ac:chgData name="辻河 亨" userId="c7e64a7e-9be0-4dc6-a254-b54779f1fb3e" providerId="ADAL" clId="{764E3CDE-44C6-4EDB-ABAE-A27C0C4A528A}" dt="2022-02-07T08:32:54.970" v="5556" actId="478"/>
          <ac:spMkLst>
            <pc:docMk/>
            <pc:sldMk cId="195619120" sldId="661"/>
            <ac:spMk id="99" creationId="{E8F65B45-B999-41BF-8E79-15162D81FD9D}"/>
          </ac:spMkLst>
        </pc:spChg>
        <pc:spChg chg="add del mod">
          <ac:chgData name="辻河 亨" userId="c7e64a7e-9be0-4dc6-a254-b54779f1fb3e" providerId="ADAL" clId="{764E3CDE-44C6-4EDB-ABAE-A27C0C4A528A}" dt="2022-02-07T07:47:24.387" v="3218" actId="478"/>
          <ac:spMkLst>
            <pc:docMk/>
            <pc:sldMk cId="195619120" sldId="661"/>
            <ac:spMk id="100" creationId="{EE255BB9-B3A4-426A-A716-A4AA70E6B077}"/>
          </ac:spMkLst>
        </pc:spChg>
        <pc:spChg chg="add mod ord">
          <ac:chgData name="辻河 亨" userId="c7e64a7e-9be0-4dc6-a254-b54779f1fb3e" providerId="ADAL" clId="{764E3CDE-44C6-4EDB-ABAE-A27C0C4A528A}" dt="2022-02-07T08:41:24.975" v="6069" actId="14100"/>
          <ac:spMkLst>
            <pc:docMk/>
            <pc:sldMk cId="195619120" sldId="661"/>
            <ac:spMk id="101" creationId="{CDB4D862-9D8E-4048-AC32-BBFFF2F1ED2B}"/>
          </ac:spMkLst>
        </pc:spChg>
        <pc:spChg chg="add del mod">
          <ac:chgData name="辻河 亨" userId="c7e64a7e-9be0-4dc6-a254-b54779f1fb3e" providerId="ADAL" clId="{764E3CDE-44C6-4EDB-ABAE-A27C0C4A528A}" dt="2022-02-07T06:54:32.218" v="1023" actId="478"/>
          <ac:spMkLst>
            <pc:docMk/>
            <pc:sldMk cId="195619120" sldId="661"/>
            <ac:spMk id="102" creationId="{4D44992E-CF68-4680-8A94-3881BA44F9AE}"/>
          </ac:spMkLst>
        </pc:spChg>
        <pc:spChg chg="add del mod">
          <ac:chgData name="辻河 亨" userId="c7e64a7e-9be0-4dc6-a254-b54779f1fb3e" providerId="ADAL" clId="{764E3CDE-44C6-4EDB-ABAE-A27C0C4A528A}" dt="2022-02-07T06:54:31.666" v="1022" actId="478"/>
          <ac:spMkLst>
            <pc:docMk/>
            <pc:sldMk cId="195619120" sldId="661"/>
            <ac:spMk id="103" creationId="{F624D3CA-A848-4B4A-A8DE-ABC6C74D9199}"/>
          </ac:spMkLst>
        </pc:spChg>
        <pc:spChg chg="add del mod ord">
          <ac:chgData name="辻河 亨" userId="c7e64a7e-9be0-4dc6-a254-b54779f1fb3e" providerId="ADAL" clId="{764E3CDE-44C6-4EDB-ABAE-A27C0C4A528A}" dt="2022-02-07T07:25:21.823" v="2077" actId="478"/>
          <ac:spMkLst>
            <pc:docMk/>
            <pc:sldMk cId="195619120" sldId="661"/>
            <ac:spMk id="104" creationId="{2DA77480-567F-4EC1-9DA5-3A64C91122D0}"/>
          </ac:spMkLst>
        </pc:spChg>
        <pc:spChg chg="add del mod ord">
          <ac:chgData name="辻河 亨" userId="c7e64a7e-9be0-4dc6-a254-b54779f1fb3e" providerId="ADAL" clId="{764E3CDE-44C6-4EDB-ABAE-A27C0C4A528A}" dt="2022-02-07T07:25:22.959" v="2078" actId="478"/>
          <ac:spMkLst>
            <pc:docMk/>
            <pc:sldMk cId="195619120" sldId="661"/>
            <ac:spMk id="105" creationId="{9516669E-F108-49D4-9E5E-D4A056F50849}"/>
          </ac:spMkLst>
        </pc:spChg>
        <pc:spChg chg="add del mod">
          <ac:chgData name="辻河 亨" userId="c7e64a7e-9be0-4dc6-a254-b54779f1fb3e" providerId="ADAL" clId="{764E3CDE-44C6-4EDB-ABAE-A27C0C4A528A}" dt="2022-02-07T07:25:23.470" v="2079" actId="478"/>
          <ac:spMkLst>
            <pc:docMk/>
            <pc:sldMk cId="195619120" sldId="661"/>
            <ac:spMk id="106" creationId="{F89B52AC-14AE-49BB-ACCC-3506DEACC3E3}"/>
          </ac:spMkLst>
        </pc:spChg>
        <pc:spChg chg="add mod">
          <ac:chgData name="辻河 亨" userId="c7e64a7e-9be0-4dc6-a254-b54779f1fb3e" providerId="ADAL" clId="{764E3CDE-44C6-4EDB-ABAE-A27C0C4A528A}" dt="2022-02-07T08:42:44.849" v="6187" actId="1037"/>
          <ac:spMkLst>
            <pc:docMk/>
            <pc:sldMk cId="195619120" sldId="661"/>
            <ac:spMk id="107" creationId="{97546F51-E310-4013-8365-10A13EBBD6DE}"/>
          </ac:spMkLst>
        </pc:spChg>
        <pc:spChg chg="add mod ord">
          <ac:chgData name="辻河 亨" userId="c7e64a7e-9be0-4dc6-a254-b54779f1fb3e" providerId="ADAL" clId="{764E3CDE-44C6-4EDB-ABAE-A27C0C4A528A}" dt="2022-02-07T08:29:09.608" v="5184" actId="166"/>
          <ac:spMkLst>
            <pc:docMk/>
            <pc:sldMk cId="195619120" sldId="661"/>
            <ac:spMk id="108" creationId="{B46BDD99-6879-42A8-A6C7-99939AC3F1C5}"/>
          </ac:spMkLst>
        </pc:spChg>
        <pc:spChg chg="add mod ord">
          <ac:chgData name="辻河 亨" userId="c7e64a7e-9be0-4dc6-a254-b54779f1fb3e" providerId="ADAL" clId="{764E3CDE-44C6-4EDB-ABAE-A27C0C4A528A}" dt="2022-02-07T08:29:09.608" v="5184" actId="166"/>
          <ac:spMkLst>
            <pc:docMk/>
            <pc:sldMk cId="195619120" sldId="661"/>
            <ac:spMk id="109" creationId="{C116BC04-E02B-42BA-9C8D-7E0FF9C8EA12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10" creationId="{6EEC59F4-3835-48CC-94B0-445C7CEB7BAE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11" creationId="{A9172E26-C525-4BAA-94FB-34D46E4EBE65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12" creationId="{F15959AA-1249-4AF9-B801-6419DD284E1E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13" creationId="{00000000-0000-0000-0000-000000000000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14" creationId="{8E0AAA1B-F610-4F74-9B27-897EED352E37}"/>
          </ac:spMkLst>
        </pc:spChg>
        <pc:spChg chg="add mod ord">
          <ac:chgData name="辻河 亨" userId="c7e64a7e-9be0-4dc6-a254-b54779f1fb3e" providerId="ADAL" clId="{764E3CDE-44C6-4EDB-ABAE-A27C0C4A528A}" dt="2022-02-07T08:34:29.224" v="5807" actId="166"/>
          <ac:spMkLst>
            <pc:docMk/>
            <pc:sldMk cId="195619120" sldId="661"/>
            <ac:spMk id="115" creationId="{A9A612C1-4562-4C7F-A7EA-E293130FDFB5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16" creationId="{10CFECF6-F155-4974-BAFF-5E0AA1CB1736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17" creationId="{00000000-0000-0000-0000-000000000000}"/>
          </ac:spMkLst>
        </pc:spChg>
        <pc:spChg chg="add mod ord">
          <ac:chgData name="辻河 亨" userId="c7e64a7e-9be0-4dc6-a254-b54779f1fb3e" providerId="ADAL" clId="{764E3CDE-44C6-4EDB-ABAE-A27C0C4A528A}" dt="2022-02-07T08:34:29.224" v="5807" actId="166"/>
          <ac:spMkLst>
            <pc:docMk/>
            <pc:sldMk cId="195619120" sldId="661"/>
            <ac:spMk id="118" creationId="{52815C4E-DE51-4487-97CA-D489924D9040}"/>
          </ac:spMkLst>
        </pc:spChg>
        <pc:spChg chg="add mod or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19" creationId="{724FF70B-FB38-45A4-89EB-2D19082E8CF3}"/>
          </ac:spMkLst>
        </pc:spChg>
        <pc:spChg chg="add mod or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20" creationId="{F17E47AE-4E5A-4330-8236-3DAD8CE09A27}"/>
          </ac:spMkLst>
        </pc:spChg>
        <pc:spChg chg="add mod or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21" creationId="{A4CEABBA-1069-4E16-A3E1-0AB5FEA329B9}"/>
          </ac:spMkLst>
        </pc:spChg>
        <pc:spChg chg="add mod or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22" creationId="{28FAB776-D80A-4B75-972C-6DB66C1289B1}"/>
          </ac:spMkLst>
        </pc:spChg>
        <pc:spChg chg="add del mod">
          <ac:chgData name="辻河 亨" userId="c7e64a7e-9be0-4dc6-a254-b54779f1fb3e" providerId="ADAL" clId="{764E3CDE-44C6-4EDB-ABAE-A27C0C4A528A}" dt="2022-02-07T07:59:36.478" v="4467" actId="478"/>
          <ac:spMkLst>
            <pc:docMk/>
            <pc:sldMk cId="195619120" sldId="661"/>
            <ac:spMk id="123" creationId="{F44A7CBE-1B18-4AB7-80E4-CD5C2A7FCC67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24" creationId="{36FEF61D-6CCC-4727-B902-A5EA2CC625FD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25" creationId="{56279D4B-9926-4F6C-939B-DE9060F9C957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26" creationId="{E7510686-35D0-431F-BA8F-7E88D8C99C31}"/>
          </ac:spMkLst>
        </pc:spChg>
        <pc:spChg chg="add mod or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27" creationId="{807E861C-9672-43A9-9FFA-F96BA3628594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28" creationId="{C64A0511-747A-472D-AFEB-96DF84EE4141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29" creationId="{442CA8D7-F373-48B7-B16D-42E4AB51D402}"/>
          </ac:spMkLst>
        </pc:spChg>
        <pc:spChg chg="add mod or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30" creationId="{8695543E-67B5-4D11-9907-8AC2BD1F89D2}"/>
          </ac:spMkLst>
        </pc:spChg>
        <pc:spChg chg="add del mod">
          <ac:chgData name="辻河 亨" userId="c7e64a7e-9be0-4dc6-a254-b54779f1fb3e" providerId="ADAL" clId="{764E3CDE-44C6-4EDB-ABAE-A27C0C4A528A}" dt="2022-02-07T07:47:39.303" v="3358" actId="478"/>
          <ac:spMkLst>
            <pc:docMk/>
            <pc:sldMk cId="195619120" sldId="661"/>
            <ac:spMk id="131" creationId="{6124EE81-A0A4-4BE4-B24A-D4F07F25078C}"/>
          </ac:spMkLst>
        </pc:spChg>
        <pc:spChg chg="add del mod">
          <ac:chgData name="辻河 亨" userId="c7e64a7e-9be0-4dc6-a254-b54779f1fb3e" providerId="ADAL" clId="{764E3CDE-44C6-4EDB-ABAE-A27C0C4A528A}" dt="2022-02-07T07:26:01.431" v="2242" actId="478"/>
          <ac:spMkLst>
            <pc:docMk/>
            <pc:sldMk cId="195619120" sldId="661"/>
            <ac:spMk id="132" creationId="{CCC15518-C14A-41E4-9B3A-CB5BFD3F9847}"/>
          </ac:spMkLst>
        </pc:spChg>
        <pc:spChg chg="add mod">
          <ac:chgData name="辻河 亨" userId="c7e64a7e-9be0-4dc6-a254-b54779f1fb3e" providerId="ADAL" clId="{764E3CDE-44C6-4EDB-ABAE-A27C0C4A528A}" dt="2022-02-07T07:57:55.735" v="4377" actId="207"/>
          <ac:spMkLst>
            <pc:docMk/>
            <pc:sldMk cId="195619120" sldId="661"/>
            <ac:spMk id="133" creationId="{F311EC5C-3C1D-4D26-AD05-41E05A796DA4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34" creationId="{79B7DDC5-1A3B-4457-AD81-95F57EECC29D}"/>
          </ac:spMkLst>
        </pc:spChg>
        <pc:spChg chg="add mod or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35" creationId="{05814C1B-BF77-46B3-A1E4-C9ECD34C12ED}"/>
          </ac:spMkLst>
        </pc:spChg>
        <pc:spChg chg="add mod or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36" creationId="{FCEBA0EF-6DE3-4670-B0FF-7AB0228A4F5D}"/>
          </ac:spMkLst>
        </pc:spChg>
        <pc:spChg chg="add del mod">
          <ac:chgData name="辻河 亨" userId="c7e64a7e-9be0-4dc6-a254-b54779f1fb3e" providerId="ADAL" clId="{764E3CDE-44C6-4EDB-ABAE-A27C0C4A528A}" dt="2022-02-07T07:23:46.431" v="1833" actId="478"/>
          <ac:spMkLst>
            <pc:docMk/>
            <pc:sldMk cId="195619120" sldId="661"/>
            <ac:spMk id="137" creationId="{4257E5E6-A262-46CB-926B-7D8E67E48DD5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38" creationId="{9C8E5776-8134-4572-80F5-4E016A715718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39" creationId="{6B002214-249C-49DA-B710-2C58B046106D}"/>
          </ac:spMkLst>
        </pc:spChg>
        <pc:spChg chg="add del mod">
          <ac:chgData name="辻河 亨" userId="c7e64a7e-9be0-4dc6-a254-b54779f1fb3e" providerId="ADAL" clId="{764E3CDE-44C6-4EDB-ABAE-A27C0C4A528A}" dt="2022-02-07T07:24:54.097" v="2020" actId="478"/>
          <ac:spMkLst>
            <pc:docMk/>
            <pc:sldMk cId="195619120" sldId="661"/>
            <ac:spMk id="140" creationId="{784E1685-8907-423E-9653-301AB1C48174}"/>
          </ac:spMkLst>
        </pc:spChg>
        <pc:spChg chg="add del mod">
          <ac:chgData name="辻河 亨" userId="c7e64a7e-9be0-4dc6-a254-b54779f1fb3e" providerId="ADAL" clId="{764E3CDE-44C6-4EDB-ABAE-A27C0C4A528A}" dt="2022-02-07T07:24:53.521" v="2019" actId="478"/>
          <ac:spMkLst>
            <pc:docMk/>
            <pc:sldMk cId="195619120" sldId="661"/>
            <ac:spMk id="141" creationId="{7A1AC4BE-F116-4B1E-B327-B07101F738AE}"/>
          </ac:spMkLst>
        </pc:spChg>
        <pc:spChg chg="add del mod">
          <ac:chgData name="辻河 亨" userId="c7e64a7e-9be0-4dc6-a254-b54779f1fb3e" providerId="ADAL" clId="{764E3CDE-44C6-4EDB-ABAE-A27C0C4A528A}" dt="2022-02-07T07:24:53.039" v="2018" actId="478"/>
          <ac:spMkLst>
            <pc:docMk/>
            <pc:sldMk cId="195619120" sldId="661"/>
            <ac:spMk id="142" creationId="{BD2A4500-4812-4278-9315-5F2251550C7E}"/>
          </ac:spMkLst>
        </pc:spChg>
        <pc:spChg chg="add mod">
          <ac:chgData name="辻河 亨" userId="c7e64a7e-9be0-4dc6-a254-b54779f1fb3e" providerId="ADAL" clId="{764E3CDE-44C6-4EDB-ABAE-A27C0C4A528A}" dt="2022-02-07T08:41:34.327" v="6071" actId="14100"/>
          <ac:spMkLst>
            <pc:docMk/>
            <pc:sldMk cId="195619120" sldId="661"/>
            <ac:spMk id="143" creationId="{17EF09A8-D7F2-4D39-BE00-0C70FA31116F}"/>
          </ac:spMkLst>
        </pc:spChg>
        <pc:spChg chg="add mod">
          <ac:chgData name="辻河 亨" userId="c7e64a7e-9be0-4dc6-a254-b54779f1fb3e" providerId="ADAL" clId="{764E3CDE-44C6-4EDB-ABAE-A27C0C4A528A}" dt="2022-02-07T08:42:40.020" v="6179" actId="1037"/>
          <ac:spMkLst>
            <pc:docMk/>
            <pc:sldMk cId="195619120" sldId="661"/>
            <ac:spMk id="144" creationId="{C5B958FB-73E5-4FDA-9406-5947D6F1428C}"/>
          </ac:spMkLst>
        </pc:spChg>
        <pc:spChg chg="add mod">
          <ac:chgData name="辻河 亨" userId="c7e64a7e-9be0-4dc6-a254-b54779f1fb3e" providerId="ADAL" clId="{764E3CDE-44C6-4EDB-ABAE-A27C0C4A528A}" dt="2022-02-07T08:40:43.155" v="5972" actId="14100"/>
          <ac:spMkLst>
            <pc:docMk/>
            <pc:sldMk cId="195619120" sldId="661"/>
            <ac:spMk id="145" creationId="{0978C5B3-1663-4268-A456-A90F4DE4ABFF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46" creationId="{C1C6E171-F183-4BE8-8AB7-48C40CE6D870}"/>
          </ac:spMkLst>
        </pc:spChg>
        <pc:spChg chg="add del mod">
          <ac:chgData name="辻河 亨" userId="c7e64a7e-9be0-4dc6-a254-b54779f1fb3e" providerId="ADAL" clId="{764E3CDE-44C6-4EDB-ABAE-A27C0C4A528A}" dt="2022-02-07T07:25:28.001" v="2081" actId="478"/>
          <ac:spMkLst>
            <pc:docMk/>
            <pc:sldMk cId="195619120" sldId="661"/>
            <ac:spMk id="147" creationId="{05892607-8AFE-4A24-994B-2FD218CD9678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48" creationId="{1880430B-695B-4C79-A7CB-411797B2D697}"/>
          </ac:spMkLst>
        </pc:spChg>
        <pc:spChg chg="mod">
          <ac:chgData name="辻河 亨" userId="c7e64a7e-9be0-4dc6-a254-b54779f1fb3e" providerId="ADAL" clId="{764E3CDE-44C6-4EDB-ABAE-A27C0C4A528A}" dt="2022-02-07T07:31:49.235" v="2367" actId="1076"/>
          <ac:spMkLst>
            <pc:docMk/>
            <pc:sldMk cId="195619120" sldId="661"/>
            <ac:spMk id="149" creationId="{00000000-0000-0000-0000-000000000000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50" creationId="{E01AFD52-AE5F-4171-8C0F-2E1D85100108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51" creationId="{748FE06C-3E63-469B-8B42-7743F2CD9D48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52" creationId="{7136C60A-FD09-4ED6-B026-BB045BD3E436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53" creationId="{393D919A-7DAB-4684-8E61-98113E978121}"/>
          </ac:spMkLst>
        </pc:spChg>
        <pc:spChg chg="add del mod">
          <ac:chgData name="辻河 亨" userId="c7e64a7e-9be0-4dc6-a254-b54779f1fb3e" providerId="ADAL" clId="{764E3CDE-44C6-4EDB-ABAE-A27C0C4A528A}" dt="2022-02-07T07:35:10.705" v="2573" actId="478"/>
          <ac:spMkLst>
            <pc:docMk/>
            <pc:sldMk cId="195619120" sldId="661"/>
            <ac:spMk id="154" creationId="{CDDE9371-077E-49EA-90B1-D048976E4039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55" creationId="{1B313F3B-88CC-4BEB-9FAD-DFBA5B247B6E}"/>
          </ac:spMkLst>
        </pc:spChg>
        <pc:spChg chg="add del mod">
          <ac:chgData name="辻河 亨" userId="c7e64a7e-9be0-4dc6-a254-b54779f1fb3e" providerId="ADAL" clId="{764E3CDE-44C6-4EDB-ABAE-A27C0C4A528A}" dt="2022-02-07T07:36:57.089" v="2689" actId="478"/>
          <ac:spMkLst>
            <pc:docMk/>
            <pc:sldMk cId="195619120" sldId="661"/>
            <ac:spMk id="156" creationId="{BF2E0B55-315F-43FF-ADA1-A7C8A5594C34}"/>
          </ac:spMkLst>
        </pc:spChg>
        <pc:spChg chg="del">
          <ac:chgData name="辻河 亨" userId="c7e64a7e-9be0-4dc6-a254-b54779f1fb3e" providerId="ADAL" clId="{764E3CDE-44C6-4EDB-ABAE-A27C0C4A528A}" dt="2022-02-07T07:33:49.344" v="2403" actId="478"/>
          <ac:spMkLst>
            <pc:docMk/>
            <pc:sldMk cId="195619120" sldId="661"/>
            <ac:spMk id="157" creationId="{90A7304C-8C52-4CD1-A0AE-68CEB0DE04A1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58" creationId="{6790D9FB-22DB-4C80-9D28-3A0459F08767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59" creationId="{9ED8E70D-DD1B-42F2-A45C-07E2BA44AAD8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60" creationId="{E193CD0C-C55C-4C98-BCA0-3B0AF547034B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61" creationId="{23ABAF37-BAD5-468E-A4EE-6020E1359880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62" creationId="{5BEC7D97-D4E2-4314-93F4-83476D79A360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63" creationId="{D464DF1B-9138-4BBF-ADA6-4309368DBBB5}"/>
          </ac:spMkLst>
        </pc:spChg>
        <pc:spChg chg="add del mod">
          <ac:chgData name="辻河 亨" userId="c7e64a7e-9be0-4dc6-a254-b54779f1fb3e" providerId="ADAL" clId="{764E3CDE-44C6-4EDB-ABAE-A27C0C4A528A}" dt="2022-02-07T07:38:29.372" v="2848" actId="478"/>
          <ac:spMkLst>
            <pc:docMk/>
            <pc:sldMk cId="195619120" sldId="661"/>
            <ac:spMk id="164" creationId="{7D12740E-96B8-487E-8460-9A61F9F9D142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65" creationId="{5C948F95-5B17-4FD0-9265-F9EAF60B26C3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66" creationId="{D601D72E-D201-4E2B-A950-6FC41E104E5C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67" creationId="{C09AC493-16BF-45A4-9E21-E99E1460D4C9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68" creationId="{F4408F60-49D0-4315-A979-0C851950C395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69" creationId="{2681EE23-63A5-4B76-9ADB-62AF4B4088E3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70" creationId="{20FC4351-EBF4-4B01-B0A4-BD3E56DB3A1A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71" creationId="{E067F2FC-12B7-4A8E-BB77-62492900C1ED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72" creationId="{C569414A-E887-4D8C-A768-5736CE5A2109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73" creationId="{4AE070D8-BC26-4692-9656-0E7E52E5BA3A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74" creationId="{ED6B6E97-361C-4257-96B3-4F959DC5CA1A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75" creationId="{CFAEBA9A-FF6F-477C-9777-94A39153FE80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76" creationId="{F966FADC-20D2-43D9-8AC8-154601ACF45A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77" creationId="{20198DA8-18CD-42C7-928C-9D8BF05437D1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78" creationId="{B135C5BE-049D-4F9D-95C5-655D00D6D22C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79" creationId="{1404BC03-DDBE-42F5-87A4-79F81998443F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80" creationId="{C7C09ABC-69CA-49FD-845A-F3C3E9BF87BB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81" creationId="{3D71D09F-C11E-4D88-81A5-5EE7876A0E6B}"/>
          </ac:spMkLst>
        </pc:spChg>
        <pc:spChg chg="add del mod">
          <ac:chgData name="辻河 亨" userId="c7e64a7e-9be0-4dc6-a254-b54779f1fb3e" providerId="ADAL" clId="{764E3CDE-44C6-4EDB-ABAE-A27C0C4A528A}" dt="2022-02-07T07:40:33.093" v="2893"/>
          <ac:spMkLst>
            <pc:docMk/>
            <pc:sldMk cId="195619120" sldId="661"/>
            <ac:spMk id="182" creationId="{AB2B5113-F449-4F07-A38C-2DE1E603020E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83" creationId="{5F4CE07B-902D-4873-A0FD-C35620C64030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84" creationId="{28592384-4E08-4118-8F60-BABDC982463B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85" creationId="{038D46BB-EF00-4AFF-A779-EF2C237AFD0E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86" creationId="{A5CAC096-FD35-4F93-8B56-5198AD031281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87" creationId="{8B4833BF-2248-4861-8B51-DDF5A899113B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88" creationId="{81B1A966-A603-46DB-996C-7BB2C6A85B3E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89" creationId="{2AF29112-41D3-4AE5-AA7C-21C65EBB2EFD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190" creationId="{5A2C6473-0276-47A0-ADE5-456B219382A2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91" creationId="{D2BF21E7-070C-4802-AA46-493EDE140C3C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92" creationId="{FA55E410-C110-4971-B9A8-3B5B085FA38B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93" creationId="{1B11A351-F772-4ED8-8E7E-17431133BC57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94" creationId="{7EC24D59-05B7-4420-8168-52E4A7C2CF28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95" creationId="{191C7751-F239-4EBE-879D-79F32C2532DB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96" creationId="{4E898CBF-07E6-414B-8EBE-A6939FF6E55C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97" creationId="{E0B8A728-9B41-4CDD-89C8-8E2BA5FFD34C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98" creationId="{335E546E-4F5D-49DC-9D8E-AD9F11BAFE75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199" creationId="{3D6BD277-6A9A-4BA6-8158-4B22F212D42D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00" creationId="{5D0E2357-F22B-4EA6-A274-E924CC51FE18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01" creationId="{CC556233-0389-4B13-AA19-60D7806292FF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02" creationId="{87BF17CA-9731-4185-ADCA-095DD152B971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03" creationId="{D0F8AAE1-6C04-4645-A4FA-B6FC22AB9D96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04" creationId="{A9D3988E-339F-470C-8A27-BE451D02E51D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05" creationId="{68B90D10-D4C4-4B78-AC02-5351727ED2A2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06" creationId="{DE0F0437-AFDB-4C91-868C-E1E273080316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07" creationId="{528B9326-87EE-4CEE-BC82-6A8CB9D11A7E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08" creationId="{21624F07-C828-4FF6-A24E-66AFF8095248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09" creationId="{D2414C26-B561-4525-BCEA-09DFCE1BBC2C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10" creationId="{AD53DAB2-0CEC-4BB6-B51D-108983BAC407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11" creationId="{F75E0779-2E65-4A88-BEE7-736499B60529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12" creationId="{BFA00AE0-406E-49D6-BD99-A2CCF149B1CA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13" creationId="{3E33956C-B232-4334-ACD4-63A271427356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14" creationId="{22871E3E-EC1B-44FC-BCB3-D515CD186070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15" creationId="{9663FE3C-3C6E-430B-B250-C1FB522273A1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16" creationId="{86ACE989-E90C-4EA3-9606-27CF240C74C0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17" creationId="{0BBEF3D3-663E-4C83-B08F-5F665F8AFD6B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18" creationId="{C04D9649-A321-4AB1-8878-F758FF5C80A6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19" creationId="{F0AEA09F-678D-4CDC-BE60-18D2027F34B7}"/>
          </ac:spMkLst>
        </pc:spChg>
        <pc:spChg chg="del">
          <ac:chgData name="辻河 亨" userId="c7e64a7e-9be0-4dc6-a254-b54779f1fb3e" providerId="ADAL" clId="{764E3CDE-44C6-4EDB-ABAE-A27C0C4A528A}" dt="2022-02-07T06:49:02.926" v="121" actId="478"/>
          <ac:spMkLst>
            <pc:docMk/>
            <pc:sldMk cId="195619120" sldId="661"/>
            <ac:spMk id="220" creationId="{8B00150D-6F07-452B-AE22-993CE968BA44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21" creationId="{7B94248B-2F0F-4B8C-9A87-8A10890453B8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22" creationId="{9FC8EAA1-5599-4BA1-941D-160E14C84788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23" creationId="{6991D96E-7AFF-4937-BC38-84C585D767EA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24" creationId="{8AA17B13-2E08-47E3-9FEC-EFDB82DE59CE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25" creationId="{1437FF43-7411-4146-A61D-A28DE5C766F6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26" creationId="{DC9061FE-977D-4AB8-9E88-93E2128A178C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27" creationId="{EF48603D-2DCB-4B99-88C5-0C69E44FDC20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28" creationId="{D86548EF-E7AB-4420-A231-DE180A9984EE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29" creationId="{4E91F8AA-FB4E-4D0C-8EA2-113BFBE55A05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30" creationId="{E7C3DE76-58EC-4526-A6BD-0091E48E37E7}"/>
          </ac:spMkLst>
        </pc:spChg>
        <pc:spChg chg="add mod ord">
          <ac:chgData name="辻河 亨" userId="c7e64a7e-9be0-4dc6-a254-b54779f1fb3e" providerId="ADAL" clId="{764E3CDE-44C6-4EDB-ABAE-A27C0C4A528A}" dt="2022-02-07T08:26:58.079" v="5179" actId="166"/>
          <ac:spMkLst>
            <pc:docMk/>
            <pc:sldMk cId="195619120" sldId="661"/>
            <ac:spMk id="231" creationId="{752071ED-86A3-4E3F-8F68-A4CE653A1E30}"/>
          </ac:spMkLst>
        </pc:spChg>
        <pc:spChg chg="add mod ord">
          <ac:chgData name="辻河 亨" userId="c7e64a7e-9be0-4dc6-a254-b54779f1fb3e" providerId="ADAL" clId="{764E3CDE-44C6-4EDB-ABAE-A27C0C4A528A}" dt="2022-02-07T08:27:13.878" v="5181" actId="166"/>
          <ac:spMkLst>
            <pc:docMk/>
            <pc:sldMk cId="195619120" sldId="661"/>
            <ac:spMk id="232" creationId="{01A50B3D-1BC3-494E-B8F7-43CD9B16601C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33" creationId="{73E353AB-D457-4E43-9FD7-300D20AE6440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34" creationId="{27AE74DA-2C8E-407C-A430-45770DFE91CB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35" creationId="{8A9CA4F8-C4B3-4F6E-95C4-8505EC652912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36" creationId="{E11EDF6E-01C0-4506-82EA-DB0964F8094A}"/>
          </ac:spMkLst>
        </pc:spChg>
        <pc:spChg chg="add mod ord">
          <ac:chgData name="辻河 亨" userId="c7e64a7e-9be0-4dc6-a254-b54779f1fb3e" providerId="ADAL" clId="{764E3CDE-44C6-4EDB-ABAE-A27C0C4A528A}" dt="2022-02-07T08:41:37.886" v="6072" actId="14100"/>
          <ac:spMkLst>
            <pc:docMk/>
            <pc:sldMk cId="195619120" sldId="661"/>
            <ac:spMk id="237" creationId="{74D0E565-3E24-419B-832C-4813C811BECA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38" creationId="{81AD0EDA-865E-4EDD-AF7F-0BFE9FB635AB}"/>
          </ac:spMkLst>
        </pc:spChg>
        <pc:spChg chg="add mod ord">
          <ac:chgData name="辻河 亨" userId="c7e64a7e-9be0-4dc6-a254-b54779f1fb3e" providerId="ADAL" clId="{764E3CDE-44C6-4EDB-ABAE-A27C0C4A528A}" dt="2022-02-07T08:27:01.580" v="5180" actId="166"/>
          <ac:spMkLst>
            <pc:docMk/>
            <pc:sldMk cId="195619120" sldId="661"/>
            <ac:spMk id="239" creationId="{C1834A63-A506-4F7E-9C90-76AFFB6C633D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40" creationId="{18DF1F77-3CB7-43F8-B15E-CBD67F5519E7}"/>
          </ac:spMkLst>
        </pc:spChg>
        <pc:spChg chg="add mod ord">
          <ac:chgData name="辻河 亨" userId="c7e64a7e-9be0-4dc6-a254-b54779f1fb3e" providerId="ADAL" clId="{764E3CDE-44C6-4EDB-ABAE-A27C0C4A528A}" dt="2022-02-07T08:40:19.918" v="5971" actId="166"/>
          <ac:spMkLst>
            <pc:docMk/>
            <pc:sldMk cId="195619120" sldId="661"/>
            <ac:spMk id="241" creationId="{44A6B0DF-8694-461D-BB45-A1AC1AEC3E73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42" creationId="{65855673-EB01-4931-913A-1738A402DD5B}"/>
          </ac:spMkLst>
        </pc:spChg>
        <pc:spChg chg="add mod ord">
          <ac:chgData name="辻河 亨" userId="c7e64a7e-9be0-4dc6-a254-b54779f1fb3e" providerId="ADAL" clId="{764E3CDE-44C6-4EDB-ABAE-A27C0C4A528A}" dt="2022-02-07T08:34:33.009" v="5808" actId="166"/>
          <ac:spMkLst>
            <pc:docMk/>
            <pc:sldMk cId="195619120" sldId="661"/>
            <ac:spMk id="243" creationId="{D3953780-776B-43BB-A942-E07454F81AF8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44" creationId="{170E0E46-9695-463B-8A29-96401BCFE58D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45" creationId="{A2425327-0065-47F2-A79F-7C9BB87FFEF0}"/>
          </ac:spMkLst>
        </pc:spChg>
        <pc:spChg chg="add mod or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46" creationId="{FF44CF09-3D57-49BE-BC29-2CC4A3E46BCB}"/>
          </ac:spMkLst>
        </pc:spChg>
        <pc:spChg chg="add mod">
          <ac:chgData name="辻河 亨" userId="c7e64a7e-9be0-4dc6-a254-b54779f1fb3e" providerId="ADAL" clId="{764E3CDE-44C6-4EDB-ABAE-A27C0C4A528A}" dt="2022-02-07T07:57:49.814" v="4376" actId="1038"/>
          <ac:spMkLst>
            <pc:docMk/>
            <pc:sldMk cId="195619120" sldId="661"/>
            <ac:spMk id="247" creationId="{22A8DBD6-A373-4682-A9B8-585FD8D83A42}"/>
          </ac:spMkLst>
        </pc:spChg>
        <pc:spChg chg="add del mod ord">
          <ac:chgData name="辻河 亨" userId="c7e64a7e-9be0-4dc6-a254-b54779f1fb3e" providerId="ADAL" clId="{764E3CDE-44C6-4EDB-ABAE-A27C0C4A528A}" dt="2022-02-07T08:21:45.612" v="4490" actId="478"/>
          <ac:spMkLst>
            <pc:docMk/>
            <pc:sldMk cId="195619120" sldId="661"/>
            <ac:spMk id="248" creationId="{636C7D19-5EFA-40CC-8215-A72E5D1950AB}"/>
          </ac:spMkLst>
        </pc:spChg>
        <pc:spChg chg="add mod ord">
          <ac:chgData name="辻河 亨" userId="c7e64a7e-9be0-4dc6-a254-b54779f1fb3e" providerId="ADAL" clId="{764E3CDE-44C6-4EDB-ABAE-A27C0C4A528A}" dt="2022-02-07T07:59:38.741" v="4468" actId="167"/>
          <ac:spMkLst>
            <pc:docMk/>
            <pc:sldMk cId="195619120" sldId="661"/>
            <ac:spMk id="249" creationId="{18F27A5E-C735-476B-A338-F7C9436681E9}"/>
          </ac:spMkLst>
        </pc:spChg>
        <pc:spChg chg="add mod ord">
          <ac:chgData name="辻河 亨" userId="c7e64a7e-9be0-4dc6-a254-b54779f1fb3e" providerId="ADAL" clId="{764E3CDE-44C6-4EDB-ABAE-A27C0C4A528A}" dt="2022-02-07T08:23:31.740" v="4758" actId="14100"/>
          <ac:spMkLst>
            <pc:docMk/>
            <pc:sldMk cId="195619120" sldId="661"/>
            <ac:spMk id="250" creationId="{01317CD0-CA4F-494A-963C-39800FC7859F}"/>
          </ac:spMkLst>
        </pc:spChg>
        <pc:spChg chg="add mod ord">
          <ac:chgData name="辻河 亨" userId="c7e64a7e-9be0-4dc6-a254-b54779f1fb3e" providerId="ADAL" clId="{764E3CDE-44C6-4EDB-ABAE-A27C0C4A528A}" dt="2022-02-07T08:30:14.212" v="5209" actId="14100"/>
          <ac:spMkLst>
            <pc:docMk/>
            <pc:sldMk cId="195619120" sldId="661"/>
            <ac:spMk id="251" creationId="{46EA50A5-E37C-425B-B3DD-35AD99919803}"/>
          </ac:spMkLst>
        </pc:spChg>
        <pc:spChg chg="add mod ord">
          <ac:chgData name="辻河 亨" userId="c7e64a7e-9be0-4dc6-a254-b54779f1fb3e" providerId="ADAL" clId="{764E3CDE-44C6-4EDB-ABAE-A27C0C4A528A}" dt="2022-02-07T08:21:32.673" v="4485" actId="167"/>
          <ac:spMkLst>
            <pc:docMk/>
            <pc:sldMk cId="195619120" sldId="661"/>
            <ac:spMk id="252" creationId="{4F963F60-27C7-498D-92E9-9287CB80D31B}"/>
          </ac:spMkLst>
        </pc:spChg>
        <pc:spChg chg="add mod ord">
          <ac:chgData name="辻河 亨" userId="c7e64a7e-9be0-4dc6-a254-b54779f1fb3e" providerId="ADAL" clId="{764E3CDE-44C6-4EDB-ABAE-A27C0C4A528A}" dt="2022-02-07T08:22:42.043" v="4555" actId="14100"/>
          <ac:spMkLst>
            <pc:docMk/>
            <pc:sldMk cId="195619120" sldId="661"/>
            <ac:spMk id="253" creationId="{43B13924-501F-4D3B-8067-D4B4D0971F7B}"/>
          </ac:spMkLst>
        </pc:spChg>
        <pc:spChg chg="add mod">
          <ac:chgData name="辻河 亨" userId="c7e64a7e-9be0-4dc6-a254-b54779f1fb3e" providerId="ADAL" clId="{764E3CDE-44C6-4EDB-ABAE-A27C0C4A528A}" dt="2022-02-07T08:30:11.268" v="5208" actId="14100"/>
          <ac:spMkLst>
            <pc:docMk/>
            <pc:sldMk cId="195619120" sldId="661"/>
            <ac:spMk id="254" creationId="{C002AA18-F2B0-4090-B7CB-2165C18265D7}"/>
          </ac:spMkLst>
        </pc:spChg>
        <pc:spChg chg="add mod">
          <ac:chgData name="辻河 亨" userId="c7e64a7e-9be0-4dc6-a254-b54779f1fb3e" providerId="ADAL" clId="{764E3CDE-44C6-4EDB-ABAE-A27C0C4A528A}" dt="2022-02-07T08:30:05.804" v="5207" actId="1038"/>
          <ac:spMkLst>
            <pc:docMk/>
            <pc:sldMk cId="195619120" sldId="661"/>
            <ac:spMk id="255" creationId="{D637BB7C-05C1-47EB-9034-421D960B9DCD}"/>
          </ac:spMkLst>
        </pc:spChg>
        <pc:spChg chg="add mod">
          <ac:chgData name="辻河 亨" userId="c7e64a7e-9be0-4dc6-a254-b54779f1fb3e" providerId="ADAL" clId="{764E3CDE-44C6-4EDB-ABAE-A27C0C4A528A}" dt="2022-02-07T08:30:55.398" v="5286" actId="1037"/>
          <ac:spMkLst>
            <pc:docMk/>
            <pc:sldMk cId="195619120" sldId="661"/>
            <ac:spMk id="256" creationId="{607CF0F9-0F5B-4A5B-A3A4-524A23543904}"/>
          </ac:spMkLst>
        </pc:spChg>
        <pc:spChg chg="add mod">
          <ac:chgData name="辻河 亨" userId="c7e64a7e-9be0-4dc6-a254-b54779f1fb3e" providerId="ADAL" clId="{764E3CDE-44C6-4EDB-ABAE-A27C0C4A528A}" dt="2022-02-07T08:31:13.846" v="5371" actId="20577"/>
          <ac:spMkLst>
            <pc:docMk/>
            <pc:sldMk cId="195619120" sldId="661"/>
            <ac:spMk id="257" creationId="{56B0C977-1440-4156-A517-D08115A3EDC5}"/>
          </ac:spMkLst>
        </pc:spChg>
        <pc:spChg chg="add mod">
          <ac:chgData name="辻河 亨" userId="c7e64a7e-9be0-4dc6-a254-b54779f1fb3e" providerId="ADAL" clId="{764E3CDE-44C6-4EDB-ABAE-A27C0C4A528A}" dt="2022-02-07T08:32:48.728" v="5530" actId="14100"/>
          <ac:spMkLst>
            <pc:docMk/>
            <pc:sldMk cId="195619120" sldId="661"/>
            <ac:spMk id="258" creationId="{3EEAD36C-8430-425C-B61F-B40F0B351236}"/>
          </ac:spMkLst>
        </pc:spChg>
        <pc:spChg chg="add mod">
          <ac:chgData name="辻河 亨" userId="c7e64a7e-9be0-4dc6-a254-b54779f1fb3e" providerId="ADAL" clId="{764E3CDE-44C6-4EDB-ABAE-A27C0C4A528A}" dt="2022-02-07T08:32:52.221" v="5555" actId="1038"/>
          <ac:spMkLst>
            <pc:docMk/>
            <pc:sldMk cId="195619120" sldId="661"/>
            <ac:spMk id="259" creationId="{57340622-FD8F-4D48-BADE-11AA4DA3F396}"/>
          </ac:spMkLst>
        </pc:spChg>
        <pc:spChg chg="add del mod">
          <ac:chgData name="辻河 亨" userId="c7e64a7e-9be0-4dc6-a254-b54779f1fb3e" providerId="ADAL" clId="{764E3CDE-44C6-4EDB-ABAE-A27C0C4A528A}" dt="2022-02-07T08:33:04.669" v="5559" actId="478"/>
          <ac:spMkLst>
            <pc:docMk/>
            <pc:sldMk cId="195619120" sldId="661"/>
            <ac:spMk id="260" creationId="{8AAFEB1A-9DFE-4841-9879-76E500720EE2}"/>
          </ac:spMkLst>
        </pc:spChg>
        <pc:spChg chg="add mod">
          <ac:chgData name="辻河 亨" userId="c7e64a7e-9be0-4dc6-a254-b54779f1fb3e" providerId="ADAL" clId="{764E3CDE-44C6-4EDB-ABAE-A27C0C4A528A}" dt="2022-02-07T08:33:27.459" v="5584" actId="1038"/>
          <ac:spMkLst>
            <pc:docMk/>
            <pc:sldMk cId="195619120" sldId="661"/>
            <ac:spMk id="261" creationId="{E3CDABDD-05B1-4D1B-BE39-FB630F7A2D60}"/>
          </ac:spMkLst>
        </pc:spChg>
        <pc:spChg chg="add mod ord">
          <ac:chgData name="辻河 亨" userId="c7e64a7e-9be0-4dc6-a254-b54779f1fb3e" providerId="ADAL" clId="{764E3CDE-44C6-4EDB-ABAE-A27C0C4A528A}" dt="2022-02-07T08:33:15.307" v="5561" actId="166"/>
          <ac:spMkLst>
            <pc:docMk/>
            <pc:sldMk cId="195619120" sldId="661"/>
            <ac:spMk id="262" creationId="{15361463-2F7E-4E0B-928C-53C21BB182F5}"/>
          </ac:spMkLst>
        </pc:spChg>
        <pc:spChg chg="add mod ord">
          <ac:chgData name="辻河 亨" userId="c7e64a7e-9be0-4dc6-a254-b54779f1fb3e" providerId="ADAL" clId="{764E3CDE-44C6-4EDB-ABAE-A27C0C4A528A}" dt="2022-02-07T08:33:15.307" v="5561" actId="166"/>
          <ac:spMkLst>
            <pc:docMk/>
            <pc:sldMk cId="195619120" sldId="661"/>
            <ac:spMk id="263" creationId="{56DDED51-71E4-4458-9899-92743C1221B4}"/>
          </ac:spMkLst>
        </pc:spChg>
        <pc:spChg chg="add del mod">
          <ac:chgData name="辻河 亨" userId="c7e64a7e-9be0-4dc6-a254-b54779f1fb3e" providerId="ADAL" clId="{764E3CDE-44C6-4EDB-ABAE-A27C0C4A528A}" dt="2022-02-07T08:24:43.310" v="4838" actId="478"/>
          <ac:spMkLst>
            <pc:docMk/>
            <pc:sldMk cId="195619120" sldId="661"/>
            <ac:spMk id="264" creationId="{A0080EAE-2810-4A01-911E-42585D334E15}"/>
          </ac:spMkLst>
        </pc:spChg>
        <pc:spChg chg="add mod">
          <ac:chgData name="辻河 亨" userId="c7e64a7e-9be0-4dc6-a254-b54779f1fb3e" providerId="ADAL" clId="{764E3CDE-44C6-4EDB-ABAE-A27C0C4A528A}" dt="2022-02-07T08:29:55.947" v="5192" actId="14100"/>
          <ac:spMkLst>
            <pc:docMk/>
            <pc:sldMk cId="195619120" sldId="661"/>
            <ac:spMk id="265" creationId="{6E577CBC-26FF-4B7F-9156-9F051837F245}"/>
          </ac:spMkLst>
        </pc:spChg>
        <pc:spChg chg="add mod">
          <ac:chgData name="辻河 亨" userId="c7e64a7e-9be0-4dc6-a254-b54779f1fb3e" providerId="ADAL" clId="{764E3CDE-44C6-4EDB-ABAE-A27C0C4A528A}" dt="2022-02-07T08:38:22.101" v="5965" actId="1037"/>
          <ac:spMkLst>
            <pc:docMk/>
            <pc:sldMk cId="195619120" sldId="661"/>
            <ac:spMk id="266" creationId="{648A6F3E-4F84-4685-BF91-00A389CC22F9}"/>
          </ac:spMkLst>
        </pc:spChg>
        <pc:spChg chg="add mod">
          <ac:chgData name="辻河 亨" userId="c7e64a7e-9be0-4dc6-a254-b54779f1fb3e" providerId="ADAL" clId="{764E3CDE-44C6-4EDB-ABAE-A27C0C4A528A}" dt="2022-02-07T08:29:52.038" v="5191" actId="14100"/>
          <ac:spMkLst>
            <pc:docMk/>
            <pc:sldMk cId="195619120" sldId="661"/>
            <ac:spMk id="267" creationId="{C84F3B7D-99AA-480C-8A81-274A41DE8888}"/>
          </ac:spMkLst>
        </pc:spChg>
        <pc:spChg chg="add del mod">
          <ac:chgData name="辻河 亨" userId="c7e64a7e-9be0-4dc6-a254-b54779f1fb3e" providerId="ADAL" clId="{764E3CDE-44C6-4EDB-ABAE-A27C0C4A528A}" dt="2022-02-07T08:25:22.305" v="5016" actId="478"/>
          <ac:spMkLst>
            <pc:docMk/>
            <pc:sldMk cId="195619120" sldId="661"/>
            <ac:spMk id="268" creationId="{CF46C0D2-3387-49BD-87F8-2517949ADCCE}"/>
          </ac:spMkLst>
        </pc:spChg>
        <pc:spChg chg="add mod">
          <ac:chgData name="辻河 亨" userId="c7e64a7e-9be0-4dc6-a254-b54779f1fb3e" providerId="ADAL" clId="{764E3CDE-44C6-4EDB-ABAE-A27C0C4A528A}" dt="2022-02-07T08:29:47.508" v="5190" actId="1037"/>
          <ac:spMkLst>
            <pc:docMk/>
            <pc:sldMk cId="195619120" sldId="661"/>
            <ac:spMk id="269" creationId="{3BCDF222-0F4E-4A25-81FC-D766FFBF42D8}"/>
          </ac:spMkLst>
        </pc:spChg>
        <pc:spChg chg="add mod ord">
          <ac:chgData name="辻河 亨" userId="c7e64a7e-9be0-4dc6-a254-b54779f1fb3e" providerId="ADAL" clId="{764E3CDE-44C6-4EDB-ABAE-A27C0C4A528A}" dt="2022-02-07T08:26:49.380" v="5177" actId="166"/>
          <ac:spMkLst>
            <pc:docMk/>
            <pc:sldMk cId="195619120" sldId="661"/>
            <ac:spMk id="270" creationId="{E5E270DB-3DD1-4730-93C6-01716DB48F67}"/>
          </ac:spMkLst>
        </pc:spChg>
        <pc:spChg chg="add mod ord">
          <ac:chgData name="辻河 亨" userId="c7e64a7e-9be0-4dc6-a254-b54779f1fb3e" providerId="ADAL" clId="{764E3CDE-44C6-4EDB-ABAE-A27C0C4A528A}" dt="2022-02-07T08:30:48.173" v="5279" actId="14100"/>
          <ac:spMkLst>
            <pc:docMk/>
            <pc:sldMk cId="195619120" sldId="661"/>
            <ac:spMk id="271" creationId="{3C5A71BF-E72E-4FAE-B7A8-1DAA09D82393}"/>
          </ac:spMkLst>
        </pc:spChg>
        <pc:spChg chg="add mod ord">
          <ac:chgData name="辻河 亨" userId="c7e64a7e-9be0-4dc6-a254-b54779f1fb3e" providerId="ADAL" clId="{764E3CDE-44C6-4EDB-ABAE-A27C0C4A528A}" dt="2022-02-07T08:34:18.698" v="5804" actId="166"/>
          <ac:spMkLst>
            <pc:docMk/>
            <pc:sldMk cId="195619120" sldId="661"/>
            <ac:spMk id="272" creationId="{5650B95D-C710-4DC3-99E4-5076A6681D0E}"/>
          </ac:spMkLst>
        </pc:spChg>
        <pc:spChg chg="add mod">
          <ac:chgData name="辻河 亨" userId="c7e64a7e-9be0-4dc6-a254-b54779f1fb3e" providerId="ADAL" clId="{764E3CDE-44C6-4EDB-ABAE-A27C0C4A528A}" dt="2022-02-07T08:29:59.927" v="5193" actId="1076"/>
          <ac:spMkLst>
            <pc:docMk/>
            <pc:sldMk cId="195619120" sldId="661"/>
            <ac:spMk id="273" creationId="{7638A0EB-8C3E-455E-9260-5C39BF9F41F4}"/>
          </ac:spMkLst>
        </pc:spChg>
        <pc:spChg chg="add mod">
          <ac:chgData name="辻河 亨" userId="c7e64a7e-9be0-4dc6-a254-b54779f1fb3e" providerId="ADAL" clId="{764E3CDE-44C6-4EDB-ABAE-A27C0C4A528A}" dt="2022-02-07T08:30:24.118" v="5272" actId="1038"/>
          <ac:spMkLst>
            <pc:docMk/>
            <pc:sldMk cId="195619120" sldId="661"/>
            <ac:spMk id="274" creationId="{92A299ED-2595-4C21-B24B-1A212794A234}"/>
          </ac:spMkLst>
        </pc:spChg>
        <pc:spChg chg="add mod">
          <ac:chgData name="辻河 亨" userId="c7e64a7e-9be0-4dc6-a254-b54779f1fb3e" providerId="ADAL" clId="{764E3CDE-44C6-4EDB-ABAE-A27C0C4A528A}" dt="2022-02-07T08:36:11.227" v="5959" actId="693"/>
          <ac:spMkLst>
            <pc:docMk/>
            <pc:sldMk cId="195619120" sldId="661"/>
            <ac:spMk id="275" creationId="{A353D01A-CEEC-4CAE-8199-5C0395FB525F}"/>
          </ac:spMkLst>
        </pc:spChg>
        <pc:spChg chg="add mod">
          <ac:chgData name="辻河 亨" userId="c7e64a7e-9be0-4dc6-a254-b54779f1fb3e" providerId="ADAL" clId="{764E3CDE-44C6-4EDB-ABAE-A27C0C4A528A}" dt="2022-02-07T08:31:27.179" v="5446" actId="1037"/>
          <ac:spMkLst>
            <pc:docMk/>
            <pc:sldMk cId="195619120" sldId="661"/>
            <ac:spMk id="276" creationId="{D60EC20D-1CF8-4E91-BF3D-35B29EDEB8C4}"/>
          </ac:spMkLst>
        </pc:spChg>
        <pc:spChg chg="add mod">
          <ac:chgData name="辻河 亨" userId="c7e64a7e-9be0-4dc6-a254-b54779f1fb3e" providerId="ADAL" clId="{764E3CDE-44C6-4EDB-ABAE-A27C0C4A528A}" dt="2022-02-07T08:31:43.462" v="5449" actId="14100"/>
          <ac:spMkLst>
            <pc:docMk/>
            <pc:sldMk cId="195619120" sldId="661"/>
            <ac:spMk id="277" creationId="{11A0495D-EB3B-4CA0-BBB7-2505CB1729F4}"/>
          </ac:spMkLst>
        </pc:spChg>
        <pc:spChg chg="add mod">
          <ac:chgData name="辻河 亨" userId="c7e64a7e-9be0-4dc6-a254-b54779f1fb3e" providerId="ADAL" clId="{764E3CDE-44C6-4EDB-ABAE-A27C0C4A528A}" dt="2022-02-07T08:31:49.282" v="5451" actId="1076"/>
          <ac:spMkLst>
            <pc:docMk/>
            <pc:sldMk cId="195619120" sldId="661"/>
            <ac:spMk id="278" creationId="{F032B6AB-4A73-48AA-BA1A-C859A75D14E5}"/>
          </ac:spMkLst>
        </pc:spChg>
        <pc:spChg chg="add mod">
          <ac:chgData name="辻河 亨" userId="c7e64a7e-9be0-4dc6-a254-b54779f1fb3e" providerId="ADAL" clId="{764E3CDE-44C6-4EDB-ABAE-A27C0C4A528A}" dt="2022-02-07T08:32:04.330" v="5456" actId="14100"/>
          <ac:spMkLst>
            <pc:docMk/>
            <pc:sldMk cId="195619120" sldId="661"/>
            <ac:spMk id="279" creationId="{7357FF85-1F0F-4CC4-BB4E-2DC474BF9E5A}"/>
          </ac:spMkLst>
        </pc:spChg>
        <pc:spChg chg="add mod">
          <ac:chgData name="辻河 亨" userId="c7e64a7e-9be0-4dc6-a254-b54779f1fb3e" providerId="ADAL" clId="{764E3CDE-44C6-4EDB-ABAE-A27C0C4A528A}" dt="2022-02-07T08:38:41.347" v="5970" actId="6549"/>
          <ac:spMkLst>
            <pc:docMk/>
            <pc:sldMk cId="195619120" sldId="661"/>
            <ac:spMk id="280" creationId="{48E2C769-B438-473F-BBED-AA01BA5BEF80}"/>
          </ac:spMkLst>
        </pc:spChg>
        <pc:spChg chg="add mod">
          <ac:chgData name="辻河 亨" userId="c7e64a7e-9be0-4dc6-a254-b54779f1fb3e" providerId="ADAL" clId="{764E3CDE-44C6-4EDB-ABAE-A27C0C4A528A}" dt="2022-02-07T08:35:56.452" v="5957" actId="693"/>
          <ac:spMkLst>
            <pc:docMk/>
            <pc:sldMk cId="195619120" sldId="661"/>
            <ac:spMk id="281" creationId="{781A8992-3342-4234-B46E-AEFBFD26F106}"/>
          </ac:spMkLst>
        </pc:spChg>
        <pc:spChg chg="add mod">
          <ac:chgData name="辻河 亨" userId="c7e64a7e-9be0-4dc6-a254-b54779f1fb3e" providerId="ADAL" clId="{764E3CDE-44C6-4EDB-ABAE-A27C0C4A528A}" dt="2022-02-07T08:34:00.611" v="5802" actId="1038"/>
          <ac:spMkLst>
            <pc:docMk/>
            <pc:sldMk cId="195619120" sldId="661"/>
            <ac:spMk id="282" creationId="{4D82D3B8-CCAF-4D8A-B48C-F83C375561FB}"/>
          </ac:spMkLst>
        </pc:spChg>
        <pc:spChg chg="add mod">
          <ac:chgData name="辻河 亨" userId="c7e64a7e-9be0-4dc6-a254-b54779f1fb3e" providerId="ADAL" clId="{764E3CDE-44C6-4EDB-ABAE-A27C0C4A528A}" dt="2022-02-07T08:35:01.645" v="5811" actId="14100"/>
          <ac:spMkLst>
            <pc:docMk/>
            <pc:sldMk cId="195619120" sldId="661"/>
            <ac:spMk id="283" creationId="{2AE46173-3729-40C8-8AF1-AF08FE0BE6DA}"/>
          </ac:spMkLst>
        </pc:spChg>
        <pc:spChg chg="add del mod">
          <ac:chgData name="辻河 亨" userId="c7e64a7e-9be0-4dc6-a254-b54779f1fb3e" providerId="ADAL" clId="{764E3CDE-44C6-4EDB-ABAE-A27C0C4A528A}" dt="2022-02-07T08:35:07.874" v="5814" actId="478"/>
          <ac:spMkLst>
            <pc:docMk/>
            <pc:sldMk cId="195619120" sldId="661"/>
            <ac:spMk id="284" creationId="{62FA3181-8BCA-4BE2-8F37-A0A024C5D79D}"/>
          </ac:spMkLst>
        </pc:spChg>
        <pc:spChg chg="add mod">
          <ac:chgData name="辻河 亨" userId="c7e64a7e-9be0-4dc6-a254-b54779f1fb3e" providerId="ADAL" clId="{764E3CDE-44C6-4EDB-ABAE-A27C0C4A528A}" dt="2022-02-07T08:35:37.687" v="5956" actId="1037"/>
          <ac:spMkLst>
            <pc:docMk/>
            <pc:sldMk cId="195619120" sldId="661"/>
            <ac:spMk id="285" creationId="{EB0A1485-016E-44D3-8774-0EA21744292F}"/>
          </ac:spMkLst>
        </pc:spChg>
        <pc:spChg chg="add mod">
          <ac:chgData name="辻河 亨" userId="c7e64a7e-9be0-4dc6-a254-b54779f1fb3e" providerId="ADAL" clId="{764E3CDE-44C6-4EDB-ABAE-A27C0C4A528A}" dt="2022-02-07T08:35:31.248" v="5933" actId="14100"/>
          <ac:spMkLst>
            <pc:docMk/>
            <pc:sldMk cId="195619120" sldId="661"/>
            <ac:spMk id="286" creationId="{8D30F477-5FB1-4A0C-9AE9-65293FE1FE37}"/>
          </ac:spMkLst>
        </pc:spChg>
        <pc:spChg chg="add mod">
          <ac:chgData name="辻河 亨" userId="c7e64a7e-9be0-4dc6-a254-b54779f1fb3e" providerId="ADAL" clId="{764E3CDE-44C6-4EDB-ABAE-A27C0C4A528A}" dt="2022-02-07T08:40:52.566" v="6068" actId="1037"/>
          <ac:spMkLst>
            <pc:docMk/>
            <pc:sldMk cId="195619120" sldId="661"/>
            <ac:spMk id="287" creationId="{C059DCB5-0C5A-4696-AD7C-6B7200BDF0D0}"/>
          </ac:spMkLst>
        </pc:spChg>
        <pc:spChg chg="add mod">
          <ac:chgData name="辻河 亨" userId="c7e64a7e-9be0-4dc6-a254-b54779f1fb3e" providerId="ADAL" clId="{764E3CDE-44C6-4EDB-ABAE-A27C0C4A528A}" dt="2022-02-07T08:40:52.566" v="6068" actId="1037"/>
          <ac:spMkLst>
            <pc:docMk/>
            <pc:sldMk cId="195619120" sldId="661"/>
            <ac:spMk id="288" creationId="{ABCD5368-0022-427D-B923-E974CF635077}"/>
          </ac:spMkLst>
        </pc:spChg>
        <pc:spChg chg="add mod">
          <ac:chgData name="辻河 亨" userId="c7e64a7e-9be0-4dc6-a254-b54779f1fb3e" providerId="ADAL" clId="{764E3CDE-44C6-4EDB-ABAE-A27C0C4A528A}" dt="2022-02-07T08:42:00.147" v="6078" actId="1038"/>
          <ac:spMkLst>
            <pc:docMk/>
            <pc:sldMk cId="195619120" sldId="661"/>
            <ac:spMk id="289" creationId="{5519B259-6B45-499F-9922-25202908F1AB}"/>
          </ac:spMkLst>
        </pc:spChg>
        <pc:spChg chg="add mod">
          <ac:chgData name="辻河 亨" userId="c7e64a7e-9be0-4dc6-a254-b54779f1fb3e" providerId="ADAL" clId="{764E3CDE-44C6-4EDB-ABAE-A27C0C4A528A}" dt="2022-02-07T08:42:29.579" v="6171" actId="1036"/>
          <ac:spMkLst>
            <pc:docMk/>
            <pc:sldMk cId="195619120" sldId="661"/>
            <ac:spMk id="290" creationId="{78AF7295-7EE2-45E6-BAFA-73E3C1226541}"/>
          </ac:spMkLst>
        </pc:spChg>
        <pc:spChg chg="add mod">
          <ac:chgData name="辻河 亨" userId="c7e64a7e-9be0-4dc6-a254-b54779f1fb3e" providerId="ADAL" clId="{764E3CDE-44C6-4EDB-ABAE-A27C0C4A528A}" dt="2022-02-07T08:42:17.788" v="6138" actId="1038"/>
          <ac:spMkLst>
            <pc:docMk/>
            <pc:sldMk cId="195619120" sldId="661"/>
            <ac:spMk id="291" creationId="{BCA17168-AC39-4E15-AD99-2DA7DF6AA433}"/>
          </ac:spMkLst>
        </pc:spChg>
        <pc:spChg chg="add mod">
          <ac:chgData name="辻河 亨" userId="c7e64a7e-9be0-4dc6-a254-b54779f1fb3e" providerId="ADAL" clId="{764E3CDE-44C6-4EDB-ABAE-A27C0C4A528A}" dt="2022-02-07T08:42:24.491" v="6153" actId="1036"/>
          <ac:spMkLst>
            <pc:docMk/>
            <pc:sldMk cId="195619120" sldId="661"/>
            <ac:spMk id="292" creationId="{036E6D76-AE01-4CE0-ADCB-C2CB8627C895}"/>
          </ac:spMkLst>
        </pc:spChg>
      </pc:sldChg>
      <pc:sldChg chg="addSp delSp modSp add mod ord">
        <pc:chgData name="辻河 亨" userId="c7e64a7e-9be0-4dc6-a254-b54779f1fb3e" providerId="ADAL" clId="{764E3CDE-44C6-4EDB-ABAE-A27C0C4A528A}" dt="2022-02-07T09:33:11.549" v="11113" actId="1035"/>
        <pc:sldMkLst>
          <pc:docMk/>
          <pc:sldMk cId="3772956817" sldId="662"/>
        </pc:sldMkLst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" creationId="{36268EE6-F611-4AFA-84F5-0269BF50A705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3" creationId="{650C81CB-C144-4801-986B-337693C345C3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60" creationId="{15BA1171-437A-4E35-AA8E-D4B3FF3991F7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61" creationId="{C822B158-40E2-4FC4-AF10-89218DC55851}"/>
          </ac:spMkLst>
        </pc:spChg>
        <pc:spChg chg="del">
          <ac:chgData name="辻河 亨" userId="c7e64a7e-9be0-4dc6-a254-b54779f1fb3e" providerId="ADAL" clId="{764E3CDE-44C6-4EDB-ABAE-A27C0C4A528A}" dt="2022-02-07T06:48:50.183" v="120" actId="478"/>
          <ac:spMkLst>
            <pc:docMk/>
            <pc:sldMk cId="3772956817" sldId="662"/>
            <ac:spMk id="62" creationId="{1E21255E-09A5-447E-ACEB-161003FD3E11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65" creationId="{00000000-0000-0000-0000-000000000000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67" creationId="{00000000-0000-0000-0000-000000000000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78" creationId="{38DF176C-1B26-479F-8D82-56F553639443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79" creationId="{ED899C6D-90C0-4D2D-8247-837A8F82CB63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80" creationId="{E6CEF616-4F6C-4B08-BBCD-2F65C4E08552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81" creationId="{1EE903AF-32C8-43DD-A05D-75EACB994BC5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82" creationId="{450B5D41-B883-44A8-BC36-CD0466CCDE9B}"/>
          </ac:spMkLst>
        </pc:spChg>
        <pc:spChg chg="add del mod">
          <ac:chgData name="辻河 亨" userId="c7e64a7e-9be0-4dc6-a254-b54779f1fb3e" providerId="ADAL" clId="{764E3CDE-44C6-4EDB-ABAE-A27C0C4A528A}" dt="2022-02-07T08:49:35.585" v="7371" actId="478"/>
          <ac:spMkLst>
            <pc:docMk/>
            <pc:sldMk cId="3772956817" sldId="662"/>
            <ac:spMk id="83" creationId="{8085B754-AD10-4B6A-8F62-737A3A9E98EC}"/>
          </ac:spMkLst>
        </pc:spChg>
        <pc:spChg chg="add del mod">
          <ac:chgData name="辻河 亨" userId="c7e64a7e-9be0-4dc6-a254-b54779f1fb3e" providerId="ADAL" clId="{764E3CDE-44C6-4EDB-ABAE-A27C0C4A528A}" dt="2022-02-07T08:51:13.304" v="7758" actId="478"/>
          <ac:spMkLst>
            <pc:docMk/>
            <pc:sldMk cId="3772956817" sldId="662"/>
            <ac:spMk id="84" creationId="{5475CB50-EB1A-497C-B10E-AC71EDA30296}"/>
          </ac:spMkLst>
        </pc:spChg>
        <pc:spChg chg="add del mod">
          <ac:chgData name="辻河 亨" userId="c7e64a7e-9be0-4dc6-a254-b54779f1fb3e" providerId="ADAL" clId="{764E3CDE-44C6-4EDB-ABAE-A27C0C4A528A}" dt="2022-02-07T08:44:49.606" v="6222" actId="478"/>
          <ac:spMkLst>
            <pc:docMk/>
            <pc:sldMk cId="3772956817" sldId="662"/>
            <ac:spMk id="85" creationId="{CD796181-A899-4A32-B613-A3903D1B9AB8}"/>
          </ac:spMkLst>
        </pc:spChg>
        <pc:spChg chg="add del mod">
          <ac:chgData name="辻河 亨" userId="c7e64a7e-9be0-4dc6-a254-b54779f1fb3e" providerId="ADAL" clId="{764E3CDE-44C6-4EDB-ABAE-A27C0C4A528A}" dt="2022-02-07T08:45:29.377" v="6411" actId="478"/>
          <ac:spMkLst>
            <pc:docMk/>
            <pc:sldMk cId="3772956817" sldId="662"/>
            <ac:spMk id="86" creationId="{FF02A583-C843-4B29-A591-78ECB78F6FB4}"/>
          </ac:spMkLst>
        </pc:spChg>
        <pc:spChg chg="add del mod">
          <ac:chgData name="辻河 亨" userId="c7e64a7e-9be0-4dc6-a254-b54779f1fb3e" providerId="ADAL" clId="{764E3CDE-44C6-4EDB-ABAE-A27C0C4A528A}" dt="2022-02-07T08:45:29.377" v="6411" actId="478"/>
          <ac:spMkLst>
            <pc:docMk/>
            <pc:sldMk cId="3772956817" sldId="662"/>
            <ac:spMk id="87" creationId="{33C5D7C6-CCA6-4DC8-AAFD-9EF4DDBD27A8}"/>
          </ac:spMkLst>
        </pc:spChg>
        <pc:spChg chg="add del mod">
          <ac:chgData name="辻河 亨" userId="c7e64a7e-9be0-4dc6-a254-b54779f1fb3e" providerId="ADAL" clId="{764E3CDE-44C6-4EDB-ABAE-A27C0C4A528A}" dt="2022-02-07T08:45:29.377" v="6411" actId="478"/>
          <ac:spMkLst>
            <pc:docMk/>
            <pc:sldMk cId="3772956817" sldId="662"/>
            <ac:spMk id="88" creationId="{BD547237-76E2-45F4-8EED-EA0F5C1ADDFF}"/>
          </ac:spMkLst>
        </pc:spChg>
        <pc:spChg chg="add del mod">
          <ac:chgData name="辻河 亨" userId="c7e64a7e-9be0-4dc6-a254-b54779f1fb3e" providerId="ADAL" clId="{764E3CDE-44C6-4EDB-ABAE-A27C0C4A528A}" dt="2022-02-07T08:45:29.377" v="6411" actId="478"/>
          <ac:spMkLst>
            <pc:docMk/>
            <pc:sldMk cId="3772956817" sldId="662"/>
            <ac:spMk id="89" creationId="{B23EE9D6-16DD-4C0A-B946-ED82D7F9FC7E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90" creationId="{8C5E1160-CAC7-4BCC-BCEC-FBD53D1BEFEA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91" creationId="{42FEF70A-F141-4D1F-BBD3-DF772F75B7C2}"/>
          </ac:spMkLst>
        </pc:spChg>
        <pc:spChg chg="add del mod">
          <ac:chgData name="辻河 亨" userId="c7e64a7e-9be0-4dc6-a254-b54779f1fb3e" providerId="ADAL" clId="{764E3CDE-44C6-4EDB-ABAE-A27C0C4A528A}" dt="2022-02-07T08:45:32.223" v="6412" actId="478"/>
          <ac:spMkLst>
            <pc:docMk/>
            <pc:sldMk cId="3772956817" sldId="662"/>
            <ac:spMk id="92" creationId="{74E744E2-4958-4E9F-BC33-CD4725BC93FC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93" creationId="{00000000-0000-0000-0000-000000000000}"/>
          </ac:spMkLst>
        </pc:spChg>
        <pc:spChg chg="add del mod">
          <ac:chgData name="辻河 亨" userId="c7e64a7e-9be0-4dc6-a254-b54779f1fb3e" providerId="ADAL" clId="{764E3CDE-44C6-4EDB-ABAE-A27C0C4A528A}" dt="2022-02-07T08:45:29.377" v="6411" actId="478"/>
          <ac:spMkLst>
            <pc:docMk/>
            <pc:sldMk cId="3772956817" sldId="662"/>
            <ac:spMk id="94" creationId="{C868A234-384C-49C2-89C5-F3F27D799E2A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95" creationId="{1890BD86-289D-41C4-B06B-6EEF7DA9265F}"/>
          </ac:spMkLst>
        </pc:spChg>
        <pc:spChg chg="add del mod">
          <ac:chgData name="辻河 亨" userId="c7e64a7e-9be0-4dc6-a254-b54779f1fb3e" providerId="ADAL" clId="{764E3CDE-44C6-4EDB-ABAE-A27C0C4A528A}" dt="2022-02-07T08:45:10.225" v="6403" actId="478"/>
          <ac:spMkLst>
            <pc:docMk/>
            <pc:sldMk cId="3772956817" sldId="662"/>
            <ac:spMk id="96" creationId="{7C428F76-6A24-4004-96EA-B0FEEA54EF94}"/>
          </ac:spMkLst>
        </pc:spChg>
        <pc:spChg chg="add del mod">
          <ac:chgData name="辻河 亨" userId="c7e64a7e-9be0-4dc6-a254-b54779f1fb3e" providerId="ADAL" clId="{764E3CDE-44C6-4EDB-ABAE-A27C0C4A528A}" dt="2022-02-07T08:45:10.225" v="6403" actId="478"/>
          <ac:spMkLst>
            <pc:docMk/>
            <pc:sldMk cId="3772956817" sldId="662"/>
            <ac:spMk id="97" creationId="{99229756-3F13-4F5D-BEEA-0F1BDC5D9196}"/>
          </ac:spMkLst>
        </pc:spChg>
        <pc:spChg chg="add del mod">
          <ac:chgData name="辻河 亨" userId="c7e64a7e-9be0-4dc6-a254-b54779f1fb3e" providerId="ADAL" clId="{764E3CDE-44C6-4EDB-ABAE-A27C0C4A528A}" dt="2022-02-07T08:49:42.541" v="7424" actId="478"/>
          <ac:spMkLst>
            <pc:docMk/>
            <pc:sldMk cId="3772956817" sldId="662"/>
            <ac:spMk id="98" creationId="{C056E9F9-B0B8-490F-B18F-6C4D6DD91DDE}"/>
          </ac:spMkLst>
        </pc:spChg>
        <pc:spChg chg="add del mod">
          <ac:chgData name="辻河 亨" userId="c7e64a7e-9be0-4dc6-a254-b54779f1fb3e" providerId="ADAL" clId="{764E3CDE-44C6-4EDB-ABAE-A27C0C4A528A}" dt="2022-02-07T08:51:11.668" v="7757" actId="478"/>
          <ac:spMkLst>
            <pc:docMk/>
            <pc:sldMk cId="3772956817" sldId="662"/>
            <ac:spMk id="99" creationId="{D9B07B41-9102-4C3B-ACBB-27A0ED04C75B}"/>
          </ac:spMkLst>
        </pc:spChg>
        <pc:spChg chg="add del mod">
          <ac:chgData name="辻河 亨" userId="c7e64a7e-9be0-4dc6-a254-b54779f1fb3e" providerId="ADAL" clId="{764E3CDE-44C6-4EDB-ABAE-A27C0C4A528A}" dt="2022-02-07T08:50:26.261" v="7590" actId="478"/>
          <ac:spMkLst>
            <pc:docMk/>
            <pc:sldMk cId="3772956817" sldId="662"/>
            <ac:spMk id="100" creationId="{05B771DE-8419-4F63-A64B-A80FFAD01530}"/>
          </ac:spMkLst>
        </pc:spChg>
        <pc:spChg chg="add del mod">
          <ac:chgData name="辻河 亨" userId="c7e64a7e-9be0-4dc6-a254-b54779f1fb3e" providerId="ADAL" clId="{764E3CDE-44C6-4EDB-ABAE-A27C0C4A528A}" dt="2022-02-07T08:51:09.858" v="7756" actId="478"/>
          <ac:spMkLst>
            <pc:docMk/>
            <pc:sldMk cId="3772956817" sldId="662"/>
            <ac:spMk id="101" creationId="{AFD5F88D-576E-4A32-85A2-8BF71CD248DC}"/>
          </ac:spMkLst>
        </pc:spChg>
        <pc:spChg chg="add del mod">
          <ac:chgData name="辻河 亨" userId="c7e64a7e-9be0-4dc6-a254-b54779f1fb3e" providerId="ADAL" clId="{764E3CDE-44C6-4EDB-ABAE-A27C0C4A528A}" dt="2022-02-07T08:50:42.848" v="7697" actId="478"/>
          <ac:spMkLst>
            <pc:docMk/>
            <pc:sldMk cId="3772956817" sldId="662"/>
            <ac:spMk id="102" creationId="{8117D334-8378-412E-97BA-9B27DD2B4086}"/>
          </ac:spMkLst>
        </pc:spChg>
        <pc:spChg chg="add del mod">
          <ac:chgData name="辻河 亨" userId="c7e64a7e-9be0-4dc6-a254-b54779f1fb3e" providerId="ADAL" clId="{764E3CDE-44C6-4EDB-ABAE-A27C0C4A528A}" dt="2022-02-07T08:51:09.858" v="7756" actId="478"/>
          <ac:spMkLst>
            <pc:docMk/>
            <pc:sldMk cId="3772956817" sldId="662"/>
            <ac:spMk id="103" creationId="{80F5726E-B8B8-4B14-AB91-B31FD5BE222D}"/>
          </ac:spMkLst>
        </pc:spChg>
        <pc:spChg chg="add del mod">
          <ac:chgData name="辻河 亨" userId="c7e64a7e-9be0-4dc6-a254-b54779f1fb3e" providerId="ADAL" clId="{764E3CDE-44C6-4EDB-ABAE-A27C0C4A528A}" dt="2022-02-07T08:50:58.784" v="7755" actId="478"/>
          <ac:spMkLst>
            <pc:docMk/>
            <pc:sldMk cId="3772956817" sldId="662"/>
            <ac:spMk id="104" creationId="{C21D502D-A5DF-4C9E-9163-CF3EFE520020}"/>
          </ac:spMkLst>
        </pc:spChg>
        <pc:spChg chg="add del mod">
          <ac:chgData name="辻河 亨" userId="c7e64a7e-9be0-4dc6-a254-b54779f1fb3e" providerId="ADAL" clId="{764E3CDE-44C6-4EDB-ABAE-A27C0C4A528A}" dt="2022-02-07T08:51:09.858" v="7756" actId="478"/>
          <ac:spMkLst>
            <pc:docMk/>
            <pc:sldMk cId="3772956817" sldId="662"/>
            <ac:spMk id="105" creationId="{0EE2FBDD-C5F4-4056-B311-A41045DC8B48}"/>
          </ac:spMkLst>
        </pc:spChg>
        <pc:spChg chg="add mod">
          <ac:chgData name="辻河 亨" userId="c7e64a7e-9be0-4dc6-a254-b54779f1fb3e" providerId="ADAL" clId="{764E3CDE-44C6-4EDB-ABAE-A27C0C4A528A}" dt="2022-02-07T08:51:27.973" v="7759" actId="1582"/>
          <ac:spMkLst>
            <pc:docMk/>
            <pc:sldMk cId="3772956817" sldId="662"/>
            <ac:spMk id="106" creationId="{FD14590B-E5A7-4FE8-9974-559EC01628BF}"/>
          </ac:spMkLst>
        </pc:spChg>
        <pc:spChg chg="add mod">
          <ac:chgData name="辻河 亨" userId="c7e64a7e-9be0-4dc6-a254-b54779f1fb3e" providerId="ADAL" clId="{764E3CDE-44C6-4EDB-ABAE-A27C0C4A528A}" dt="2022-02-07T08:47:20.075" v="6878"/>
          <ac:spMkLst>
            <pc:docMk/>
            <pc:sldMk cId="3772956817" sldId="662"/>
            <ac:spMk id="107" creationId="{D4752ADC-681C-4DA5-A68B-D26B59235FBC}"/>
          </ac:spMkLst>
        </pc:spChg>
        <pc:spChg chg="add mod">
          <ac:chgData name="辻河 亨" userId="c7e64a7e-9be0-4dc6-a254-b54779f1fb3e" providerId="ADAL" clId="{764E3CDE-44C6-4EDB-ABAE-A27C0C4A528A}" dt="2022-02-07T08:52:18.427" v="7800" actId="6549"/>
          <ac:spMkLst>
            <pc:docMk/>
            <pc:sldMk cId="3772956817" sldId="662"/>
            <ac:spMk id="108" creationId="{F021BF65-84D6-4528-A76F-4FB886838766}"/>
          </ac:spMkLst>
        </pc:spChg>
        <pc:spChg chg="add mod">
          <ac:chgData name="辻河 亨" userId="c7e64a7e-9be0-4dc6-a254-b54779f1fb3e" providerId="ADAL" clId="{764E3CDE-44C6-4EDB-ABAE-A27C0C4A528A}" dt="2022-02-07T09:31:58.353" v="11101" actId="6549"/>
          <ac:spMkLst>
            <pc:docMk/>
            <pc:sldMk cId="3772956817" sldId="662"/>
            <ac:spMk id="109" creationId="{B23B71C1-7698-4594-841C-86B6DC27FE79}"/>
          </ac:spMkLst>
        </pc:spChg>
        <pc:spChg chg="add mod">
          <ac:chgData name="辻河 亨" userId="c7e64a7e-9be0-4dc6-a254-b54779f1fb3e" providerId="ADAL" clId="{764E3CDE-44C6-4EDB-ABAE-A27C0C4A528A}" dt="2022-02-07T09:31:44.739" v="11092" actId="20577"/>
          <ac:spMkLst>
            <pc:docMk/>
            <pc:sldMk cId="3772956817" sldId="662"/>
            <ac:spMk id="110" creationId="{61B418B9-DF28-4519-832B-B0635A82D688}"/>
          </ac:spMkLst>
        </pc:spChg>
        <pc:spChg chg="add del mod">
          <ac:chgData name="辻河 亨" userId="c7e64a7e-9be0-4dc6-a254-b54779f1fb3e" providerId="ADAL" clId="{764E3CDE-44C6-4EDB-ABAE-A27C0C4A528A}" dt="2022-02-07T08:50:03.950" v="7479" actId="478"/>
          <ac:spMkLst>
            <pc:docMk/>
            <pc:sldMk cId="3772956817" sldId="662"/>
            <ac:spMk id="111" creationId="{024F4285-4C3B-432A-9449-D6DA590726EE}"/>
          </ac:spMkLst>
        </pc:spChg>
        <pc:spChg chg="add del mod">
          <ac:chgData name="辻河 亨" userId="c7e64a7e-9be0-4dc6-a254-b54779f1fb3e" providerId="ADAL" clId="{764E3CDE-44C6-4EDB-ABAE-A27C0C4A528A}" dt="2022-02-07T08:50:13.642" v="7533" actId="478"/>
          <ac:spMkLst>
            <pc:docMk/>
            <pc:sldMk cId="3772956817" sldId="662"/>
            <ac:spMk id="112" creationId="{16684CF4-F93E-44EA-86FC-7214B7188A99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13" creationId="{00000000-0000-0000-0000-000000000000}"/>
          </ac:spMkLst>
        </pc:spChg>
        <pc:spChg chg="add mod ord">
          <ac:chgData name="辻河 亨" userId="c7e64a7e-9be0-4dc6-a254-b54779f1fb3e" providerId="ADAL" clId="{764E3CDE-44C6-4EDB-ABAE-A27C0C4A528A}" dt="2022-02-07T09:31:30.522" v="11084" actId="14100"/>
          <ac:spMkLst>
            <pc:docMk/>
            <pc:sldMk cId="3772956817" sldId="662"/>
            <ac:spMk id="114" creationId="{54ADBC66-CDF3-49BA-B348-9FA5C62F37A6}"/>
          </ac:spMkLst>
        </pc:spChg>
        <pc:spChg chg="add mod ord">
          <ac:chgData name="辻河 亨" userId="c7e64a7e-9be0-4dc6-a254-b54779f1fb3e" providerId="ADAL" clId="{764E3CDE-44C6-4EDB-ABAE-A27C0C4A528A}" dt="2022-02-07T08:51:27.973" v="7759" actId="1582"/>
          <ac:spMkLst>
            <pc:docMk/>
            <pc:sldMk cId="3772956817" sldId="662"/>
            <ac:spMk id="115" creationId="{ED63F572-3C7A-4DB8-9E8C-6A2EAEBBAA0E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16" creationId="{10CFECF6-F155-4974-BAFF-5E0AA1CB1736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17" creationId="{00000000-0000-0000-0000-000000000000}"/>
          </ac:spMkLst>
        </pc:spChg>
        <pc:spChg chg="add mod ord">
          <ac:chgData name="辻河 亨" userId="c7e64a7e-9be0-4dc6-a254-b54779f1fb3e" providerId="ADAL" clId="{764E3CDE-44C6-4EDB-ABAE-A27C0C4A528A}" dt="2022-02-07T09:31:37.189" v="11086" actId="14100"/>
          <ac:spMkLst>
            <pc:docMk/>
            <pc:sldMk cId="3772956817" sldId="662"/>
            <ac:spMk id="118" creationId="{64C5D714-BC2E-4937-96CB-7F84C3D12F0B}"/>
          </ac:spMkLst>
        </pc:spChg>
        <pc:spChg chg="add mod ord">
          <ac:chgData name="辻河 亨" userId="c7e64a7e-9be0-4dc6-a254-b54779f1fb3e" providerId="ADAL" clId="{764E3CDE-44C6-4EDB-ABAE-A27C0C4A528A}" dt="2022-02-07T08:51:27.973" v="7759" actId="1582"/>
          <ac:spMkLst>
            <pc:docMk/>
            <pc:sldMk cId="3772956817" sldId="662"/>
            <ac:spMk id="119" creationId="{44FA68BC-8118-40C7-B9E1-719DCCABF03E}"/>
          </ac:spMkLst>
        </pc:spChg>
        <pc:spChg chg="add mod ord">
          <ac:chgData name="辻河 亨" userId="c7e64a7e-9be0-4dc6-a254-b54779f1fb3e" providerId="ADAL" clId="{764E3CDE-44C6-4EDB-ABAE-A27C0C4A528A}" dt="2022-02-07T08:51:27.973" v="7759" actId="1582"/>
          <ac:spMkLst>
            <pc:docMk/>
            <pc:sldMk cId="3772956817" sldId="662"/>
            <ac:spMk id="120" creationId="{8670667F-A815-4672-ADF0-083E1810AFB1}"/>
          </ac:spMkLst>
        </pc:spChg>
        <pc:spChg chg="add mod">
          <ac:chgData name="辻河 亨" userId="c7e64a7e-9be0-4dc6-a254-b54779f1fb3e" providerId="ADAL" clId="{764E3CDE-44C6-4EDB-ABAE-A27C0C4A528A}" dt="2022-02-07T09:15:01.804" v="9019" actId="1036"/>
          <ac:spMkLst>
            <pc:docMk/>
            <pc:sldMk cId="3772956817" sldId="662"/>
            <ac:spMk id="121" creationId="{B6890986-9141-42DE-9DC0-A005A378385D}"/>
          </ac:spMkLst>
        </pc:spChg>
        <pc:spChg chg="add mod">
          <ac:chgData name="辻河 亨" userId="c7e64a7e-9be0-4dc6-a254-b54779f1fb3e" providerId="ADAL" clId="{764E3CDE-44C6-4EDB-ABAE-A27C0C4A528A}" dt="2022-02-07T09:15:01.804" v="9019" actId="1036"/>
          <ac:spMkLst>
            <pc:docMk/>
            <pc:sldMk cId="3772956817" sldId="662"/>
            <ac:spMk id="122" creationId="{BA636A32-E048-4893-A171-D2625185C240}"/>
          </ac:spMkLst>
        </pc:spChg>
        <pc:spChg chg="add mod">
          <ac:chgData name="辻河 亨" userId="c7e64a7e-9be0-4dc6-a254-b54779f1fb3e" providerId="ADAL" clId="{764E3CDE-44C6-4EDB-ABAE-A27C0C4A528A}" dt="2022-02-07T09:20:22.795" v="9589" actId="14861"/>
          <ac:spMkLst>
            <pc:docMk/>
            <pc:sldMk cId="3772956817" sldId="662"/>
            <ac:spMk id="123" creationId="{25D12FD2-F99C-47BE-B37B-7A6F4175E464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24" creationId="{36FEF61D-6CCC-4727-B902-A5EA2CC625FD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25" creationId="{56279D4B-9926-4F6C-939B-DE9060F9C957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26" creationId="{E7510686-35D0-431F-BA8F-7E88D8C99C31}"/>
          </ac:spMkLst>
        </pc:spChg>
        <pc:spChg chg="add mod">
          <ac:chgData name="辻河 亨" userId="c7e64a7e-9be0-4dc6-a254-b54779f1fb3e" providerId="ADAL" clId="{764E3CDE-44C6-4EDB-ABAE-A27C0C4A528A}" dt="2022-02-07T09:12:13.094" v="8575" actId="1036"/>
          <ac:spMkLst>
            <pc:docMk/>
            <pc:sldMk cId="3772956817" sldId="662"/>
            <ac:spMk id="127" creationId="{5EB9E25F-32B4-42DC-9511-69FAE93B4155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28" creationId="{C64A0511-747A-472D-AFEB-96DF84EE4141}"/>
          </ac:spMkLst>
        </pc:spChg>
        <pc:spChg chg="add mod">
          <ac:chgData name="辻河 亨" userId="c7e64a7e-9be0-4dc6-a254-b54779f1fb3e" providerId="ADAL" clId="{764E3CDE-44C6-4EDB-ABAE-A27C0C4A528A}" dt="2022-02-07T09:12:13.094" v="8575" actId="1036"/>
          <ac:spMkLst>
            <pc:docMk/>
            <pc:sldMk cId="3772956817" sldId="662"/>
            <ac:spMk id="129" creationId="{F7F7B89B-2C62-4072-AD53-141D0CA11F5C}"/>
          </ac:spMkLst>
        </pc:spChg>
        <pc:spChg chg="add mod">
          <ac:chgData name="辻河 亨" userId="c7e64a7e-9be0-4dc6-a254-b54779f1fb3e" providerId="ADAL" clId="{764E3CDE-44C6-4EDB-ABAE-A27C0C4A528A}" dt="2022-02-07T09:18:25.039" v="9285" actId="1035"/>
          <ac:spMkLst>
            <pc:docMk/>
            <pc:sldMk cId="3772956817" sldId="662"/>
            <ac:spMk id="130" creationId="{2A548432-2520-44CC-ABDE-791F5C2C311B}"/>
          </ac:spMkLst>
        </pc:spChg>
        <pc:spChg chg="add mod">
          <ac:chgData name="辻河 亨" userId="c7e64a7e-9be0-4dc6-a254-b54779f1fb3e" providerId="ADAL" clId="{764E3CDE-44C6-4EDB-ABAE-A27C0C4A528A}" dt="2022-02-07T09:20:19.902" v="9587" actId="207"/>
          <ac:spMkLst>
            <pc:docMk/>
            <pc:sldMk cId="3772956817" sldId="662"/>
            <ac:spMk id="131" creationId="{6E6B87D4-D057-49F0-AB7E-99AB5DD32972}"/>
          </ac:spMkLst>
        </pc:spChg>
        <pc:spChg chg="add mod">
          <ac:chgData name="辻河 亨" userId="c7e64a7e-9be0-4dc6-a254-b54779f1fb3e" providerId="ADAL" clId="{764E3CDE-44C6-4EDB-ABAE-A27C0C4A528A}" dt="2022-02-07T09:12:19.112" v="8630" actId="1037"/>
          <ac:spMkLst>
            <pc:docMk/>
            <pc:sldMk cId="3772956817" sldId="662"/>
            <ac:spMk id="132" creationId="{FDCB7B99-E23B-40BF-A2DD-140EC0079D77}"/>
          </ac:spMkLst>
        </pc:spChg>
        <pc:spChg chg="add mod">
          <ac:chgData name="辻河 亨" userId="c7e64a7e-9be0-4dc6-a254-b54779f1fb3e" providerId="ADAL" clId="{764E3CDE-44C6-4EDB-ABAE-A27C0C4A528A}" dt="2022-02-07T09:18:11.750" v="9281" actId="20577"/>
          <ac:spMkLst>
            <pc:docMk/>
            <pc:sldMk cId="3772956817" sldId="662"/>
            <ac:spMk id="133" creationId="{B5558205-8749-499B-A22A-D95F697987B1}"/>
          </ac:spMkLst>
        </pc:spChg>
        <pc:spChg chg="add del mod">
          <ac:chgData name="辻河 亨" userId="c7e64a7e-9be0-4dc6-a254-b54779f1fb3e" providerId="ADAL" clId="{764E3CDE-44C6-4EDB-ABAE-A27C0C4A528A}" dt="2022-02-07T09:13:06.466" v="8805" actId="478"/>
          <ac:spMkLst>
            <pc:docMk/>
            <pc:sldMk cId="3772956817" sldId="662"/>
            <ac:spMk id="134" creationId="{0FA78630-3C48-4A96-8689-96C14D0A6E02}"/>
          </ac:spMkLst>
        </pc:spChg>
        <pc:spChg chg="add mod">
          <ac:chgData name="辻河 亨" userId="c7e64a7e-9be0-4dc6-a254-b54779f1fb3e" providerId="ADAL" clId="{764E3CDE-44C6-4EDB-ABAE-A27C0C4A528A}" dt="2022-02-07T09:18:36.654" v="9292" actId="14100"/>
          <ac:spMkLst>
            <pc:docMk/>
            <pc:sldMk cId="3772956817" sldId="662"/>
            <ac:spMk id="135" creationId="{E33E061A-CADD-4C70-BE7A-20060D368D00}"/>
          </ac:spMkLst>
        </pc:spChg>
        <pc:spChg chg="add mod">
          <ac:chgData name="辻河 亨" userId="c7e64a7e-9be0-4dc6-a254-b54779f1fb3e" providerId="ADAL" clId="{764E3CDE-44C6-4EDB-ABAE-A27C0C4A528A}" dt="2022-02-07T09:26:04.407" v="10347" actId="207"/>
          <ac:spMkLst>
            <pc:docMk/>
            <pc:sldMk cId="3772956817" sldId="662"/>
            <ac:spMk id="136" creationId="{758433D4-A456-4831-B643-A6AB7E187C0B}"/>
          </ac:spMkLst>
        </pc:spChg>
        <pc:spChg chg="add mod">
          <ac:chgData name="辻河 亨" userId="c7e64a7e-9be0-4dc6-a254-b54779f1fb3e" providerId="ADAL" clId="{764E3CDE-44C6-4EDB-ABAE-A27C0C4A528A}" dt="2022-02-07T09:23:12.550" v="10114" actId="20577"/>
          <ac:spMkLst>
            <pc:docMk/>
            <pc:sldMk cId="3772956817" sldId="662"/>
            <ac:spMk id="137" creationId="{72AE090B-3F84-4024-865A-7C2EBD7DF192}"/>
          </ac:spMkLst>
        </pc:spChg>
        <pc:spChg chg="add del mod">
          <ac:chgData name="辻河 亨" userId="c7e64a7e-9be0-4dc6-a254-b54779f1fb3e" providerId="ADAL" clId="{764E3CDE-44C6-4EDB-ABAE-A27C0C4A528A}" dt="2022-02-07T09:15:46.189" v="9086" actId="478"/>
          <ac:spMkLst>
            <pc:docMk/>
            <pc:sldMk cId="3772956817" sldId="662"/>
            <ac:spMk id="138" creationId="{9171A9A7-6C1F-4AB5-86BF-592715D0D817}"/>
          </ac:spMkLst>
        </pc:spChg>
        <pc:spChg chg="add mod">
          <ac:chgData name="辻河 亨" userId="c7e64a7e-9be0-4dc6-a254-b54779f1fb3e" providerId="ADAL" clId="{764E3CDE-44C6-4EDB-ABAE-A27C0C4A528A}" dt="2022-02-07T09:18:40.853" v="9294" actId="14100"/>
          <ac:spMkLst>
            <pc:docMk/>
            <pc:sldMk cId="3772956817" sldId="662"/>
            <ac:spMk id="139" creationId="{C38DD8E8-4C54-44A4-9E6B-58CC6302107E}"/>
          </ac:spMkLst>
        </pc:spChg>
        <pc:spChg chg="add mod">
          <ac:chgData name="辻河 亨" userId="c7e64a7e-9be0-4dc6-a254-b54779f1fb3e" providerId="ADAL" clId="{764E3CDE-44C6-4EDB-ABAE-A27C0C4A528A}" dt="2022-02-07T09:26:04.407" v="10347" actId="207"/>
          <ac:spMkLst>
            <pc:docMk/>
            <pc:sldMk cId="3772956817" sldId="662"/>
            <ac:spMk id="140" creationId="{F7F4E3FA-F019-4981-8AF8-BEADA5D771F9}"/>
          </ac:spMkLst>
        </pc:spChg>
        <pc:spChg chg="add mod">
          <ac:chgData name="辻河 亨" userId="c7e64a7e-9be0-4dc6-a254-b54779f1fb3e" providerId="ADAL" clId="{764E3CDE-44C6-4EDB-ABAE-A27C0C4A528A}" dt="2022-02-07T09:25:16.007" v="10340" actId="20577"/>
          <ac:spMkLst>
            <pc:docMk/>
            <pc:sldMk cId="3772956817" sldId="662"/>
            <ac:spMk id="141" creationId="{54403E51-EFC1-46D1-BAEB-8D1A163317E5}"/>
          </ac:spMkLst>
        </pc:spChg>
        <pc:spChg chg="add del mod">
          <ac:chgData name="辻河 亨" userId="c7e64a7e-9be0-4dc6-a254-b54779f1fb3e" providerId="ADAL" clId="{764E3CDE-44C6-4EDB-ABAE-A27C0C4A528A}" dt="2022-02-07T09:16:05" v="9116" actId="478"/>
          <ac:spMkLst>
            <pc:docMk/>
            <pc:sldMk cId="3772956817" sldId="662"/>
            <ac:spMk id="142" creationId="{94D01B07-E9F6-436C-A082-9FD1A1046750}"/>
          </ac:spMkLst>
        </pc:spChg>
        <pc:spChg chg="add mod">
          <ac:chgData name="辻河 亨" userId="c7e64a7e-9be0-4dc6-a254-b54779f1fb3e" providerId="ADAL" clId="{764E3CDE-44C6-4EDB-ABAE-A27C0C4A528A}" dt="2022-02-07T09:18:27.600" v="9289" actId="1035"/>
          <ac:spMkLst>
            <pc:docMk/>
            <pc:sldMk cId="3772956817" sldId="662"/>
            <ac:spMk id="143" creationId="{4357AE86-7065-412B-8482-D205855A878E}"/>
          </ac:spMkLst>
        </pc:spChg>
        <pc:spChg chg="add mod">
          <ac:chgData name="辻河 亨" userId="c7e64a7e-9be0-4dc6-a254-b54779f1fb3e" providerId="ADAL" clId="{764E3CDE-44C6-4EDB-ABAE-A27C0C4A528A}" dt="2022-02-07T09:18:46.600" v="9295" actId="14100"/>
          <ac:spMkLst>
            <pc:docMk/>
            <pc:sldMk cId="3772956817" sldId="662"/>
            <ac:spMk id="144" creationId="{0B9AC9F5-7EC9-483D-980E-C74BA7E1F44F}"/>
          </ac:spMkLst>
        </pc:spChg>
        <pc:spChg chg="add mod">
          <ac:chgData name="辻河 亨" userId="c7e64a7e-9be0-4dc6-a254-b54779f1fb3e" providerId="ADAL" clId="{764E3CDE-44C6-4EDB-ABAE-A27C0C4A528A}" dt="2022-02-07T09:16:11.703" v="9171" actId="1037"/>
          <ac:spMkLst>
            <pc:docMk/>
            <pc:sldMk cId="3772956817" sldId="662"/>
            <ac:spMk id="145" creationId="{701A5187-FB1A-43C3-A5C1-60B871229E01}"/>
          </ac:spMkLst>
        </pc:spChg>
        <pc:spChg chg="add mod">
          <ac:chgData name="辻河 亨" userId="c7e64a7e-9be0-4dc6-a254-b54779f1fb3e" providerId="ADAL" clId="{764E3CDE-44C6-4EDB-ABAE-A27C0C4A528A}" dt="2022-02-07T09:25:11.963" v="10330" actId="20577"/>
          <ac:spMkLst>
            <pc:docMk/>
            <pc:sldMk cId="3772956817" sldId="662"/>
            <ac:spMk id="146" creationId="{416BE2BD-D5C6-4170-B228-DC441BD444D1}"/>
          </ac:spMkLst>
        </pc:spChg>
        <pc:spChg chg="add mod">
          <ac:chgData name="辻河 亨" userId="c7e64a7e-9be0-4dc6-a254-b54779f1fb3e" providerId="ADAL" clId="{764E3CDE-44C6-4EDB-ABAE-A27C0C4A528A}" dt="2022-02-07T09:19:07.783" v="9359" actId="1036"/>
          <ac:spMkLst>
            <pc:docMk/>
            <pc:sldMk cId="3772956817" sldId="662"/>
            <ac:spMk id="147" creationId="{182AC88E-23A1-4F4E-AFB2-4AB52AC49CEE}"/>
          </ac:spMkLst>
        </pc:spChg>
        <pc:spChg chg="add mod">
          <ac:chgData name="辻河 亨" userId="c7e64a7e-9be0-4dc6-a254-b54779f1fb3e" providerId="ADAL" clId="{764E3CDE-44C6-4EDB-ABAE-A27C0C4A528A}" dt="2022-02-07T09:19:14.948" v="9416" actId="1038"/>
          <ac:spMkLst>
            <pc:docMk/>
            <pc:sldMk cId="3772956817" sldId="662"/>
            <ac:spMk id="148" creationId="{2C7C0D61-8098-4C72-9C91-37B596BF9731}"/>
          </ac:spMkLst>
        </pc:spChg>
        <pc:spChg chg="mod">
          <ac:chgData name="辻河 亨" userId="c7e64a7e-9be0-4dc6-a254-b54779f1fb3e" providerId="ADAL" clId="{764E3CDE-44C6-4EDB-ABAE-A27C0C4A528A}" dt="2022-02-07T09:14:55.314" v="9015" actId="20577"/>
          <ac:spMkLst>
            <pc:docMk/>
            <pc:sldMk cId="3772956817" sldId="662"/>
            <ac:spMk id="149" creationId="{00000000-0000-0000-0000-000000000000}"/>
          </ac:spMkLst>
        </pc:spChg>
        <pc:spChg chg="add mod">
          <ac:chgData name="辻河 亨" userId="c7e64a7e-9be0-4dc6-a254-b54779f1fb3e" providerId="ADAL" clId="{764E3CDE-44C6-4EDB-ABAE-A27C0C4A528A}" dt="2022-02-07T09:19:19.841" v="9471" actId="1037"/>
          <ac:spMkLst>
            <pc:docMk/>
            <pc:sldMk cId="3772956817" sldId="662"/>
            <ac:spMk id="150" creationId="{AB551FC9-A70E-428B-826B-D263056420A0}"/>
          </ac:spMkLst>
        </pc:spChg>
        <pc:spChg chg="del">
          <ac:chgData name="辻河 亨" userId="c7e64a7e-9be0-4dc6-a254-b54779f1fb3e" providerId="ADAL" clId="{764E3CDE-44C6-4EDB-ABAE-A27C0C4A528A}" dt="2022-02-07T06:48:50.183" v="120" actId="478"/>
          <ac:spMkLst>
            <pc:docMk/>
            <pc:sldMk cId="3772956817" sldId="662"/>
            <ac:spMk id="151" creationId="{748FE06C-3E63-469B-8B42-7743F2CD9D48}"/>
          </ac:spMkLst>
        </pc:spChg>
        <pc:spChg chg="add mod">
          <ac:chgData name="辻河 亨" userId="c7e64a7e-9be0-4dc6-a254-b54779f1fb3e" providerId="ADAL" clId="{764E3CDE-44C6-4EDB-ABAE-A27C0C4A528A}" dt="2022-02-07T09:19:25.380" v="9529" actId="1038"/>
          <ac:spMkLst>
            <pc:docMk/>
            <pc:sldMk cId="3772956817" sldId="662"/>
            <ac:spMk id="152" creationId="{D43E752F-37CD-426D-809D-E139279F4BC0}"/>
          </ac:spMkLst>
        </pc:spChg>
        <pc:spChg chg="add mod">
          <ac:chgData name="辻河 亨" userId="c7e64a7e-9be0-4dc6-a254-b54779f1fb3e" providerId="ADAL" clId="{764E3CDE-44C6-4EDB-ABAE-A27C0C4A528A}" dt="2022-02-07T09:19:31.142" v="9581" actId="1038"/>
          <ac:spMkLst>
            <pc:docMk/>
            <pc:sldMk cId="3772956817" sldId="662"/>
            <ac:spMk id="153" creationId="{477AC4D3-9FD5-4EFA-995E-FF897961E94E}"/>
          </ac:spMkLst>
        </pc:spChg>
        <pc:spChg chg="add mod">
          <ac:chgData name="辻河 亨" userId="c7e64a7e-9be0-4dc6-a254-b54779f1fb3e" providerId="ADAL" clId="{764E3CDE-44C6-4EDB-ABAE-A27C0C4A528A}" dt="2022-02-07T09:23:35.762" v="10116" actId="14100"/>
          <ac:spMkLst>
            <pc:docMk/>
            <pc:sldMk cId="3772956817" sldId="662"/>
            <ac:spMk id="154" creationId="{31AEA343-CCA4-4F74-B6FF-E63D61C4F7C2}"/>
          </ac:spMkLst>
        </pc:spChg>
        <pc:spChg chg="add mod">
          <ac:chgData name="辻河 亨" userId="c7e64a7e-9be0-4dc6-a254-b54779f1fb3e" providerId="ADAL" clId="{764E3CDE-44C6-4EDB-ABAE-A27C0C4A528A}" dt="2022-02-07T09:20:38.282" v="9674" actId="6549"/>
          <ac:spMkLst>
            <pc:docMk/>
            <pc:sldMk cId="3772956817" sldId="662"/>
            <ac:spMk id="155" creationId="{D03CFD7D-062E-4C13-8320-6E0B7C6F7543}"/>
          </ac:spMkLst>
        </pc:spChg>
        <pc:spChg chg="add mod">
          <ac:chgData name="辻河 亨" userId="c7e64a7e-9be0-4dc6-a254-b54779f1fb3e" providerId="ADAL" clId="{764E3CDE-44C6-4EDB-ABAE-A27C0C4A528A}" dt="2022-02-07T09:21:15.348" v="9724" actId="20577"/>
          <ac:spMkLst>
            <pc:docMk/>
            <pc:sldMk cId="3772956817" sldId="662"/>
            <ac:spMk id="156" creationId="{9C5E1C30-DD53-49BA-AD39-012ADDF6D77C}"/>
          </ac:spMkLst>
        </pc:spChg>
        <pc:spChg chg="del">
          <ac:chgData name="辻河 亨" userId="c7e64a7e-9be0-4dc6-a254-b54779f1fb3e" providerId="ADAL" clId="{764E3CDE-44C6-4EDB-ABAE-A27C0C4A528A}" dt="2022-02-07T08:45:12.782" v="6404" actId="478"/>
          <ac:spMkLst>
            <pc:docMk/>
            <pc:sldMk cId="3772956817" sldId="662"/>
            <ac:spMk id="157" creationId="{90A7304C-8C52-4CD1-A0AE-68CEB0DE04A1}"/>
          </ac:spMkLst>
        </pc:spChg>
        <pc:spChg chg="add del mod">
          <ac:chgData name="辻河 亨" userId="c7e64a7e-9be0-4dc6-a254-b54779f1fb3e" providerId="ADAL" clId="{764E3CDE-44C6-4EDB-ABAE-A27C0C4A528A}" dt="2022-02-07T09:20:59.899" v="9703" actId="478"/>
          <ac:spMkLst>
            <pc:docMk/>
            <pc:sldMk cId="3772956817" sldId="662"/>
            <ac:spMk id="158" creationId="{EDC9FB31-0DEA-4AFD-883B-77A57284DD86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59" creationId="{9ED8E70D-DD1B-42F2-A45C-07E2BA44AAD8}"/>
          </ac:spMkLst>
        </pc:spChg>
        <pc:spChg chg="add mod">
          <ac:chgData name="辻河 亨" userId="c7e64a7e-9be0-4dc6-a254-b54779f1fb3e" providerId="ADAL" clId="{764E3CDE-44C6-4EDB-ABAE-A27C0C4A528A}" dt="2022-02-07T09:21:36.693" v="9781" actId="1037"/>
          <ac:spMkLst>
            <pc:docMk/>
            <pc:sldMk cId="3772956817" sldId="662"/>
            <ac:spMk id="160" creationId="{80BA6C3A-6D3B-44BA-AF11-20EE9EC5D7C1}"/>
          </ac:spMkLst>
        </pc:spChg>
        <pc:spChg chg="add mod">
          <ac:chgData name="辻河 亨" userId="c7e64a7e-9be0-4dc6-a254-b54779f1fb3e" providerId="ADAL" clId="{764E3CDE-44C6-4EDB-ABAE-A27C0C4A528A}" dt="2022-02-07T09:22:11.326" v="9970" actId="20577"/>
          <ac:spMkLst>
            <pc:docMk/>
            <pc:sldMk cId="3772956817" sldId="662"/>
            <ac:spMk id="161" creationId="{BE330854-A014-4B80-AFC4-57E0802673C7}"/>
          </ac:spMkLst>
        </pc:spChg>
        <pc:spChg chg="add mod">
          <ac:chgData name="辻河 亨" userId="c7e64a7e-9be0-4dc6-a254-b54779f1fb3e" providerId="ADAL" clId="{764E3CDE-44C6-4EDB-ABAE-A27C0C4A528A}" dt="2022-02-07T09:22:27.729" v="10044" actId="6549"/>
          <ac:spMkLst>
            <pc:docMk/>
            <pc:sldMk cId="3772956817" sldId="662"/>
            <ac:spMk id="162" creationId="{6C476FB8-674B-4DCE-82CA-17CD4D4839E5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63" creationId="{D464DF1B-9138-4BBF-ADA6-4309368DBBB5}"/>
          </ac:spMkLst>
        </pc:spChg>
        <pc:spChg chg="add mod">
          <ac:chgData name="辻河 亨" userId="c7e64a7e-9be0-4dc6-a254-b54779f1fb3e" providerId="ADAL" clId="{764E3CDE-44C6-4EDB-ABAE-A27C0C4A528A}" dt="2022-02-07T09:21:44.200" v="9839" actId="1037"/>
          <ac:spMkLst>
            <pc:docMk/>
            <pc:sldMk cId="3772956817" sldId="662"/>
            <ac:spMk id="164" creationId="{3B3412E2-ACC9-45C3-A06E-6F37D5644185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65" creationId="{5C948F95-5B17-4FD0-9265-F9EAF60B26C3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66" creationId="{D601D72E-D201-4E2B-A950-6FC41E104E5C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67" creationId="{C09AC493-16BF-45A4-9E21-E99E1460D4C9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68" creationId="{F4408F60-49D0-4315-A979-0C851950C395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69" creationId="{2681EE23-63A5-4B76-9ADB-62AF4B4088E3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70" creationId="{20FC4351-EBF4-4B01-B0A4-BD3E56DB3A1A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71" creationId="{E067F2FC-12B7-4A8E-BB77-62492900C1ED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72" creationId="{C569414A-E887-4D8C-A768-5736CE5A2109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73" creationId="{4AE070D8-BC26-4692-9656-0E7E52E5BA3A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74" creationId="{ED6B6E97-361C-4257-96B3-4F959DC5CA1A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75" creationId="{CFAEBA9A-FF6F-477C-9777-94A39153FE80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76" creationId="{F966FADC-20D2-43D9-8AC8-154601ACF45A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77" creationId="{20198DA8-18CD-42C7-928C-9D8BF05437D1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78" creationId="{B135C5BE-049D-4F9D-95C5-655D00D6D22C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79" creationId="{1404BC03-DDBE-42F5-87A4-79F81998443F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80" creationId="{C7C09ABC-69CA-49FD-845A-F3C3E9BF87BB}"/>
          </ac:spMkLst>
        </pc:spChg>
        <pc:spChg chg="add del mod">
          <ac:chgData name="辻河 亨" userId="c7e64a7e-9be0-4dc6-a254-b54779f1fb3e" providerId="ADAL" clId="{764E3CDE-44C6-4EDB-ABAE-A27C0C4A528A}" dt="2022-02-07T09:23:47.505" v="10117" actId="478"/>
          <ac:spMkLst>
            <pc:docMk/>
            <pc:sldMk cId="3772956817" sldId="662"/>
            <ac:spMk id="181" creationId="{4A9AB0FB-5FA3-4D9E-939F-FAE8BDAA8CC8}"/>
          </ac:spMkLst>
        </pc:spChg>
        <pc:spChg chg="add mod">
          <ac:chgData name="辻河 亨" userId="c7e64a7e-9be0-4dc6-a254-b54779f1fb3e" providerId="ADAL" clId="{764E3CDE-44C6-4EDB-ABAE-A27C0C4A528A}" dt="2022-02-07T09:24:18.514" v="10196" actId="6549"/>
          <ac:spMkLst>
            <pc:docMk/>
            <pc:sldMk cId="3772956817" sldId="662"/>
            <ac:spMk id="182" creationId="{A3EE990D-AB4E-40AD-9A73-C2AC3FD368F0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83" creationId="{5F4CE07B-902D-4873-A0FD-C35620C64030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84" creationId="{28592384-4E08-4118-8F60-BABDC982463B}"/>
          </ac:spMkLst>
        </pc:spChg>
        <pc:spChg chg="add mod">
          <ac:chgData name="辻河 亨" userId="c7e64a7e-9be0-4dc6-a254-b54779f1fb3e" providerId="ADAL" clId="{764E3CDE-44C6-4EDB-ABAE-A27C0C4A528A}" dt="2022-02-07T09:21:49.324" v="9893" actId="1037"/>
          <ac:spMkLst>
            <pc:docMk/>
            <pc:sldMk cId="3772956817" sldId="662"/>
            <ac:spMk id="185" creationId="{3AAA1080-87EC-48A9-A0B5-5E9F90A1204D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86" creationId="{A5CAC096-FD35-4F93-8B56-5198AD031281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87" creationId="{8B4833BF-2248-4861-8B51-DDF5A899113B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88" creationId="{81B1A966-A603-46DB-996C-7BB2C6A85B3E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89" creationId="{2AF29112-41D3-4AE5-AA7C-21C65EBB2EFD}"/>
          </ac:spMkLst>
        </pc:spChg>
        <pc:spChg chg="add mod">
          <ac:chgData name="辻河 亨" userId="c7e64a7e-9be0-4dc6-a254-b54779f1fb3e" providerId="ADAL" clId="{764E3CDE-44C6-4EDB-ABAE-A27C0C4A528A}" dt="2022-02-07T09:26:04.407" v="10347" actId="207"/>
          <ac:spMkLst>
            <pc:docMk/>
            <pc:sldMk cId="3772956817" sldId="662"/>
            <ac:spMk id="190" creationId="{127AC999-CE99-4299-8919-CEBE49BE0352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91" creationId="{D2BF21E7-070C-4802-AA46-493EDE140C3C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92" creationId="{FA55E410-C110-4971-B9A8-3B5B085FA38B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93" creationId="{1B11A351-F772-4ED8-8E7E-17431133BC57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94" creationId="{7EC24D59-05B7-4420-8168-52E4A7C2CF28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95" creationId="{191C7751-F239-4EBE-879D-79F32C2532DB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96" creationId="{4E898CBF-07E6-414B-8EBE-A6939FF6E55C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97" creationId="{E0B8A728-9B41-4CDD-89C8-8E2BA5FFD34C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98" creationId="{335E546E-4F5D-49DC-9D8E-AD9F11BAFE75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199" creationId="{3D6BD277-6A9A-4BA6-8158-4B22F212D42D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00" creationId="{5D0E2357-F22B-4EA6-A274-E924CC51FE18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01" creationId="{CC556233-0389-4B13-AA19-60D7806292FF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02" creationId="{87BF17CA-9731-4185-ADCA-095DD152B971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03" creationId="{D0F8AAE1-6C04-4645-A4FA-B6FC22AB9D96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04" creationId="{A9D3988E-339F-470C-8A27-BE451D02E51D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05" creationId="{68B90D10-D4C4-4B78-AC02-5351727ED2A2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06" creationId="{DE0F0437-AFDB-4C91-868C-E1E273080316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07" creationId="{528B9326-87EE-4CEE-BC82-6A8CB9D11A7E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08" creationId="{21624F07-C828-4FF6-A24E-66AFF8095248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09" creationId="{D2414C26-B561-4525-BCEA-09DFCE1BBC2C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10" creationId="{AD53DAB2-0CEC-4BB6-B51D-108983BAC407}"/>
          </ac:spMkLst>
        </pc:spChg>
        <pc:spChg chg="add mod">
          <ac:chgData name="辻河 亨" userId="c7e64a7e-9be0-4dc6-a254-b54779f1fb3e" providerId="ADAL" clId="{764E3CDE-44C6-4EDB-ABAE-A27C0C4A528A}" dt="2022-02-07T09:23:58.904" v="10140" actId="6549"/>
          <ac:spMkLst>
            <pc:docMk/>
            <pc:sldMk cId="3772956817" sldId="662"/>
            <ac:spMk id="211" creationId="{1164CB16-F6F1-4B62-B122-795100344B50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12" creationId="{BFA00AE0-406E-49D6-BD99-A2CCF149B1CA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13" creationId="{3E33956C-B232-4334-ACD4-63A271427356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14" creationId="{22871E3E-EC1B-44FC-BCB3-D515CD186070}"/>
          </ac:spMkLst>
        </pc:spChg>
        <pc:spChg chg="add mod">
          <ac:chgData name="辻河 亨" userId="c7e64a7e-9be0-4dc6-a254-b54779f1fb3e" providerId="ADAL" clId="{764E3CDE-44C6-4EDB-ABAE-A27C0C4A528A}" dt="2022-02-07T09:21:55.053" v="9949" actId="1037"/>
          <ac:spMkLst>
            <pc:docMk/>
            <pc:sldMk cId="3772956817" sldId="662"/>
            <ac:spMk id="215" creationId="{3AB20BF8-3E82-461F-B0AD-9DFF9FE65AB7}"/>
          </ac:spMkLst>
        </pc:spChg>
        <pc:spChg chg="add mod">
          <ac:chgData name="辻河 亨" userId="c7e64a7e-9be0-4dc6-a254-b54779f1fb3e" providerId="ADAL" clId="{764E3CDE-44C6-4EDB-ABAE-A27C0C4A528A}" dt="2022-02-07T09:21:55.053" v="9949" actId="1037"/>
          <ac:spMkLst>
            <pc:docMk/>
            <pc:sldMk cId="3772956817" sldId="662"/>
            <ac:spMk id="216" creationId="{D440D2C7-6D7B-4557-B481-03F22707D7B0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17" creationId="{0BBEF3D3-663E-4C83-B08F-5F665F8AFD6B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18" creationId="{C04D9649-A321-4AB1-8878-F758FF5C80A6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19" creationId="{F0AEA09F-678D-4CDC-BE60-18D2027F34B7}"/>
          </ac:spMkLst>
        </pc:spChg>
        <pc:spChg chg="del">
          <ac:chgData name="辻河 亨" userId="c7e64a7e-9be0-4dc6-a254-b54779f1fb3e" providerId="ADAL" clId="{764E3CDE-44C6-4EDB-ABAE-A27C0C4A528A}" dt="2022-02-07T06:48:48.051" v="119" actId="478"/>
          <ac:spMkLst>
            <pc:docMk/>
            <pc:sldMk cId="3772956817" sldId="662"/>
            <ac:spMk id="220" creationId="{8B00150D-6F07-452B-AE22-993CE968BA44}"/>
          </ac:spMkLst>
        </pc:spChg>
        <pc:spChg chg="add mod">
          <ac:chgData name="辻河 亨" userId="c7e64a7e-9be0-4dc6-a254-b54779f1fb3e" providerId="ADAL" clId="{764E3CDE-44C6-4EDB-ABAE-A27C0C4A528A}" dt="2022-02-07T09:24:07.221" v="10160" actId="6549"/>
          <ac:spMkLst>
            <pc:docMk/>
            <pc:sldMk cId="3772956817" sldId="662"/>
            <ac:spMk id="221" creationId="{D18191E9-20F3-49DF-9F1F-C6AE6523F48C}"/>
          </ac:spMkLst>
        </pc:spChg>
        <pc:spChg chg="add mod">
          <ac:chgData name="辻河 亨" userId="c7e64a7e-9be0-4dc6-a254-b54779f1fb3e" providerId="ADAL" clId="{764E3CDE-44C6-4EDB-ABAE-A27C0C4A528A}" dt="2022-02-07T09:26:04.407" v="10347" actId="207"/>
          <ac:spMkLst>
            <pc:docMk/>
            <pc:sldMk cId="3772956817" sldId="662"/>
            <ac:spMk id="222" creationId="{51A932E4-192B-4501-AC81-BD9B71F509D0}"/>
          </ac:spMkLst>
        </pc:spChg>
        <pc:spChg chg="add mod ord">
          <ac:chgData name="辻河 亨" userId="c7e64a7e-9be0-4dc6-a254-b54779f1fb3e" providerId="ADAL" clId="{764E3CDE-44C6-4EDB-ABAE-A27C0C4A528A}" dt="2022-02-07T09:25:58.879" v="10346" actId="167"/>
          <ac:spMkLst>
            <pc:docMk/>
            <pc:sldMk cId="3772956817" sldId="662"/>
            <ac:spMk id="223" creationId="{35537072-14AF-46CB-9821-43770AB9DAAF}"/>
          </ac:spMkLst>
        </pc:spChg>
        <pc:spChg chg="add del mod">
          <ac:chgData name="辻河 亨" userId="c7e64a7e-9be0-4dc6-a254-b54779f1fb3e" providerId="ADAL" clId="{764E3CDE-44C6-4EDB-ABAE-A27C0C4A528A}" dt="2022-02-07T09:26:29.570" v="10509" actId="478"/>
          <ac:spMkLst>
            <pc:docMk/>
            <pc:sldMk cId="3772956817" sldId="662"/>
            <ac:spMk id="224" creationId="{EE5EF68C-74B5-4F74-8446-EEB3EF3D9DFD}"/>
          </ac:spMkLst>
        </pc:spChg>
        <pc:spChg chg="add mod">
          <ac:chgData name="辻河 亨" userId="c7e64a7e-9be0-4dc6-a254-b54779f1fb3e" providerId="ADAL" clId="{764E3CDE-44C6-4EDB-ABAE-A27C0C4A528A}" dt="2022-02-07T09:33:11.549" v="11113" actId="1035"/>
          <ac:spMkLst>
            <pc:docMk/>
            <pc:sldMk cId="3772956817" sldId="662"/>
            <ac:spMk id="225" creationId="{80EE31B7-8474-4018-824F-5BFC8975399C}"/>
          </ac:spMkLst>
        </pc:spChg>
        <pc:spChg chg="add mod">
          <ac:chgData name="辻河 亨" userId="c7e64a7e-9be0-4dc6-a254-b54779f1fb3e" providerId="ADAL" clId="{764E3CDE-44C6-4EDB-ABAE-A27C0C4A528A}" dt="2022-02-07T09:33:11.549" v="11113" actId="1035"/>
          <ac:spMkLst>
            <pc:docMk/>
            <pc:sldMk cId="3772956817" sldId="662"/>
            <ac:spMk id="226" creationId="{C9F37F84-6133-4A77-B3B9-3002AAF28068}"/>
          </ac:spMkLst>
        </pc:spChg>
      </pc:sldChg>
      <pc:sldChg chg="addSp delSp modSp add mod">
        <pc:chgData name="辻河 亨" userId="c7e64a7e-9be0-4dc6-a254-b54779f1fb3e" providerId="ADAL" clId="{764E3CDE-44C6-4EDB-ABAE-A27C0C4A528A}" dt="2022-02-07T08:47:19.470" v="6877" actId="21"/>
        <pc:sldMkLst>
          <pc:docMk/>
          <pc:sldMk cId="3355777409" sldId="663"/>
        </pc:sldMkLst>
        <pc:spChg chg="add del mod">
          <ac:chgData name="辻河 亨" userId="c7e64a7e-9be0-4dc6-a254-b54779f1fb3e" providerId="ADAL" clId="{764E3CDE-44C6-4EDB-ABAE-A27C0C4A528A}" dt="2022-02-07T08:47:19.470" v="6877" actId="21"/>
          <ac:spMkLst>
            <pc:docMk/>
            <pc:sldMk cId="3355777409" sldId="663"/>
            <ac:spMk id="14" creationId="{53407179-A689-4ECF-BB09-C87E5350C5A1}"/>
          </ac:spMkLst>
        </pc:spChg>
      </pc:sldChg>
    </pc:docChg>
  </pc:docChgLst>
  <pc:docChgLst>
    <pc:chgData name="辻河 亨" userId="c7e64a7e-9be0-4dc6-a254-b54779f1fb3e" providerId="ADAL" clId="{7018B1B1-DF3D-4AC4-8D33-0E3CD8DE084A}"/>
    <pc:docChg chg="undo custSel addSld delSld modSld sldOrd">
      <pc:chgData name="辻河 亨" userId="c7e64a7e-9be0-4dc6-a254-b54779f1fb3e" providerId="ADAL" clId="{7018B1B1-DF3D-4AC4-8D33-0E3CD8DE084A}" dt="2021-12-14T21:32:05.927" v="9859" actId="14100"/>
      <pc:docMkLst>
        <pc:docMk/>
      </pc:docMkLst>
      <pc:sldChg chg="modSp mod">
        <pc:chgData name="辻河 亨" userId="c7e64a7e-9be0-4dc6-a254-b54779f1fb3e" providerId="ADAL" clId="{7018B1B1-DF3D-4AC4-8D33-0E3CD8DE084A}" dt="2021-12-14T20:33:42.686" v="6535" actId="20577"/>
        <pc:sldMkLst>
          <pc:docMk/>
          <pc:sldMk cId="2217143881" sldId="637"/>
        </pc:sldMkLst>
        <pc:spChg chg="mod">
          <ac:chgData name="辻河 亨" userId="c7e64a7e-9be0-4dc6-a254-b54779f1fb3e" providerId="ADAL" clId="{7018B1B1-DF3D-4AC4-8D33-0E3CD8DE084A}" dt="2021-12-14T20:33:42.686" v="6535" actId="20577"/>
          <ac:spMkLst>
            <pc:docMk/>
            <pc:sldMk cId="2217143881" sldId="637"/>
            <ac:spMk id="6" creationId="{00000000-0000-0000-0000-000000000000}"/>
          </ac:spMkLst>
        </pc:spChg>
        <pc:spChg chg="mod">
          <ac:chgData name="辻河 亨" userId="c7e64a7e-9be0-4dc6-a254-b54779f1fb3e" providerId="ADAL" clId="{7018B1B1-DF3D-4AC4-8D33-0E3CD8DE084A}" dt="2021-12-14T20:13:11.953" v="4842" actId="20577"/>
          <ac:spMkLst>
            <pc:docMk/>
            <pc:sldMk cId="2217143881" sldId="637"/>
            <ac:spMk id="34" creationId="{00000000-0000-0000-0000-000000000000}"/>
          </ac:spMkLst>
        </pc:spChg>
      </pc:sldChg>
      <pc:sldChg chg="del">
        <pc:chgData name="辻河 亨" userId="c7e64a7e-9be0-4dc6-a254-b54779f1fb3e" providerId="ADAL" clId="{7018B1B1-DF3D-4AC4-8D33-0E3CD8DE084A}" dt="2021-12-14T20:28:34.963" v="6281" actId="47"/>
        <pc:sldMkLst>
          <pc:docMk/>
          <pc:sldMk cId="4012865183" sldId="638"/>
        </pc:sldMkLst>
      </pc:sldChg>
      <pc:sldChg chg="del">
        <pc:chgData name="辻河 亨" userId="c7e64a7e-9be0-4dc6-a254-b54779f1fb3e" providerId="ADAL" clId="{7018B1B1-DF3D-4AC4-8D33-0E3CD8DE084A}" dt="2021-12-14T20:28:34.963" v="6281" actId="47"/>
        <pc:sldMkLst>
          <pc:docMk/>
          <pc:sldMk cId="2976352925" sldId="641"/>
        </pc:sldMkLst>
      </pc:sldChg>
      <pc:sldChg chg="del">
        <pc:chgData name="辻河 亨" userId="c7e64a7e-9be0-4dc6-a254-b54779f1fb3e" providerId="ADAL" clId="{7018B1B1-DF3D-4AC4-8D33-0E3CD8DE084A}" dt="2021-12-14T20:28:34.963" v="6281" actId="47"/>
        <pc:sldMkLst>
          <pc:docMk/>
          <pc:sldMk cId="1733393224" sldId="643"/>
        </pc:sldMkLst>
      </pc:sldChg>
      <pc:sldChg chg="del">
        <pc:chgData name="辻河 亨" userId="c7e64a7e-9be0-4dc6-a254-b54779f1fb3e" providerId="ADAL" clId="{7018B1B1-DF3D-4AC4-8D33-0E3CD8DE084A}" dt="2021-12-14T20:28:34.963" v="6281" actId="47"/>
        <pc:sldMkLst>
          <pc:docMk/>
          <pc:sldMk cId="3362796429" sldId="644"/>
        </pc:sldMkLst>
      </pc:sldChg>
      <pc:sldChg chg="del">
        <pc:chgData name="辻河 亨" userId="c7e64a7e-9be0-4dc6-a254-b54779f1fb3e" providerId="ADAL" clId="{7018B1B1-DF3D-4AC4-8D33-0E3CD8DE084A}" dt="2021-12-14T20:28:34.963" v="6281" actId="47"/>
        <pc:sldMkLst>
          <pc:docMk/>
          <pc:sldMk cId="3876190584" sldId="645"/>
        </pc:sldMkLst>
      </pc:sldChg>
      <pc:sldChg chg="del">
        <pc:chgData name="辻河 亨" userId="c7e64a7e-9be0-4dc6-a254-b54779f1fb3e" providerId="ADAL" clId="{7018B1B1-DF3D-4AC4-8D33-0E3CD8DE084A}" dt="2021-12-14T20:28:34.963" v="6281" actId="47"/>
        <pc:sldMkLst>
          <pc:docMk/>
          <pc:sldMk cId="633034788" sldId="646"/>
        </pc:sldMkLst>
      </pc:sldChg>
      <pc:sldChg chg="del">
        <pc:chgData name="辻河 亨" userId="c7e64a7e-9be0-4dc6-a254-b54779f1fb3e" providerId="ADAL" clId="{7018B1B1-DF3D-4AC4-8D33-0E3CD8DE084A}" dt="2021-12-14T20:33:13.166" v="6492" actId="47"/>
        <pc:sldMkLst>
          <pc:docMk/>
          <pc:sldMk cId="2799837417" sldId="647"/>
        </pc:sldMkLst>
      </pc:sldChg>
      <pc:sldChg chg="add del">
        <pc:chgData name="辻河 亨" userId="c7e64a7e-9be0-4dc6-a254-b54779f1fb3e" providerId="ADAL" clId="{7018B1B1-DF3D-4AC4-8D33-0E3CD8DE084A}" dt="2021-12-14T20:28:34.963" v="6281" actId="47"/>
        <pc:sldMkLst>
          <pc:docMk/>
          <pc:sldMk cId="3254557943" sldId="648"/>
        </pc:sldMkLst>
      </pc:sldChg>
      <pc:sldChg chg="addSp delSp modSp add mod">
        <pc:chgData name="辻河 亨" userId="c7e64a7e-9be0-4dc6-a254-b54779f1fb3e" providerId="ADAL" clId="{7018B1B1-DF3D-4AC4-8D33-0E3CD8DE084A}" dt="2021-12-14T20:09:23.577" v="4759" actId="20577"/>
        <pc:sldMkLst>
          <pc:docMk/>
          <pc:sldMk cId="2022285636" sldId="649"/>
        </pc:sldMkLst>
        <pc:spChg chg="add mod">
          <ac:chgData name="辻河 亨" userId="c7e64a7e-9be0-4dc6-a254-b54779f1fb3e" providerId="ADAL" clId="{7018B1B1-DF3D-4AC4-8D33-0E3CD8DE084A}" dt="2021-12-14T19:41:10.115" v="4627" actId="6549"/>
          <ac:spMkLst>
            <pc:docMk/>
            <pc:sldMk cId="2022285636" sldId="649"/>
            <ac:spMk id="9" creationId="{52B2402D-D3E2-4890-91A5-1BA49A2BB625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3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5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51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52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53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54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5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56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5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5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6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61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63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64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6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66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6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68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6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7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71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72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73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74" creationId="{00000000-0000-0000-0000-000000000000}"/>
          </ac:spMkLst>
        </pc:spChg>
        <pc:spChg chg="mod">
          <ac:chgData name="辻河 亨" userId="c7e64a7e-9be0-4dc6-a254-b54779f1fb3e" providerId="ADAL" clId="{7018B1B1-DF3D-4AC4-8D33-0E3CD8DE084A}" dt="2021-12-14T19:29:02.176" v="3768" actId="1035"/>
          <ac:spMkLst>
            <pc:docMk/>
            <pc:sldMk cId="2022285636" sldId="649"/>
            <ac:spMk id="7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76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7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78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7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8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81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82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83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84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8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86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8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88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8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9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91" creationId="{00000000-0000-0000-0000-000000000000}"/>
          </ac:spMkLst>
        </pc:spChg>
        <pc:spChg chg="add mod">
          <ac:chgData name="辻河 亨" userId="c7e64a7e-9be0-4dc6-a254-b54779f1fb3e" providerId="ADAL" clId="{7018B1B1-DF3D-4AC4-8D33-0E3CD8DE084A}" dt="2021-12-14T19:19:39.760" v="2642" actId="1036"/>
          <ac:spMkLst>
            <pc:docMk/>
            <pc:sldMk cId="2022285636" sldId="649"/>
            <ac:spMk id="92" creationId="{1AA346C8-3DE2-4FD4-9573-967EC79E6CE9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93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94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9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96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9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98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9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00" creationId="{00000000-0000-0000-0000-000000000000}"/>
          </ac:spMkLst>
        </pc:spChg>
        <pc:spChg chg="add mod">
          <ac:chgData name="辻河 亨" userId="c7e64a7e-9be0-4dc6-a254-b54779f1fb3e" providerId="ADAL" clId="{7018B1B1-DF3D-4AC4-8D33-0E3CD8DE084A}" dt="2021-12-14T19:19:39.760" v="2642" actId="1036"/>
          <ac:spMkLst>
            <pc:docMk/>
            <pc:sldMk cId="2022285636" sldId="649"/>
            <ac:spMk id="101" creationId="{7EEE84BD-B85D-4D3C-B12E-34AC618E4DC4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03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04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0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06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0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0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1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11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12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13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14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1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16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1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1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2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21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22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24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2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26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2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28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3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18:14:36.287" v="2" actId="478"/>
          <ac:spMkLst>
            <pc:docMk/>
            <pc:sldMk cId="2022285636" sldId="649"/>
            <ac:spMk id="131" creationId="{00000000-0000-0000-0000-000000000000}"/>
          </ac:spMkLst>
        </pc:spChg>
        <pc:spChg chg="mod">
          <ac:chgData name="辻河 亨" userId="c7e64a7e-9be0-4dc6-a254-b54779f1fb3e" providerId="ADAL" clId="{7018B1B1-DF3D-4AC4-8D33-0E3CD8DE084A}" dt="2021-12-14T19:27:34.418" v="3728" actId="20577"/>
          <ac:spMkLst>
            <pc:docMk/>
            <pc:sldMk cId="2022285636" sldId="649"/>
            <ac:spMk id="149" creationId="{00000000-0000-0000-0000-000000000000}"/>
          </ac:spMkLst>
        </pc:spChg>
        <pc:graphicFrameChg chg="add del">
          <ac:chgData name="辻河 亨" userId="c7e64a7e-9be0-4dc6-a254-b54779f1fb3e" providerId="ADAL" clId="{7018B1B1-DF3D-4AC4-8D33-0E3CD8DE084A}" dt="2021-12-14T18:15:12.916" v="4" actId="21"/>
          <ac:graphicFrameMkLst>
            <pc:docMk/>
            <pc:sldMk cId="2022285636" sldId="649"/>
            <ac:graphicFrameMk id="2" creationId="{5C8AE345-7729-4836-BEF3-9A4A080596C2}"/>
          </ac:graphicFrameMkLst>
        </pc:graphicFrameChg>
        <pc:graphicFrameChg chg="add mod modGraphic">
          <ac:chgData name="辻河 亨" userId="c7e64a7e-9be0-4dc6-a254-b54779f1fb3e" providerId="ADAL" clId="{7018B1B1-DF3D-4AC4-8D33-0E3CD8DE084A}" dt="2021-12-14T20:09:23.577" v="4759" actId="20577"/>
          <ac:graphicFrameMkLst>
            <pc:docMk/>
            <pc:sldMk cId="2022285636" sldId="649"/>
            <ac:graphicFrameMk id="3" creationId="{C6E784E1-C79A-4BBC-8675-4EA055A718AB}"/>
          </ac:graphicFrameMkLst>
        </pc:graphicFrameChg>
        <pc:graphicFrameChg chg="add del mod">
          <ac:chgData name="辻河 亨" userId="c7e64a7e-9be0-4dc6-a254-b54779f1fb3e" providerId="ADAL" clId="{7018B1B1-DF3D-4AC4-8D33-0E3CD8DE084A}" dt="2021-12-14T18:45:25.932" v="896"/>
          <ac:graphicFrameMkLst>
            <pc:docMk/>
            <pc:sldMk cId="2022285636" sldId="649"/>
            <ac:graphicFrameMk id="4" creationId="{DB65134C-EB1A-4BFB-ABAE-0E67C65A47BF}"/>
          </ac:graphicFrameMkLst>
        </pc:graphicFrameChg>
        <pc:graphicFrameChg chg="add del mod">
          <ac:chgData name="辻河 亨" userId="c7e64a7e-9be0-4dc6-a254-b54779f1fb3e" providerId="ADAL" clId="{7018B1B1-DF3D-4AC4-8D33-0E3CD8DE084A}" dt="2021-12-14T18:45:30.945" v="899"/>
          <ac:graphicFrameMkLst>
            <pc:docMk/>
            <pc:sldMk cId="2022285636" sldId="649"/>
            <ac:graphicFrameMk id="5" creationId="{9B46B654-EEC8-4AFE-BB1C-F3C860CFD4B2}"/>
          </ac:graphicFrameMkLst>
        </pc:graphicFrameChg>
        <pc:graphicFrameChg chg="add del mod">
          <ac:chgData name="辻河 亨" userId="c7e64a7e-9be0-4dc6-a254-b54779f1fb3e" providerId="ADAL" clId="{7018B1B1-DF3D-4AC4-8D33-0E3CD8DE084A}" dt="2021-12-14T18:45:34.951" v="902"/>
          <ac:graphicFrameMkLst>
            <pc:docMk/>
            <pc:sldMk cId="2022285636" sldId="649"/>
            <ac:graphicFrameMk id="6" creationId="{3A515874-1E41-4FAA-9D79-5C4932DBB1F7}"/>
          </ac:graphicFrameMkLst>
        </pc:graphicFrameChg>
        <pc:graphicFrameChg chg="add del mod">
          <ac:chgData name="辻河 亨" userId="c7e64a7e-9be0-4dc6-a254-b54779f1fb3e" providerId="ADAL" clId="{7018B1B1-DF3D-4AC4-8D33-0E3CD8DE084A}" dt="2021-12-14T18:46:08.129" v="906"/>
          <ac:graphicFrameMkLst>
            <pc:docMk/>
            <pc:sldMk cId="2022285636" sldId="649"/>
            <ac:graphicFrameMk id="7" creationId="{2E7DFA89-A65F-4861-8278-AE5663F3FCEF}"/>
          </ac:graphicFrameMkLst>
        </pc:graphicFrameChg>
        <pc:graphicFrameChg chg="add del mod">
          <ac:chgData name="辻河 亨" userId="c7e64a7e-9be0-4dc6-a254-b54779f1fb3e" providerId="ADAL" clId="{7018B1B1-DF3D-4AC4-8D33-0E3CD8DE084A}" dt="2021-12-14T18:46:12.433" v="909"/>
          <ac:graphicFrameMkLst>
            <pc:docMk/>
            <pc:sldMk cId="2022285636" sldId="649"/>
            <ac:graphicFrameMk id="8" creationId="{CC4BE38F-40BF-4571-9920-20D4E87F5206}"/>
          </ac:graphicFrameMkLst>
        </pc:graphicFrameChg>
      </pc:sldChg>
      <pc:sldChg chg="modSp add mod">
        <pc:chgData name="辻河 亨" userId="c7e64a7e-9be0-4dc6-a254-b54779f1fb3e" providerId="ADAL" clId="{7018B1B1-DF3D-4AC4-8D33-0E3CD8DE084A}" dt="2021-12-14T21:02:11.113" v="8228" actId="20577"/>
        <pc:sldMkLst>
          <pc:docMk/>
          <pc:sldMk cId="1487651136" sldId="650"/>
        </pc:sldMkLst>
        <pc:spChg chg="mod">
          <ac:chgData name="辻河 亨" userId="c7e64a7e-9be0-4dc6-a254-b54779f1fb3e" providerId="ADAL" clId="{7018B1B1-DF3D-4AC4-8D33-0E3CD8DE084A}" dt="2021-12-14T20:37:02.089" v="6849" actId="6549"/>
          <ac:spMkLst>
            <pc:docMk/>
            <pc:sldMk cId="1487651136" sldId="650"/>
            <ac:spMk id="9" creationId="{52B2402D-D3E2-4890-91A5-1BA49A2BB625}"/>
          </ac:spMkLst>
        </pc:spChg>
        <pc:spChg chg="mod">
          <ac:chgData name="辻河 亨" userId="c7e64a7e-9be0-4dc6-a254-b54779f1fb3e" providerId="ADAL" clId="{7018B1B1-DF3D-4AC4-8D33-0E3CD8DE084A}" dt="2021-12-14T19:45:47.432" v="4730" actId="6549"/>
          <ac:spMkLst>
            <pc:docMk/>
            <pc:sldMk cId="1487651136" sldId="650"/>
            <ac:spMk id="75" creationId="{00000000-0000-0000-0000-000000000000}"/>
          </ac:spMkLst>
        </pc:spChg>
        <pc:spChg chg="mod">
          <ac:chgData name="辻河 亨" userId="c7e64a7e-9be0-4dc6-a254-b54779f1fb3e" providerId="ADAL" clId="{7018B1B1-DF3D-4AC4-8D33-0E3CD8DE084A}" dt="2021-12-14T19:41:53.853" v="4632" actId="1036"/>
          <ac:spMkLst>
            <pc:docMk/>
            <pc:sldMk cId="1487651136" sldId="650"/>
            <ac:spMk id="101" creationId="{7EEE84BD-B85D-4D3C-B12E-34AC618E4DC4}"/>
          </ac:spMkLst>
        </pc:spChg>
        <pc:spChg chg="mod">
          <ac:chgData name="辻河 亨" userId="c7e64a7e-9be0-4dc6-a254-b54779f1fb3e" providerId="ADAL" clId="{7018B1B1-DF3D-4AC4-8D33-0E3CD8DE084A}" dt="2021-12-14T19:43:34.044" v="4706" actId="20577"/>
          <ac:spMkLst>
            <pc:docMk/>
            <pc:sldMk cId="1487651136" sldId="650"/>
            <ac:spMk id="149" creationId="{00000000-0000-0000-0000-000000000000}"/>
          </ac:spMkLst>
        </pc:spChg>
        <pc:graphicFrameChg chg="modGraphic">
          <ac:chgData name="辻河 亨" userId="c7e64a7e-9be0-4dc6-a254-b54779f1fb3e" providerId="ADAL" clId="{7018B1B1-DF3D-4AC4-8D33-0E3CD8DE084A}" dt="2021-12-14T21:02:11.113" v="8228" actId="20577"/>
          <ac:graphicFrameMkLst>
            <pc:docMk/>
            <pc:sldMk cId="1487651136" sldId="650"/>
            <ac:graphicFrameMk id="3" creationId="{C6E784E1-C79A-4BBC-8675-4EA055A718AB}"/>
          </ac:graphicFrameMkLst>
        </pc:graphicFrameChg>
      </pc:sldChg>
      <pc:sldChg chg="addSp delSp modSp add mod ord">
        <pc:chgData name="辻河 亨" userId="c7e64a7e-9be0-4dc6-a254-b54779f1fb3e" providerId="ADAL" clId="{7018B1B1-DF3D-4AC4-8D33-0E3CD8DE084A}" dt="2021-12-14T21:15:25.552" v="9136" actId="6549"/>
        <pc:sldMkLst>
          <pc:docMk/>
          <pc:sldMk cId="457511623" sldId="651"/>
        </pc:sldMkLst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2" creationId="{36268EE6-F611-4AFA-84F5-0269BF50A705}"/>
          </ac:spMkLst>
        </pc:spChg>
        <pc:spChg chg="add mod">
          <ac:chgData name="辻河 亨" userId="c7e64a7e-9be0-4dc6-a254-b54779f1fb3e" providerId="ADAL" clId="{7018B1B1-DF3D-4AC4-8D33-0E3CD8DE084A}" dt="2021-12-14T21:08:49.230" v="8474" actId="14100"/>
          <ac:spMkLst>
            <pc:docMk/>
            <pc:sldMk cId="457511623" sldId="651"/>
            <ac:spMk id="3" creationId="{650C81CB-C144-4801-986B-337693C345C3}"/>
          </ac:spMkLst>
        </pc:spChg>
        <pc:spChg chg="del">
          <ac:chgData name="辻河 亨" userId="c7e64a7e-9be0-4dc6-a254-b54779f1fb3e" providerId="ADAL" clId="{7018B1B1-DF3D-4AC4-8D33-0E3CD8DE084A}" dt="2021-12-14T20:24:32.972" v="5792" actId="478"/>
          <ac:spMkLst>
            <pc:docMk/>
            <pc:sldMk cId="457511623" sldId="651"/>
            <ac:spMk id="54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24:32.972" v="5792" actId="478"/>
          <ac:spMkLst>
            <pc:docMk/>
            <pc:sldMk cId="457511623" sldId="651"/>
            <ac:spMk id="55" creationId="{00000000-0000-0000-0000-000000000000}"/>
          </ac:spMkLst>
        </pc:spChg>
        <pc:spChg chg="add mod">
          <ac:chgData name="辻河 亨" userId="c7e64a7e-9be0-4dc6-a254-b54779f1fb3e" providerId="ADAL" clId="{7018B1B1-DF3D-4AC4-8D33-0E3CD8DE084A}" dt="2021-12-14T21:06:08.578" v="8404" actId="1035"/>
          <ac:spMkLst>
            <pc:docMk/>
            <pc:sldMk cId="457511623" sldId="651"/>
            <ac:spMk id="60" creationId="{15BA1171-437A-4E35-AA8E-D4B3FF3991F7}"/>
          </ac:spMkLst>
        </pc:spChg>
        <pc:spChg chg="add mod">
          <ac:chgData name="辻河 亨" userId="c7e64a7e-9be0-4dc6-a254-b54779f1fb3e" providerId="ADAL" clId="{7018B1B1-DF3D-4AC4-8D33-0E3CD8DE084A}" dt="2021-12-14T21:06:08.578" v="8404" actId="1035"/>
          <ac:spMkLst>
            <pc:docMk/>
            <pc:sldMk cId="457511623" sldId="651"/>
            <ac:spMk id="61" creationId="{C822B158-40E2-4FC4-AF10-89218DC55851}"/>
          </ac:spMkLst>
        </pc:spChg>
        <pc:spChg chg="add mod">
          <ac:chgData name="辻河 亨" userId="c7e64a7e-9be0-4dc6-a254-b54779f1fb3e" providerId="ADAL" clId="{7018B1B1-DF3D-4AC4-8D33-0E3CD8DE084A}" dt="2021-12-14T20:55:21.087" v="7305" actId="1038"/>
          <ac:spMkLst>
            <pc:docMk/>
            <pc:sldMk cId="457511623" sldId="651"/>
            <ac:spMk id="62" creationId="{1E21255E-09A5-447E-ACEB-161003FD3E11}"/>
          </ac:spMkLst>
        </pc:spChg>
        <pc:spChg chg="del">
          <ac:chgData name="辻河 亨" userId="c7e64a7e-9be0-4dc6-a254-b54779f1fb3e" providerId="ADAL" clId="{7018B1B1-DF3D-4AC4-8D33-0E3CD8DE084A}" dt="2021-12-14T20:14:27.035" v="4855" actId="478"/>
          <ac:spMkLst>
            <pc:docMk/>
            <pc:sldMk cId="457511623" sldId="651"/>
            <ac:spMk id="63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27.035" v="4855" actId="478"/>
          <ac:spMkLst>
            <pc:docMk/>
            <pc:sldMk cId="457511623" sldId="651"/>
            <ac:spMk id="64" creationId="{00000000-0000-0000-0000-000000000000}"/>
          </ac:spMkLst>
        </pc:spChg>
        <pc:spChg chg="mod">
          <ac:chgData name="辻河 亨" userId="c7e64a7e-9be0-4dc6-a254-b54779f1fb3e" providerId="ADAL" clId="{7018B1B1-DF3D-4AC4-8D33-0E3CD8DE084A}" dt="2021-12-14T21:03:49.885" v="8329" actId="14100"/>
          <ac:spMkLst>
            <pc:docMk/>
            <pc:sldMk cId="457511623" sldId="651"/>
            <ac:spMk id="6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20.850" v="4852" actId="478"/>
          <ac:spMkLst>
            <pc:docMk/>
            <pc:sldMk cId="457511623" sldId="651"/>
            <ac:spMk id="66" creationId="{00000000-0000-0000-0000-000000000000}"/>
          </ac:spMkLst>
        </pc:spChg>
        <pc:spChg chg="mod">
          <ac:chgData name="辻河 亨" userId="c7e64a7e-9be0-4dc6-a254-b54779f1fb3e" providerId="ADAL" clId="{7018B1B1-DF3D-4AC4-8D33-0E3CD8DE084A}" dt="2021-12-14T21:04:15.850" v="8352" actId="1036"/>
          <ac:spMkLst>
            <pc:docMk/>
            <pc:sldMk cId="457511623" sldId="651"/>
            <ac:spMk id="6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23.529" v="4854" actId="478"/>
          <ac:spMkLst>
            <pc:docMk/>
            <pc:sldMk cId="457511623" sldId="651"/>
            <ac:spMk id="68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21.814" v="4853" actId="478"/>
          <ac:spMkLst>
            <pc:docMk/>
            <pc:sldMk cId="457511623" sldId="651"/>
            <ac:spMk id="6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3:54.980" v="4844" actId="478"/>
          <ac:spMkLst>
            <pc:docMk/>
            <pc:sldMk cId="457511623" sldId="651"/>
            <ac:spMk id="7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27.035" v="4855" actId="478"/>
          <ac:spMkLst>
            <pc:docMk/>
            <pc:sldMk cId="457511623" sldId="651"/>
            <ac:spMk id="71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27.035" v="4855" actId="478"/>
          <ac:spMkLst>
            <pc:docMk/>
            <pc:sldMk cId="457511623" sldId="651"/>
            <ac:spMk id="72" creationId="{00000000-0000-0000-0000-000000000000}"/>
          </ac:spMkLst>
        </pc:spChg>
        <pc:spChg chg="add del mod">
          <ac:chgData name="辻河 亨" userId="c7e64a7e-9be0-4dc6-a254-b54779f1fb3e" providerId="ADAL" clId="{7018B1B1-DF3D-4AC4-8D33-0E3CD8DE084A}" dt="2021-12-14T20:19:52.958" v="5453" actId="478"/>
          <ac:spMkLst>
            <pc:docMk/>
            <pc:sldMk cId="457511623" sldId="651"/>
            <ac:spMk id="73" creationId="{A2D36226-6DBD-432F-B289-BEF88270E793}"/>
          </ac:spMkLst>
        </pc:spChg>
        <pc:spChg chg="del">
          <ac:chgData name="辻河 亨" userId="c7e64a7e-9be0-4dc6-a254-b54779f1fb3e" providerId="ADAL" clId="{7018B1B1-DF3D-4AC4-8D33-0E3CD8DE084A}" dt="2021-12-14T20:14:27.035" v="4855" actId="478"/>
          <ac:spMkLst>
            <pc:docMk/>
            <pc:sldMk cId="457511623" sldId="651"/>
            <ac:spMk id="74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33:53.744" v="6537" actId="478"/>
          <ac:spMkLst>
            <pc:docMk/>
            <pc:sldMk cId="457511623" sldId="651"/>
            <ac:spMk id="75" creationId="{00000000-0000-0000-0000-000000000000}"/>
          </ac:spMkLst>
        </pc:spChg>
        <pc:spChg chg="add del mod">
          <ac:chgData name="辻河 亨" userId="c7e64a7e-9be0-4dc6-a254-b54779f1fb3e" providerId="ADAL" clId="{7018B1B1-DF3D-4AC4-8D33-0E3CD8DE084A}" dt="2021-12-14T20:22:34.844" v="5638" actId="478"/>
          <ac:spMkLst>
            <pc:docMk/>
            <pc:sldMk cId="457511623" sldId="651"/>
            <ac:spMk id="76" creationId="{0AEC5F00-E642-49A6-8BEF-31620C95D991}"/>
          </ac:spMkLst>
        </pc:spChg>
        <pc:spChg chg="add del mod">
          <ac:chgData name="辻河 亨" userId="c7e64a7e-9be0-4dc6-a254-b54779f1fb3e" providerId="ADAL" clId="{7018B1B1-DF3D-4AC4-8D33-0E3CD8DE084A}" dt="2021-12-14T20:56:48.493" v="7572" actId="478"/>
          <ac:spMkLst>
            <pc:docMk/>
            <pc:sldMk cId="457511623" sldId="651"/>
            <ac:spMk id="77" creationId="{9F9B6930-FE1E-4E3C-995E-9B88C196CB3C}"/>
          </ac:spMkLst>
        </pc:spChg>
        <pc:spChg chg="add mod">
          <ac:chgData name="辻河 亨" userId="c7e64a7e-9be0-4dc6-a254-b54779f1fb3e" providerId="ADAL" clId="{7018B1B1-DF3D-4AC4-8D33-0E3CD8DE084A}" dt="2021-12-14T21:04:15.850" v="8352" actId="1036"/>
          <ac:spMkLst>
            <pc:docMk/>
            <pc:sldMk cId="457511623" sldId="651"/>
            <ac:spMk id="78" creationId="{38DF176C-1B26-479F-8D82-56F553639443}"/>
          </ac:spMkLst>
        </pc:spChg>
        <pc:spChg chg="add mod">
          <ac:chgData name="辻河 亨" userId="c7e64a7e-9be0-4dc6-a254-b54779f1fb3e" providerId="ADAL" clId="{7018B1B1-DF3D-4AC4-8D33-0E3CD8DE084A}" dt="2021-12-14T21:07:53.256" v="8459" actId="14100"/>
          <ac:spMkLst>
            <pc:docMk/>
            <pc:sldMk cId="457511623" sldId="651"/>
            <ac:spMk id="79" creationId="{ED899C6D-90C0-4D2D-8247-837A8F82CB63}"/>
          </ac:spMkLst>
        </pc:spChg>
        <pc:spChg chg="add mod">
          <ac:chgData name="辻河 亨" userId="c7e64a7e-9be0-4dc6-a254-b54779f1fb3e" providerId="ADAL" clId="{7018B1B1-DF3D-4AC4-8D33-0E3CD8DE084A}" dt="2021-12-14T21:07:11.995" v="8446" actId="14100"/>
          <ac:spMkLst>
            <pc:docMk/>
            <pc:sldMk cId="457511623" sldId="651"/>
            <ac:spMk id="80" creationId="{E6CEF616-4F6C-4B08-BBCD-2F65C4E08552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81" creationId="{1EE903AF-32C8-43DD-A05D-75EACB994BC5}"/>
          </ac:spMkLst>
        </pc:spChg>
        <pc:spChg chg="add mod">
          <ac:chgData name="辻河 亨" userId="c7e64a7e-9be0-4dc6-a254-b54779f1fb3e" providerId="ADAL" clId="{7018B1B1-DF3D-4AC4-8D33-0E3CD8DE084A}" dt="2021-12-14T21:07:43.622" v="8455" actId="14100"/>
          <ac:spMkLst>
            <pc:docMk/>
            <pc:sldMk cId="457511623" sldId="651"/>
            <ac:spMk id="82" creationId="{450B5D41-B883-44A8-BC36-CD0466CCDE9B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83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2.446" v="4872" actId="478"/>
          <ac:spMkLst>
            <pc:docMk/>
            <pc:sldMk cId="457511623" sldId="651"/>
            <ac:spMk id="84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2.446" v="4872" actId="478"/>
          <ac:spMkLst>
            <pc:docMk/>
            <pc:sldMk cId="457511623" sldId="651"/>
            <ac:spMk id="8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2.446" v="4872" actId="478"/>
          <ac:spMkLst>
            <pc:docMk/>
            <pc:sldMk cId="457511623" sldId="651"/>
            <ac:spMk id="86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2.446" v="4872" actId="478"/>
          <ac:spMkLst>
            <pc:docMk/>
            <pc:sldMk cId="457511623" sldId="651"/>
            <ac:spMk id="8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24:32.972" v="5792" actId="478"/>
          <ac:spMkLst>
            <pc:docMk/>
            <pc:sldMk cId="457511623" sldId="651"/>
            <ac:spMk id="88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2.446" v="4872" actId="478"/>
          <ac:spMkLst>
            <pc:docMk/>
            <pc:sldMk cId="457511623" sldId="651"/>
            <ac:spMk id="89" creationId="{00000000-0000-0000-0000-000000000000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90" creationId="{8C5E1160-CAC7-4BCC-BCEC-FBD53D1BEFEA}"/>
          </ac:spMkLst>
        </pc:spChg>
        <pc:spChg chg="add mod">
          <ac:chgData name="辻河 亨" userId="c7e64a7e-9be0-4dc6-a254-b54779f1fb3e" providerId="ADAL" clId="{7018B1B1-DF3D-4AC4-8D33-0E3CD8DE084A}" dt="2021-12-14T21:08:00.898" v="8461" actId="14100"/>
          <ac:spMkLst>
            <pc:docMk/>
            <pc:sldMk cId="457511623" sldId="651"/>
            <ac:spMk id="91" creationId="{42FEF70A-F141-4D1F-BBD3-DF772F75B7C2}"/>
          </ac:spMkLst>
        </pc:spChg>
        <pc:spChg chg="add del mod">
          <ac:chgData name="辻河 亨" userId="c7e64a7e-9be0-4dc6-a254-b54779f1fb3e" providerId="ADAL" clId="{7018B1B1-DF3D-4AC4-8D33-0E3CD8DE084A}" dt="2021-12-14T20:57:59.196" v="7714" actId="478"/>
          <ac:spMkLst>
            <pc:docMk/>
            <pc:sldMk cId="457511623" sldId="651"/>
            <ac:spMk id="92" creationId="{6DD16598-11EF-450D-990C-6BA95A032A74}"/>
          </ac:spMkLst>
        </pc:spChg>
        <pc:spChg chg="mod">
          <ac:chgData name="辻河 亨" userId="c7e64a7e-9be0-4dc6-a254-b54779f1fb3e" providerId="ADAL" clId="{7018B1B1-DF3D-4AC4-8D33-0E3CD8DE084A}" dt="2021-12-14T21:06:17.446" v="8407" actId="14100"/>
          <ac:spMkLst>
            <pc:docMk/>
            <pc:sldMk cId="457511623" sldId="651"/>
            <ac:spMk id="93" creationId="{00000000-0000-0000-0000-000000000000}"/>
          </ac:spMkLst>
        </pc:spChg>
        <pc:spChg chg="add del mod">
          <ac:chgData name="辻河 亨" userId="c7e64a7e-9be0-4dc6-a254-b54779f1fb3e" providerId="ADAL" clId="{7018B1B1-DF3D-4AC4-8D33-0E3CD8DE084A}" dt="2021-12-14T20:57:59.196" v="7714" actId="478"/>
          <ac:spMkLst>
            <pc:docMk/>
            <pc:sldMk cId="457511623" sldId="651"/>
            <ac:spMk id="94" creationId="{080DFD72-E39E-44C0-B98A-A2532674984A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95" creationId="{1890BD86-289D-41C4-B06B-6EEF7DA9265F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96" creationId="{4AFB4466-E8A7-4715-9E42-75E8913AD529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97" creationId="{F2D1D71C-EA31-4400-9555-1BACC854E6A3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98" creationId="{DF295A3A-833E-4CF4-B5F3-851A1FDB69B7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99" creationId="{CC7F0AF1-11B3-4FDB-9FBC-9F2B7850A897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00" creationId="{01906A46-177E-483E-9D2F-546649688930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01" creationId="{00677459-0657-4B56-B972-95670E9459FC}"/>
          </ac:spMkLst>
        </pc:spChg>
        <pc:spChg chg="add del mod">
          <ac:chgData name="辻河 亨" userId="c7e64a7e-9be0-4dc6-a254-b54779f1fb3e" providerId="ADAL" clId="{7018B1B1-DF3D-4AC4-8D33-0E3CD8DE084A}" dt="2021-12-14T20:25:24.192" v="6045" actId="478"/>
          <ac:spMkLst>
            <pc:docMk/>
            <pc:sldMk cId="457511623" sldId="651"/>
            <ac:spMk id="102" creationId="{2D844DDD-67E8-4675-B301-25A83DFB9006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03" creationId="{4B3DCDFF-0BF1-4404-B168-186BCE5EEDD3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04" creationId="{0754A66C-05BB-4129-A857-BD03FA808A61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05" creationId="{4BCF11A4-096C-4A08-B170-1764BA87C3E4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06" creationId="{8BF7F264-B3DE-4CA0-8ECB-A54040FFB9BD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07" creationId="{5D4017D3-81F3-4E70-967D-6AE72586CFFB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08" creationId="{6DAD8DD6-7764-4B1A-8478-3C677397E81D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09" creationId="{10062658-2D6C-46B6-B03F-6F562E5D055F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10" creationId="{2E00E140-4EDA-41A2-9FFB-288AFE066506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11" creationId="{45054E8D-1A88-4690-BD7F-E8DB9D8698FA}"/>
          </ac:spMkLst>
        </pc:spChg>
        <pc:spChg chg="add del mod or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12" creationId="{28DFE426-5063-436C-A625-991792E14B78}"/>
          </ac:spMkLst>
        </pc:spChg>
        <pc:spChg chg="mod">
          <ac:chgData name="辻河 亨" userId="c7e64a7e-9be0-4dc6-a254-b54779f1fb3e" providerId="ADAL" clId="{7018B1B1-DF3D-4AC4-8D33-0E3CD8DE084A}" dt="2021-12-14T21:06:37.847" v="8425" actId="1036"/>
          <ac:spMkLst>
            <pc:docMk/>
            <pc:sldMk cId="457511623" sldId="651"/>
            <ac:spMk id="113" creationId="{00000000-0000-0000-0000-000000000000}"/>
          </ac:spMkLst>
        </pc:spChg>
        <pc:spChg chg="add del mod or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14" creationId="{37B1A7DD-1656-4522-9F2C-20BBF24C69F5}"/>
          </ac:spMkLst>
        </pc:spChg>
        <pc:spChg chg="add del mod">
          <ac:chgData name="辻河 亨" userId="c7e64a7e-9be0-4dc6-a254-b54779f1fb3e" providerId="ADAL" clId="{7018B1B1-DF3D-4AC4-8D33-0E3CD8DE084A}" dt="2021-12-14T20:59:45.081" v="7874" actId="478"/>
          <ac:spMkLst>
            <pc:docMk/>
            <pc:sldMk cId="457511623" sldId="651"/>
            <ac:spMk id="115" creationId="{6066A790-509C-438C-87D6-758DAE5C774F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16" creationId="{10CFECF6-F155-4974-BAFF-5E0AA1CB1736}"/>
          </ac:spMkLst>
        </pc:spChg>
        <pc:spChg chg="mod">
          <ac:chgData name="辻河 亨" userId="c7e64a7e-9be0-4dc6-a254-b54779f1fb3e" providerId="ADAL" clId="{7018B1B1-DF3D-4AC4-8D33-0E3CD8DE084A}" dt="2021-12-14T21:07:09.552" v="8445" actId="14100"/>
          <ac:spMkLst>
            <pc:docMk/>
            <pc:sldMk cId="457511623" sldId="651"/>
            <ac:spMk id="11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0.182" v="4871" actId="478"/>
          <ac:spMkLst>
            <pc:docMk/>
            <pc:sldMk cId="457511623" sldId="651"/>
            <ac:spMk id="118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27.035" v="4855" actId="478"/>
          <ac:spMkLst>
            <pc:docMk/>
            <pc:sldMk cId="457511623" sldId="651"/>
            <ac:spMk id="11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27.035" v="4855" actId="478"/>
          <ac:spMkLst>
            <pc:docMk/>
            <pc:sldMk cId="457511623" sldId="651"/>
            <ac:spMk id="12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27.035" v="4855" actId="478"/>
          <ac:spMkLst>
            <pc:docMk/>
            <pc:sldMk cId="457511623" sldId="651"/>
            <ac:spMk id="121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0.182" v="4871" actId="478"/>
          <ac:spMkLst>
            <pc:docMk/>
            <pc:sldMk cId="457511623" sldId="651"/>
            <ac:spMk id="122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23" creationId="{00000000-0000-0000-0000-000000000000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24" creationId="{36FEF61D-6CCC-4727-B902-A5EA2CC625FD}"/>
          </ac:spMkLst>
        </pc:spChg>
        <pc:spChg chg="add mod or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25" creationId="{56279D4B-9926-4F6C-939B-DE9060F9C957}"/>
          </ac:spMkLst>
        </pc:spChg>
        <pc:spChg chg="add mod or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26" creationId="{E7510686-35D0-431F-BA8F-7E88D8C99C31}"/>
          </ac:spMkLst>
        </pc:spChg>
        <pc:spChg chg="add mod">
          <ac:chgData name="辻河 亨" userId="c7e64a7e-9be0-4dc6-a254-b54779f1fb3e" providerId="ADAL" clId="{7018B1B1-DF3D-4AC4-8D33-0E3CD8DE084A}" dt="2021-12-14T20:32:09.977" v="6468"/>
          <ac:spMkLst>
            <pc:docMk/>
            <pc:sldMk cId="457511623" sldId="651"/>
            <ac:spMk id="127" creationId="{C4ED39D3-05A2-4AFD-BC7B-DF590EFCC948}"/>
          </ac:spMkLst>
        </pc:spChg>
        <pc:spChg chg="add mod">
          <ac:chgData name="辻河 亨" userId="c7e64a7e-9be0-4dc6-a254-b54779f1fb3e" providerId="ADAL" clId="{7018B1B1-DF3D-4AC4-8D33-0E3CD8DE084A}" dt="2021-12-14T21:15:25.552" v="9136" actId="6549"/>
          <ac:spMkLst>
            <pc:docMk/>
            <pc:sldMk cId="457511623" sldId="651"/>
            <ac:spMk id="128" creationId="{C64A0511-747A-472D-AFEB-96DF84EE4141}"/>
          </ac:spMkLst>
        </pc:spChg>
        <pc:spChg chg="del">
          <ac:chgData name="辻河 亨" userId="c7e64a7e-9be0-4dc6-a254-b54779f1fb3e" providerId="ADAL" clId="{7018B1B1-DF3D-4AC4-8D33-0E3CD8DE084A}" dt="2021-12-14T20:15:02.446" v="4872" actId="478"/>
          <ac:spMkLst>
            <pc:docMk/>
            <pc:sldMk cId="457511623" sldId="651"/>
            <ac:spMk id="129" creationId="{00000000-0000-0000-0000-000000000000}"/>
          </ac:spMkLst>
        </pc:spChg>
        <pc:spChg chg="add del mod">
          <ac:chgData name="辻河 亨" userId="c7e64a7e-9be0-4dc6-a254-b54779f1fb3e" providerId="ADAL" clId="{7018B1B1-DF3D-4AC4-8D33-0E3CD8DE084A}" dt="2021-12-14T20:55:26.133" v="7308" actId="478"/>
          <ac:spMkLst>
            <pc:docMk/>
            <pc:sldMk cId="457511623" sldId="651"/>
            <ac:spMk id="130" creationId="{C5D23A2E-F7C4-402A-BAE0-B723C95A20B2}"/>
          </ac:spMkLst>
        </pc:spChg>
        <pc:spChg chg="del">
          <ac:chgData name="辻河 亨" userId="c7e64a7e-9be0-4dc6-a254-b54779f1fb3e" providerId="ADAL" clId="{7018B1B1-DF3D-4AC4-8D33-0E3CD8DE084A}" dt="2021-12-14T20:17:54.694" v="5243" actId="478"/>
          <ac:spMkLst>
            <pc:docMk/>
            <pc:sldMk cId="457511623" sldId="651"/>
            <ac:spMk id="131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2.446" v="4872" actId="478"/>
          <ac:spMkLst>
            <pc:docMk/>
            <pc:sldMk cId="457511623" sldId="651"/>
            <ac:spMk id="132" creationId="{00000000-0000-0000-0000-000000000000}"/>
          </ac:spMkLst>
        </pc:spChg>
        <pc:spChg chg="add del mod">
          <ac:chgData name="辻河 亨" userId="c7e64a7e-9be0-4dc6-a254-b54779f1fb3e" providerId="ADAL" clId="{7018B1B1-DF3D-4AC4-8D33-0E3CD8DE084A}" dt="2021-12-14T20:54:48.608" v="7090" actId="478"/>
          <ac:spMkLst>
            <pc:docMk/>
            <pc:sldMk cId="457511623" sldId="651"/>
            <ac:spMk id="133" creationId="{97C3DFF6-2245-4055-BEBC-11E9293BBDDC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34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53.371" v="4868" actId="478"/>
          <ac:spMkLst>
            <pc:docMk/>
            <pc:sldMk cId="457511623" sldId="651"/>
            <ac:spMk id="135" creationId="{00000000-0000-0000-0000-000000000000}"/>
          </ac:spMkLst>
        </pc:spChg>
        <pc:spChg chg="add del mod">
          <ac:chgData name="辻河 亨" userId="c7e64a7e-9be0-4dc6-a254-b54779f1fb3e" providerId="ADAL" clId="{7018B1B1-DF3D-4AC4-8D33-0E3CD8DE084A}" dt="2021-12-14T20:54:47.758" v="7089" actId="478"/>
          <ac:spMkLst>
            <pc:docMk/>
            <pc:sldMk cId="457511623" sldId="651"/>
            <ac:spMk id="136" creationId="{8C615244-7C41-4590-B9CB-BA949BA54B46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3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52.772" v="4867" actId="478"/>
          <ac:spMkLst>
            <pc:docMk/>
            <pc:sldMk cId="457511623" sldId="651"/>
            <ac:spMk id="138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12.990" v="4875" actId="478"/>
          <ac:spMkLst>
            <pc:docMk/>
            <pc:sldMk cId="457511623" sldId="651"/>
            <ac:spMk id="13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27.035" v="4855" actId="478"/>
          <ac:spMkLst>
            <pc:docMk/>
            <pc:sldMk cId="457511623" sldId="651"/>
            <ac:spMk id="14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0.182" v="4871" actId="478"/>
          <ac:spMkLst>
            <pc:docMk/>
            <pc:sldMk cId="457511623" sldId="651"/>
            <ac:spMk id="141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42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43" creationId="{00000000-0000-0000-0000-000000000000}"/>
          </ac:spMkLst>
        </pc:spChg>
        <pc:spChg chg="add del mod">
          <ac:chgData name="辻河 亨" userId="c7e64a7e-9be0-4dc6-a254-b54779f1fb3e" providerId="ADAL" clId="{7018B1B1-DF3D-4AC4-8D33-0E3CD8DE084A}" dt="2021-12-14T20:54:49.502" v="7091" actId="478"/>
          <ac:spMkLst>
            <pc:docMk/>
            <pc:sldMk cId="457511623" sldId="651"/>
            <ac:spMk id="144" creationId="{705C115A-232A-4389-91A6-03FFA4C44DC0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4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46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2.446" v="4872" actId="478"/>
          <ac:spMkLst>
            <pc:docMk/>
            <pc:sldMk cId="457511623" sldId="651"/>
            <ac:spMk id="147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48" creationId="{00000000-0000-0000-0000-000000000000}"/>
          </ac:spMkLst>
        </pc:spChg>
        <pc:spChg chg="mod">
          <ac:chgData name="辻河 亨" userId="c7e64a7e-9be0-4dc6-a254-b54779f1fb3e" providerId="ADAL" clId="{7018B1B1-DF3D-4AC4-8D33-0E3CD8DE084A}" dt="2021-12-14T20:33:47.356" v="6536" actId="6549"/>
          <ac:spMkLst>
            <pc:docMk/>
            <pc:sldMk cId="457511623" sldId="651"/>
            <ac:spMk id="149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2.446" v="4872" actId="478"/>
          <ac:spMkLst>
            <pc:docMk/>
            <pc:sldMk cId="457511623" sldId="651"/>
            <ac:spMk id="150" creationId="{00000000-0000-0000-0000-000000000000}"/>
          </ac:spMkLst>
        </pc:spChg>
        <pc:spChg chg="add mod">
          <ac:chgData name="辻河 亨" userId="c7e64a7e-9be0-4dc6-a254-b54779f1fb3e" providerId="ADAL" clId="{7018B1B1-DF3D-4AC4-8D33-0E3CD8DE084A}" dt="2021-12-14T20:55:28.502" v="7327" actId="1035"/>
          <ac:spMkLst>
            <pc:docMk/>
            <pc:sldMk cId="457511623" sldId="651"/>
            <ac:spMk id="151" creationId="{748FE06C-3E63-469B-8B42-7743F2CD9D48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52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53" creationId="{00000000-0000-0000-0000-000000000000}"/>
          </ac:spMkLst>
        </pc:spChg>
        <pc:spChg chg="add del mod">
          <ac:chgData name="辻河 亨" userId="c7e64a7e-9be0-4dc6-a254-b54779f1fb3e" providerId="ADAL" clId="{7018B1B1-DF3D-4AC4-8D33-0E3CD8DE084A}" dt="2021-12-14T20:55:24.970" v="7307" actId="478"/>
          <ac:spMkLst>
            <pc:docMk/>
            <pc:sldMk cId="457511623" sldId="651"/>
            <ac:spMk id="154" creationId="{46B75789-4506-45FC-830F-7AF1AC8F5580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55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56" creationId="{00000000-0000-0000-0000-000000000000}"/>
          </ac:spMkLst>
        </pc:spChg>
        <pc:spChg chg="add mod">
          <ac:chgData name="辻河 亨" userId="c7e64a7e-9be0-4dc6-a254-b54779f1fb3e" providerId="ADAL" clId="{7018B1B1-DF3D-4AC4-8D33-0E3CD8DE084A}" dt="2021-12-14T20:55:10.686" v="7295" actId="1038"/>
          <ac:spMkLst>
            <pc:docMk/>
            <pc:sldMk cId="457511623" sldId="651"/>
            <ac:spMk id="157" creationId="{90A7304C-8C52-4CD1-A0AE-68CEB0DE04A1}"/>
          </ac:spMkLst>
        </pc:spChg>
        <pc:spChg chg="add del mod">
          <ac:chgData name="辻河 亨" userId="c7e64a7e-9be0-4dc6-a254-b54779f1fb3e" providerId="ADAL" clId="{7018B1B1-DF3D-4AC4-8D33-0E3CD8DE084A}" dt="2021-12-14T20:55:23.813" v="7306" actId="478"/>
          <ac:spMkLst>
            <pc:docMk/>
            <pc:sldMk cId="457511623" sldId="651"/>
            <ac:spMk id="158" creationId="{5D23EDE8-EA5D-48BE-86EE-A836F66DFB38}"/>
          </ac:spMkLst>
        </pc:spChg>
        <pc:spChg chg="add mod">
          <ac:chgData name="辻河 亨" userId="c7e64a7e-9be0-4dc6-a254-b54779f1fb3e" providerId="ADAL" clId="{7018B1B1-DF3D-4AC4-8D33-0E3CD8DE084A}" dt="2021-12-14T21:06:08.578" v="8404" actId="1035"/>
          <ac:spMkLst>
            <pc:docMk/>
            <pc:sldMk cId="457511623" sldId="651"/>
            <ac:spMk id="159" creationId="{9ED8E70D-DD1B-42F2-A45C-07E2BA44AAD8}"/>
          </ac:spMkLst>
        </pc:spChg>
        <pc:spChg chg="del">
          <ac:chgData name="辻河 亨" userId="c7e64a7e-9be0-4dc6-a254-b54779f1fb3e" providerId="ADAL" clId="{7018B1B1-DF3D-4AC4-8D33-0E3CD8DE084A}" dt="2021-12-14T20:14:58.694" v="4870" actId="478"/>
          <ac:spMkLst>
            <pc:docMk/>
            <pc:sldMk cId="457511623" sldId="651"/>
            <ac:spMk id="160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4:55.895" v="4869" actId="478"/>
          <ac:spMkLst>
            <pc:docMk/>
            <pc:sldMk cId="457511623" sldId="651"/>
            <ac:spMk id="161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0:15:00.182" v="4871" actId="478"/>
          <ac:spMkLst>
            <pc:docMk/>
            <pc:sldMk cId="457511623" sldId="651"/>
            <ac:spMk id="162" creationId="{00000000-0000-0000-0000-000000000000}"/>
          </ac:spMkLst>
        </pc:spChg>
        <pc:spChg chg="add mod">
          <ac:chgData name="辻河 亨" userId="c7e64a7e-9be0-4dc6-a254-b54779f1fb3e" providerId="ADAL" clId="{7018B1B1-DF3D-4AC4-8D33-0E3CD8DE084A}" dt="2021-12-14T21:03:52.654" v="8330" actId="14100"/>
          <ac:spMkLst>
            <pc:docMk/>
            <pc:sldMk cId="457511623" sldId="651"/>
            <ac:spMk id="163" creationId="{D464DF1B-9138-4BBF-ADA6-4309368DBBB5}"/>
          </ac:spMkLst>
        </pc:spChg>
        <pc:spChg chg="del">
          <ac:chgData name="辻河 亨" userId="c7e64a7e-9be0-4dc6-a254-b54779f1fb3e" providerId="ADAL" clId="{7018B1B1-DF3D-4AC4-8D33-0E3CD8DE084A}" dt="2021-12-14T20:15:05.018" v="4873" actId="478"/>
          <ac:spMkLst>
            <pc:docMk/>
            <pc:sldMk cId="457511623" sldId="651"/>
            <ac:spMk id="164" creationId="{00000000-0000-0000-0000-000000000000}"/>
          </ac:spMkLst>
        </pc:spChg>
        <pc:spChg chg="add mod">
          <ac:chgData name="辻河 亨" userId="c7e64a7e-9be0-4dc6-a254-b54779f1fb3e" providerId="ADAL" clId="{7018B1B1-DF3D-4AC4-8D33-0E3CD8DE084A}" dt="2021-12-14T21:07:17.382" v="8447" actId="14100"/>
          <ac:spMkLst>
            <pc:docMk/>
            <pc:sldMk cId="457511623" sldId="651"/>
            <ac:spMk id="165" creationId="{5C948F95-5B17-4FD0-9265-F9EAF60B26C3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66" creationId="{D601D72E-D201-4E2B-A950-6FC41E104E5C}"/>
          </ac:spMkLst>
        </pc:spChg>
        <pc:spChg chg="add mod">
          <ac:chgData name="辻河 亨" userId="c7e64a7e-9be0-4dc6-a254-b54779f1fb3e" providerId="ADAL" clId="{7018B1B1-DF3D-4AC4-8D33-0E3CD8DE084A}" dt="2021-12-14T21:03:55.107" v="8331" actId="14100"/>
          <ac:spMkLst>
            <pc:docMk/>
            <pc:sldMk cId="457511623" sldId="651"/>
            <ac:spMk id="167" creationId="{C09AC493-16BF-45A4-9E21-E99E1460D4C9}"/>
          </ac:spMkLst>
        </pc:spChg>
        <pc:spChg chg="add mod">
          <ac:chgData name="辻河 亨" userId="c7e64a7e-9be0-4dc6-a254-b54779f1fb3e" providerId="ADAL" clId="{7018B1B1-DF3D-4AC4-8D33-0E3CD8DE084A}" dt="2021-12-14T21:04:15.850" v="8352" actId="1036"/>
          <ac:spMkLst>
            <pc:docMk/>
            <pc:sldMk cId="457511623" sldId="651"/>
            <ac:spMk id="168" creationId="{F4408F60-49D0-4315-A979-0C851950C395}"/>
          </ac:spMkLst>
        </pc:spChg>
        <pc:spChg chg="add mod">
          <ac:chgData name="辻河 亨" userId="c7e64a7e-9be0-4dc6-a254-b54779f1fb3e" providerId="ADAL" clId="{7018B1B1-DF3D-4AC4-8D33-0E3CD8DE084A}" dt="2021-12-14T21:06:20.630" v="8408" actId="14100"/>
          <ac:spMkLst>
            <pc:docMk/>
            <pc:sldMk cId="457511623" sldId="651"/>
            <ac:spMk id="169" creationId="{2681EE23-63A5-4B76-9ADB-62AF4B4088E3}"/>
          </ac:spMkLst>
        </pc:spChg>
        <pc:spChg chg="add mod">
          <ac:chgData name="辻河 亨" userId="c7e64a7e-9be0-4dc6-a254-b54779f1fb3e" providerId="ADAL" clId="{7018B1B1-DF3D-4AC4-8D33-0E3CD8DE084A}" dt="2021-12-14T21:06:37.847" v="8425" actId="1036"/>
          <ac:spMkLst>
            <pc:docMk/>
            <pc:sldMk cId="457511623" sldId="651"/>
            <ac:spMk id="170" creationId="{20FC4351-EBF4-4B01-B0A4-BD3E56DB3A1A}"/>
          </ac:spMkLst>
        </pc:spChg>
        <pc:spChg chg="add mod">
          <ac:chgData name="辻河 亨" userId="c7e64a7e-9be0-4dc6-a254-b54779f1fb3e" providerId="ADAL" clId="{7018B1B1-DF3D-4AC4-8D33-0E3CD8DE084A}" dt="2021-12-14T21:08:07.425" v="8462" actId="14100"/>
          <ac:spMkLst>
            <pc:docMk/>
            <pc:sldMk cId="457511623" sldId="651"/>
            <ac:spMk id="171" creationId="{E067F2FC-12B7-4A8E-BB77-62492900C1ED}"/>
          </ac:spMkLst>
        </pc:spChg>
        <pc:spChg chg="add mod">
          <ac:chgData name="辻河 亨" userId="c7e64a7e-9be0-4dc6-a254-b54779f1fb3e" providerId="ADAL" clId="{7018B1B1-DF3D-4AC4-8D33-0E3CD8DE084A}" dt="2021-12-14T21:04:20.688" v="8361" actId="6549"/>
          <ac:spMkLst>
            <pc:docMk/>
            <pc:sldMk cId="457511623" sldId="651"/>
            <ac:spMk id="172" creationId="{C569414A-E887-4D8C-A768-5736CE5A2109}"/>
          </ac:spMkLst>
        </pc:spChg>
        <pc:spChg chg="add mod">
          <ac:chgData name="辻河 亨" userId="c7e64a7e-9be0-4dc6-a254-b54779f1fb3e" providerId="ADAL" clId="{7018B1B1-DF3D-4AC4-8D33-0E3CD8DE084A}" dt="2021-12-14T21:08:16.775" v="8465" actId="14100"/>
          <ac:spMkLst>
            <pc:docMk/>
            <pc:sldMk cId="457511623" sldId="651"/>
            <ac:spMk id="173" creationId="{4AE070D8-BC26-4692-9656-0E7E52E5BA3A}"/>
          </ac:spMkLst>
        </pc:spChg>
        <pc:spChg chg="add mod">
          <ac:chgData name="辻河 亨" userId="c7e64a7e-9be0-4dc6-a254-b54779f1fb3e" providerId="ADAL" clId="{7018B1B1-DF3D-4AC4-8D33-0E3CD8DE084A}" dt="2021-12-14T21:07:29.087" v="8451" actId="14100"/>
          <ac:spMkLst>
            <pc:docMk/>
            <pc:sldMk cId="457511623" sldId="651"/>
            <ac:spMk id="174" creationId="{ED6B6E97-361C-4257-96B3-4F959DC5CA1A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75" creationId="{CFAEBA9A-FF6F-477C-9777-94A39153FE80}"/>
          </ac:spMkLst>
        </pc:spChg>
        <pc:spChg chg="add mod">
          <ac:chgData name="辻河 亨" userId="c7e64a7e-9be0-4dc6-a254-b54779f1fb3e" providerId="ADAL" clId="{7018B1B1-DF3D-4AC4-8D33-0E3CD8DE084A}" dt="2021-12-14T21:08:12.419" v="8464" actId="14100"/>
          <ac:spMkLst>
            <pc:docMk/>
            <pc:sldMk cId="457511623" sldId="651"/>
            <ac:spMk id="176" creationId="{F966FADC-20D2-43D9-8AC8-154601ACF45A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77" creationId="{20198DA8-18CD-42C7-928C-9D8BF05437D1}"/>
          </ac:spMkLst>
        </pc:spChg>
        <pc:spChg chg="add mod">
          <ac:chgData name="辻河 亨" userId="c7e64a7e-9be0-4dc6-a254-b54779f1fb3e" providerId="ADAL" clId="{7018B1B1-DF3D-4AC4-8D33-0E3CD8DE084A}" dt="2021-12-14T21:08:21.957" v="8467" actId="14100"/>
          <ac:spMkLst>
            <pc:docMk/>
            <pc:sldMk cId="457511623" sldId="651"/>
            <ac:spMk id="178" creationId="{B135C5BE-049D-4F9D-95C5-655D00D6D22C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79" creationId="{1404BC03-DDBE-42F5-87A4-79F81998443F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80" creationId="{C7C09ABC-69CA-49FD-845A-F3C3E9BF87BB}"/>
          </ac:spMkLst>
        </pc:spChg>
        <pc:spChg chg="add del mod">
          <ac:chgData name="辻河 亨" userId="c7e64a7e-9be0-4dc6-a254-b54779f1fb3e" providerId="ADAL" clId="{7018B1B1-DF3D-4AC4-8D33-0E3CD8DE084A}" dt="2021-12-14T21:01:00.503" v="8102" actId="478"/>
          <ac:spMkLst>
            <pc:docMk/>
            <pc:sldMk cId="457511623" sldId="651"/>
            <ac:spMk id="181" creationId="{E7D513F7-3BD5-4639-A1E2-7B03443B3F2A}"/>
          </ac:spMkLst>
        </pc:spChg>
        <pc:spChg chg="add del mod">
          <ac:chgData name="辻河 亨" userId="c7e64a7e-9be0-4dc6-a254-b54779f1fb3e" providerId="ADAL" clId="{7018B1B1-DF3D-4AC4-8D33-0E3CD8DE084A}" dt="2021-12-14T21:01:26.521" v="8132" actId="478"/>
          <ac:spMkLst>
            <pc:docMk/>
            <pc:sldMk cId="457511623" sldId="651"/>
            <ac:spMk id="182" creationId="{5FB123EB-9D5C-4FBD-98EE-A62B73B24D31}"/>
          </ac:spMkLst>
        </pc:spChg>
        <pc:spChg chg="add mod">
          <ac:chgData name="辻河 亨" userId="c7e64a7e-9be0-4dc6-a254-b54779f1fb3e" providerId="ADAL" clId="{7018B1B1-DF3D-4AC4-8D33-0E3CD8DE084A}" dt="2021-12-14T21:03:58.488" v="8332" actId="14100"/>
          <ac:spMkLst>
            <pc:docMk/>
            <pc:sldMk cId="457511623" sldId="651"/>
            <ac:spMk id="183" creationId="{5F4CE07B-902D-4873-A0FD-C35620C64030}"/>
          </ac:spMkLst>
        </pc:spChg>
        <pc:spChg chg="add mod">
          <ac:chgData name="辻河 亨" userId="c7e64a7e-9be0-4dc6-a254-b54779f1fb3e" providerId="ADAL" clId="{7018B1B1-DF3D-4AC4-8D33-0E3CD8DE084A}" dt="2021-12-14T21:07:33.823" v="8453" actId="14100"/>
          <ac:spMkLst>
            <pc:docMk/>
            <pc:sldMk cId="457511623" sldId="651"/>
            <ac:spMk id="184" creationId="{28592384-4E08-4118-8F60-BABDC982463B}"/>
          </ac:spMkLst>
        </pc:spChg>
        <pc:spChg chg="del">
          <ac:chgData name="辻河 亨" userId="c7e64a7e-9be0-4dc6-a254-b54779f1fb3e" providerId="ADAL" clId="{7018B1B1-DF3D-4AC4-8D33-0E3CD8DE084A}" dt="2021-12-14T20:14:58.694" v="4870" actId="478"/>
          <ac:spMkLst>
            <pc:docMk/>
            <pc:sldMk cId="457511623" sldId="651"/>
            <ac:spMk id="185" creationId="{00000000-0000-0000-0000-000000000000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86" creationId="{A5CAC096-FD35-4F93-8B56-5198AD031281}"/>
          </ac:spMkLst>
        </pc:spChg>
        <pc:spChg chg="add mod">
          <ac:chgData name="辻河 亨" userId="c7e64a7e-9be0-4dc6-a254-b54779f1fb3e" providerId="ADAL" clId="{7018B1B1-DF3D-4AC4-8D33-0E3CD8DE084A}" dt="2021-12-14T21:06:23.975" v="8409" actId="14100"/>
          <ac:spMkLst>
            <pc:docMk/>
            <pc:sldMk cId="457511623" sldId="651"/>
            <ac:spMk id="187" creationId="{8B4833BF-2248-4861-8B51-DDF5A899113B}"/>
          </ac:spMkLst>
        </pc:spChg>
        <pc:spChg chg="add mod">
          <ac:chgData name="辻河 亨" userId="c7e64a7e-9be0-4dc6-a254-b54779f1fb3e" providerId="ADAL" clId="{7018B1B1-DF3D-4AC4-8D33-0E3CD8DE084A}" dt="2021-12-14T21:06:37.847" v="8425" actId="1036"/>
          <ac:spMkLst>
            <pc:docMk/>
            <pc:sldMk cId="457511623" sldId="651"/>
            <ac:spMk id="188" creationId="{81B1A966-A603-46DB-996C-7BB2C6A85B3E}"/>
          </ac:spMkLst>
        </pc:spChg>
        <pc:spChg chg="add mod">
          <ac:chgData name="辻河 亨" userId="c7e64a7e-9be0-4dc6-a254-b54779f1fb3e" providerId="ADAL" clId="{7018B1B1-DF3D-4AC4-8D33-0E3CD8DE084A}" dt="2021-12-14T21:04:00.544" v="8333" actId="14100"/>
          <ac:spMkLst>
            <pc:docMk/>
            <pc:sldMk cId="457511623" sldId="651"/>
            <ac:spMk id="189" creationId="{2AF29112-41D3-4AE5-AA7C-21C65EBB2EFD}"/>
          </ac:spMkLst>
        </pc:spChg>
        <pc:spChg chg="del">
          <ac:chgData name="辻河 亨" userId="c7e64a7e-9be0-4dc6-a254-b54779f1fb3e" providerId="ADAL" clId="{7018B1B1-DF3D-4AC4-8D33-0E3CD8DE084A}" dt="2021-12-14T20:15:14.403" v="4876" actId="478"/>
          <ac:spMkLst>
            <pc:docMk/>
            <pc:sldMk cId="457511623" sldId="651"/>
            <ac:spMk id="190" creationId="{00000000-0000-0000-0000-000000000000}"/>
          </ac:spMkLst>
        </pc:spChg>
        <pc:spChg chg="add mod">
          <ac:chgData name="辻河 亨" userId="c7e64a7e-9be0-4dc6-a254-b54779f1fb3e" providerId="ADAL" clId="{7018B1B1-DF3D-4AC4-8D33-0E3CD8DE084A}" dt="2021-12-14T21:04:09.461" v="8346" actId="1036"/>
          <ac:spMkLst>
            <pc:docMk/>
            <pc:sldMk cId="457511623" sldId="651"/>
            <ac:spMk id="191" creationId="{D2BF21E7-070C-4802-AA46-493EDE140C3C}"/>
          </ac:spMkLst>
        </pc:spChg>
        <pc:spChg chg="add mod">
          <ac:chgData name="辻河 亨" userId="c7e64a7e-9be0-4dc6-a254-b54779f1fb3e" providerId="ADAL" clId="{7018B1B1-DF3D-4AC4-8D33-0E3CD8DE084A}" dt="2021-12-14T21:06:27.796" v="8410" actId="14100"/>
          <ac:spMkLst>
            <pc:docMk/>
            <pc:sldMk cId="457511623" sldId="651"/>
            <ac:spMk id="192" creationId="{FA55E410-C110-4971-B9A8-3B5B085FA38B}"/>
          </ac:spMkLst>
        </pc:spChg>
        <pc:spChg chg="add mod">
          <ac:chgData name="辻河 亨" userId="c7e64a7e-9be0-4dc6-a254-b54779f1fb3e" providerId="ADAL" clId="{7018B1B1-DF3D-4AC4-8D33-0E3CD8DE084A}" dt="2021-12-14T21:06:37.847" v="8425" actId="1036"/>
          <ac:spMkLst>
            <pc:docMk/>
            <pc:sldMk cId="457511623" sldId="651"/>
            <ac:spMk id="193" creationId="{1B11A351-F772-4ED8-8E7E-17431133BC57}"/>
          </ac:spMkLst>
        </pc:spChg>
        <pc:spChg chg="add mod">
          <ac:chgData name="辻河 亨" userId="c7e64a7e-9be0-4dc6-a254-b54779f1fb3e" providerId="ADAL" clId="{7018B1B1-DF3D-4AC4-8D33-0E3CD8DE084A}" dt="2021-12-14T21:04:33.581" v="8368" actId="14100"/>
          <ac:spMkLst>
            <pc:docMk/>
            <pc:sldMk cId="457511623" sldId="651"/>
            <ac:spMk id="194" creationId="{7EC24D59-05B7-4420-8168-52E4A7C2CF28}"/>
          </ac:spMkLst>
        </pc:spChg>
        <pc:spChg chg="add mod">
          <ac:chgData name="辻河 亨" userId="c7e64a7e-9be0-4dc6-a254-b54779f1fb3e" providerId="ADAL" clId="{7018B1B1-DF3D-4AC4-8D33-0E3CD8DE084A}" dt="2021-12-14T21:04:24.193" v="8367" actId="20577"/>
          <ac:spMkLst>
            <pc:docMk/>
            <pc:sldMk cId="457511623" sldId="651"/>
            <ac:spMk id="195" creationId="{191C7751-F239-4EBE-879D-79F32C2532DB}"/>
          </ac:spMkLst>
        </pc:spChg>
        <pc:spChg chg="add mod">
          <ac:chgData name="辻河 亨" userId="c7e64a7e-9be0-4dc6-a254-b54779f1fb3e" providerId="ADAL" clId="{7018B1B1-DF3D-4AC4-8D33-0E3CD8DE084A}" dt="2021-12-14T21:08:43.968" v="8473" actId="14100"/>
          <ac:spMkLst>
            <pc:docMk/>
            <pc:sldMk cId="457511623" sldId="651"/>
            <ac:spMk id="196" creationId="{4E898CBF-07E6-414B-8EBE-A6939FF6E55C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97" creationId="{E0B8A728-9B41-4CDD-89C8-8E2BA5FFD34C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198" creationId="{335E546E-4F5D-49DC-9D8E-AD9F11BAFE75}"/>
          </ac:spMkLst>
        </pc:spChg>
        <pc:spChg chg="add mod ord">
          <ac:chgData name="辻河 亨" userId="c7e64a7e-9be0-4dc6-a254-b54779f1fb3e" providerId="ADAL" clId="{7018B1B1-DF3D-4AC4-8D33-0E3CD8DE084A}" dt="2021-12-14T21:09:02.114" v="8481" actId="1038"/>
          <ac:spMkLst>
            <pc:docMk/>
            <pc:sldMk cId="457511623" sldId="651"/>
            <ac:spMk id="199" creationId="{3D6BD277-6A9A-4BA6-8158-4B22F212D42D}"/>
          </ac:spMkLst>
        </pc:spChg>
        <pc:spChg chg="add mod">
          <ac:chgData name="辻河 亨" userId="c7e64a7e-9be0-4dc6-a254-b54779f1fb3e" providerId="ADAL" clId="{7018B1B1-DF3D-4AC4-8D33-0E3CD8DE084A}" dt="2021-12-14T21:09:21.068" v="8488" actId="14100"/>
          <ac:spMkLst>
            <pc:docMk/>
            <pc:sldMk cId="457511623" sldId="651"/>
            <ac:spMk id="200" creationId="{5D0E2357-F22B-4EA6-A274-E924CC51FE18}"/>
          </ac:spMkLst>
        </pc:spChg>
        <pc:spChg chg="add mod">
          <ac:chgData name="辻河 亨" userId="c7e64a7e-9be0-4dc6-a254-b54779f1fb3e" providerId="ADAL" clId="{7018B1B1-DF3D-4AC4-8D33-0E3CD8DE084A}" dt="2021-12-14T21:08:40.934" v="8472" actId="14100"/>
          <ac:spMkLst>
            <pc:docMk/>
            <pc:sldMk cId="457511623" sldId="651"/>
            <ac:spMk id="201" creationId="{CC556233-0389-4B13-AA19-60D7806292FF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202" creationId="{87BF17CA-9731-4185-ADCA-095DD152B971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203" creationId="{D0F8AAE1-6C04-4645-A4FA-B6FC22AB9D96}"/>
          </ac:spMkLst>
        </pc:spChg>
        <pc:spChg chg="add mod">
          <ac:chgData name="辻河 亨" userId="c7e64a7e-9be0-4dc6-a254-b54779f1fb3e" providerId="ADAL" clId="{7018B1B1-DF3D-4AC4-8D33-0E3CD8DE084A}" dt="2021-12-14T21:04:03.017" v="8334" actId="14100"/>
          <ac:spMkLst>
            <pc:docMk/>
            <pc:sldMk cId="457511623" sldId="651"/>
            <ac:spMk id="204" creationId="{A9D3988E-339F-470C-8A27-BE451D02E51D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205" creationId="{68B90D10-D4C4-4B78-AC02-5351727ED2A2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206" creationId="{DE0F0437-AFDB-4C91-868C-E1E273080316}"/>
          </ac:spMkLst>
        </pc:spChg>
        <pc:spChg chg="add mod">
          <ac:chgData name="辻河 亨" userId="c7e64a7e-9be0-4dc6-a254-b54779f1fb3e" providerId="ADAL" clId="{7018B1B1-DF3D-4AC4-8D33-0E3CD8DE084A}" dt="2021-12-14T21:06:32.204" v="8411" actId="14100"/>
          <ac:spMkLst>
            <pc:docMk/>
            <pc:sldMk cId="457511623" sldId="651"/>
            <ac:spMk id="207" creationId="{528B9326-87EE-4CEE-BC82-6A8CB9D11A7E}"/>
          </ac:spMkLst>
        </pc:spChg>
        <pc:spChg chg="add mod">
          <ac:chgData name="辻河 亨" userId="c7e64a7e-9be0-4dc6-a254-b54779f1fb3e" providerId="ADAL" clId="{7018B1B1-DF3D-4AC4-8D33-0E3CD8DE084A}" dt="2021-12-14T21:06:37.847" v="8425" actId="1036"/>
          <ac:spMkLst>
            <pc:docMk/>
            <pc:sldMk cId="457511623" sldId="651"/>
            <ac:spMk id="208" creationId="{21624F07-C828-4FF6-A24E-66AFF8095248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209" creationId="{D2414C26-B561-4525-BCEA-09DFCE1BBC2C}"/>
          </ac:spMkLst>
        </pc:spChg>
        <pc:spChg chg="add mod">
          <ac:chgData name="辻河 亨" userId="c7e64a7e-9be0-4dc6-a254-b54779f1fb3e" providerId="ADAL" clId="{7018B1B1-DF3D-4AC4-8D33-0E3CD8DE084A}" dt="2021-12-14T21:06:45.933" v="8438" actId="1035"/>
          <ac:spMkLst>
            <pc:docMk/>
            <pc:sldMk cId="457511623" sldId="651"/>
            <ac:spMk id="210" creationId="{AD53DAB2-0CEC-4BB6-B51D-108983BAC407}"/>
          </ac:spMkLst>
        </pc:spChg>
        <pc:spChg chg="add del mod">
          <ac:chgData name="辻河 亨" userId="c7e64a7e-9be0-4dc6-a254-b54779f1fb3e" providerId="ADAL" clId="{7018B1B1-DF3D-4AC4-8D33-0E3CD8DE084A}" dt="2021-12-14T21:02:33.561" v="8255" actId="478"/>
          <ac:spMkLst>
            <pc:docMk/>
            <pc:sldMk cId="457511623" sldId="651"/>
            <ac:spMk id="211" creationId="{51E9B64C-88D5-4F96-8218-D8B2B76EF404}"/>
          </ac:spMkLst>
        </pc:spChg>
        <pc:spChg chg="add mod">
          <ac:chgData name="辻河 亨" userId="c7e64a7e-9be0-4dc6-a254-b54779f1fb3e" providerId="ADAL" clId="{7018B1B1-DF3D-4AC4-8D33-0E3CD8DE084A}" dt="2021-12-14T21:08:51.068" v="8476" actId="1035"/>
          <ac:spMkLst>
            <pc:docMk/>
            <pc:sldMk cId="457511623" sldId="651"/>
            <ac:spMk id="212" creationId="{BFA00AE0-406E-49D6-BD99-A2CCF149B1CA}"/>
          </ac:spMkLst>
        </pc:spChg>
        <pc:spChg chg="add mod">
          <ac:chgData name="辻河 亨" userId="c7e64a7e-9be0-4dc6-a254-b54779f1fb3e" providerId="ADAL" clId="{7018B1B1-DF3D-4AC4-8D33-0E3CD8DE084A}" dt="2021-12-14T21:05:23.247" v="8385" actId="207"/>
          <ac:spMkLst>
            <pc:docMk/>
            <pc:sldMk cId="457511623" sldId="651"/>
            <ac:spMk id="213" creationId="{3E33956C-B232-4334-ACD4-63A271427356}"/>
          </ac:spMkLst>
        </pc:spChg>
        <pc:spChg chg="add mod">
          <ac:chgData name="辻河 亨" userId="c7e64a7e-9be0-4dc6-a254-b54779f1fb3e" providerId="ADAL" clId="{7018B1B1-DF3D-4AC4-8D33-0E3CD8DE084A}" dt="2021-12-14T21:05:15.383" v="8384" actId="1035"/>
          <ac:spMkLst>
            <pc:docMk/>
            <pc:sldMk cId="457511623" sldId="651"/>
            <ac:spMk id="214" creationId="{22871E3E-EC1B-44FC-BCB3-D515CD186070}"/>
          </ac:spMkLst>
        </pc:spChg>
        <pc:spChg chg="add del mod">
          <ac:chgData name="辻河 亨" userId="c7e64a7e-9be0-4dc6-a254-b54779f1fb3e" providerId="ADAL" clId="{7018B1B1-DF3D-4AC4-8D33-0E3CD8DE084A}" dt="2021-12-14T21:05:54.396" v="8393" actId="478"/>
          <ac:spMkLst>
            <pc:docMk/>
            <pc:sldMk cId="457511623" sldId="651"/>
            <ac:spMk id="215" creationId="{830E3958-C3D6-435F-8C02-3A8AA3F406F6}"/>
          </ac:spMkLst>
        </pc:spChg>
        <pc:spChg chg="add mod">
          <ac:chgData name="辻河 亨" userId="c7e64a7e-9be0-4dc6-a254-b54779f1fb3e" providerId="ADAL" clId="{7018B1B1-DF3D-4AC4-8D33-0E3CD8DE084A}" dt="2021-12-14T21:05:56.960" v="8395" actId="571"/>
          <ac:spMkLst>
            <pc:docMk/>
            <pc:sldMk cId="457511623" sldId="651"/>
            <ac:spMk id="216" creationId="{E9ECBC0C-BD3B-43EE-A5AB-EA3DAC756DD6}"/>
          </ac:spMkLst>
        </pc:spChg>
        <pc:spChg chg="add mod">
          <ac:chgData name="辻河 亨" userId="c7e64a7e-9be0-4dc6-a254-b54779f1fb3e" providerId="ADAL" clId="{7018B1B1-DF3D-4AC4-8D33-0E3CD8DE084A}" dt="2021-12-14T21:09:00.960" v="8480" actId="1038"/>
          <ac:spMkLst>
            <pc:docMk/>
            <pc:sldMk cId="457511623" sldId="651"/>
            <ac:spMk id="217" creationId="{0BBEF3D3-663E-4C83-B08F-5F665F8AFD6B}"/>
          </ac:spMkLst>
        </pc:spChg>
        <pc:spChg chg="add mod">
          <ac:chgData name="辻河 亨" userId="c7e64a7e-9be0-4dc6-a254-b54779f1fb3e" providerId="ADAL" clId="{7018B1B1-DF3D-4AC4-8D33-0E3CD8DE084A}" dt="2021-12-14T21:09:08.263" v="8483" actId="1076"/>
          <ac:spMkLst>
            <pc:docMk/>
            <pc:sldMk cId="457511623" sldId="651"/>
            <ac:spMk id="218" creationId="{C04D9649-A321-4AB1-8878-F758FF5C80A6}"/>
          </ac:spMkLst>
        </pc:spChg>
        <pc:spChg chg="add mod">
          <ac:chgData name="辻河 亨" userId="c7e64a7e-9be0-4dc6-a254-b54779f1fb3e" providerId="ADAL" clId="{7018B1B1-DF3D-4AC4-8D33-0E3CD8DE084A}" dt="2021-12-14T21:09:18.563" v="8487" actId="14100"/>
          <ac:spMkLst>
            <pc:docMk/>
            <pc:sldMk cId="457511623" sldId="651"/>
            <ac:spMk id="219" creationId="{F0AEA09F-678D-4CDC-BE60-18D2027F34B7}"/>
          </ac:spMkLst>
        </pc:spChg>
        <pc:spChg chg="add mod">
          <ac:chgData name="辻河 亨" userId="c7e64a7e-9be0-4dc6-a254-b54779f1fb3e" providerId="ADAL" clId="{7018B1B1-DF3D-4AC4-8D33-0E3CD8DE084A}" dt="2021-12-14T21:09:30.730" v="8551" actId="1036"/>
          <ac:spMkLst>
            <pc:docMk/>
            <pc:sldMk cId="457511623" sldId="651"/>
            <ac:spMk id="220" creationId="{8B00150D-6F07-452B-AE22-993CE968BA44}"/>
          </ac:spMkLst>
        </pc:spChg>
      </pc:sldChg>
      <pc:sldChg chg="addSp delSp modSp add del mod">
        <pc:chgData name="辻河 亨" userId="c7e64a7e-9be0-4dc6-a254-b54779f1fb3e" providerId="ADAL" clId="{7018B1B1-DF3D-4AC4-8D33-0E3CD8DE084A}" dt="2021-12-14T21:15:39.735" v="9141" actId="47"/>
        <pc:sldMkLst>
          <pc:docMk/>
          <pc:sldMk cId="1885943799" sldId="652"/>
        </pc:sldMkLst>
        <pc:spChg chg="add mod">
          <ac:chgData name="辻河 亨" userId="c7e64a7e-9be0-4dc6-a254-b54779f1fb3e" providerId="ADAL" clId="{7018B1B1-DF3D-4AC4-8D33-0E3CD8DE084A}" dt="2021-12-14T20:36:57.687" v="6846" actId="6549"/>
          <ac:spMkLst>
            <pc:docMk/>
            <pc:sldMk cId="1885943799" sldId="652"/>
            <ac:spMk id="47" creationId="{37DE3F3F-3F2C-456A-AC3C-FD46DCE72548}"/>
          </ac:spMkLst>
        </pc:spChg>
        <pc:spChg chg="del">
          <ac:chgData name="辻河 亨" userId="c7e64a7e-9be0-4dc6-a254-b54779f1fb3e" providerId="ADAL" clId="{7018B1B1-DF3D-4AC4-8D33-0E3CD8DE084A}" dt="2021-12-14T20:36:48.735" v="6842" actId="478"/>
          <ac:spMkLst>
            <pc:docMk/>
            <pc:sldMk cId="1885943799" sldId="652"/>
            <ac:spMk id="127" creationId="{C4ED39D3-05A2-4AFD-BC7B-DF590EFCC948}"/>
          </ac:spMkLst>
        </pc:spChg>
      </pc:sldChg>
      <pc:sldChg chg="add del">
        <pc:chgData name="辻河 亨" userId="c7e64a7e-9be0-4dc6-a254-b54779f1fb3e" providerId="ADAL" clId="{7018B1B1-DF3D-4AC4-8D33-0E3CD8DE084A}" dt="2021-12-14T21:15:29.767" v="9138" actId="47"/>
        <pc:sldMkLst>
          <pc:docMk/>
          <pc:sldMk cId="3785053604" sldId="653"/>
        </pc:sldMkLst>
      </pc:sldChg>
      <pc:sldChg chg="addSp delSp modSp add mod">
        <pc:chgData name="辻河 亨" userId="c7e64a7e-9be0-4dc6-a254-b54779f1fb3e" providerId="ADAL" clId="{7018B1B1-DF3D-4AC4-8D33-0E3CD8DE084A}" dt="2021-12-14T21:32:05.927" v="9859" actId="14100"/>
        <pc:sldMkLst>
          <pc:docMk/>
          <pc:sldMk cId="831011261" sldId="654"/>
        </pc:sldMkLst>
        <pc:spChg chg="add mod">
          <ac:chgData name="辻河 亨" userId="c7e64a7e-9be0-4dc6-a254-b54779f1fb3e" providerId="ADAL" clId="{7018B1B1-DF3D-4AC4-8D33-0E3CD8DE084A}" dt="2021-12-14T21:15:37.448" v="9140"/>
          <ac:spMkLst>
            <pc:docMk/>
            <pc:sldMk cId="831011261" sldId="654"/>
            <ac:spMk id="83" creationId="{16230CB9-DB50-4E51-92F8-0D0155356FFB}"/>
          </ac:spMkLst>
        </pc:spChg>
        <pc:spChg chg="mod">
          <ac:chgData name="辻河 亨" userId="c7e64a7e-9be0-4dc6-a254-b54779f1fb3e" providerId="ADAL" clId="{7018B1B1-DF3D-4AC4-8D33-0E3CD8DE084A}" dt="2021-12-14T21:32:05.927" v="9859" actId="14100"/>
          <ac:spMkLst>
            <pc:docMk/>
            <pc:sldMk cId="831011261" sldId="654"/>
            <ac:spMk id="93" creationId="{00000000-0000-0000-0000-000000000000}"/>
          </ac:spMkLst>
        </pc:spChg>
        <pc:spChg chg="del">
          <ac:chgData name="辻河 亨" userId="c7e64a7e-9be0-4dc6-a254-b54779f1fb3e" providerId="ADAL" clId="{7018B1B1-DF3D-4AC4-8D33-0E3CD8DE084A}" dt="2021-12-14T21:15:37.303" v="9139" actId="478"/>
          <ac:spMkLst>
            <pc:docMk/>
            <pc:sldMk cId="831011261" sldId="654"/>
            <ac:spMk id="127" creationId="{C4ED39D3-05A2-4AFD-BC7B-DF590EFCC948}"/>
          </ac:spMkLst>
        </pc:spChg>
        <pc:spChg chg="mod">
          <ac:chgData name="辻河 亨" userId="c7e64a7e-9be0-4dc6-a254-b54779f1fb3e" providerId="ADAL" clId="{7018B1B1-DF3D-4AC4-8D33-0E3CD8DE084A}" dt="2021-12-14T21:27:34.201" v="9855" actId="6549"/>
          <ac:spMkLst>
            <pc:docMk/>
            <pc:sldMk cId="831011261" sldId="654"/>
            <ac:spMk id="128" creationId="{C64A0511-747A-472D-AFEB-96DF84EE4141}"/>
          </ac:spMkLst>
        </pc:spChg>
        <pc:spChg chg="mod">
          <ac:chgData name="辻河 亨" userId="c7e64a7e-9be0-4dc6-a254-b54779f1fb3e" providerId="ADAL" clId="{7018B1B1-DF3D-4AC4-8D33-0E3CD8DE084A}" dt="2021-12-14T21:32:02.498" v="9858" actId="14100"/>
          <ac:spMkLst>
            <pc:docMk/>
            <pc:sldMk cId="831011261" sldId="654"/>
            <ac:spMk id="169" creationId="{2681EE23-63A5-4B76-9ADB-62AF4B4088E3}"/>
          </ac:spMkLst>
        </pc:spChg>
        <pc:spChg chg="mod">
          <ac:chgData name="辻河 亨" userId="c7e64a7e-9be0-4dc6-a254-b54779f1fb3e" providerId="ADAL" clId="{7018B1B1-DF3D-4AC4-8D33-0E3CD8DE084A}" dt="2021-12-14T21:31:59.330" v="9857" actId="14100"/>
          <ac:spMkLst>
            <pc:docMk/>
            <pc:sldMk cId="831011261" sldId="654"/>
            <ac:spMk id="187" creationId="{8B4833BF-2248-4861-8B51-DDF5A899113B}"/>
          </ac:spMkLst>
        </pc:spChg>
        <pc:spChg chg="mod">
          <ac:chgData name="辻河 亨" userId="c7e64a7e-9be0-4dc6-a254-b54779f1fb3e" providerId="ADAL" clId="{7018B1B1-DF3D-4AC4-8D33-0E3CD8DE084A}" dt="2021-12-14T21:17:23.049" v="9401" actId="20577"/>
          <ac:spMkLst>
            <pc:docMk/>
            <pc:sldMk cId="831011261" sldId="654"/>
            <ac:spMk id="191" creationId="{D2BF21E7-070C-4802-AA46-493EDE140C3C}"/>
          </ac:spMkLst>
        </pc:spChg>
        <pc:spChg chg="mod">
          <ac:chgData name="辻河 亨" userId="c7e64a7e-9be0-4dc6-a254-b54779f1fb3e" providerId="ADAL" clId="{7018B1B1-DF3D-4AC4-8D33-0E3CD8DE084A}" dt="2021-12-14T21:31:56.324" v="9856" actId="14100"/>
          <ac:spMkLst>
            <pc:docMk/>
            <pc:sldMk cId="831011261" sldId="654"/>
            <ac:spMk id="207" creationId="{528B9326-87EE-4CEE-BC82-6A8CB9D11A7E}"/>
          </ac:spMkLst>
        </pc:spChg>
        <pc:spChg chg="mod">
          <ac:chgData name="辻河 亨" userId="c7e64a7e-9be0-4dc6-a254-b54779f1fb3e" providerId="ADAL" clId="{7018B1B1-DF3D-4AC4-8D33-0E3CD8DE084A}" dt="2021-12-14T21:23:08.146" v="9527" actId="1038"/>
          <ac:spMkLst>
            <pc:docMk/>
            <pc:sldMk cId="831011261" sldId="654"/>
            <ac:spMk id="220" creationId="{8B00150D-6F07-452B-AE22-993CE968BA4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28379E-89BF-4F81-AD08-B87D8ED29506}" type="datetimeFigureOut">
              <a:rPr kumimoji="1" lang="ja-JP" altLang="en-US" smtClean="0"/>
              <a:t>2022/2/18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FD563-7FF0-401F-9F60-3FC7206232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3237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AB1BCE-7473-496F-AFC7-17690A2C969D}" type="datetimeFigureOut">
              <a:rPr kumimoji="1" lang="ja-JP" altLang="en-US" smtClean="0"/>
              <a:t>2022/2/18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144812-8A9B-4623-87C2-8E60271A00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360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44812-8A9B-4623-87C2-8E60271A00F1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1619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44812-8A9B-4623-87C2-8E60271A00F1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284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44812-8A9B-4623-87C2-8E60271A00F1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99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 userDrawn="1"/>
        </p:nvSpPr>
        <p:spPr>
          <a:xfrm>
            <a:off x="0" y="0"/>
            <a:ext cx="4211960" cy="3140968"/>
          </a:xfrm>
          <a:prstGeom prst="rect">
            <a:avLst/>
          </a:prstGeom>
          <a:solidFill>
            <a:schemeClr val="bg1"/>
          </a:solidFill>
          <a:ln w="508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8" name="Picture 2" descr="C:\Users\Nishimoto\Desktop\_save\背景青の-地球のみ青に50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75856" cy="3466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タイトル 1"/>
          <p:cNvSpPr>
            <a:spLocks noGrp="1"/>
          </p:cNvSpPr>
          <p:nvPr>
            <p:ph type="ctrTitle" hasCustomPrompt="1"/>
          </p:nvPr>
        </p:nvSpPr>
        <p:spPr>
          <a:xfrm>
            <a:off x="254000" y="2343150"/>
            <a:ext cx="8636000" cy="1913534"/>
          </a:xfrm>
        </p:spPr>
        <p:txBody>
          <a:bodyPr lIns="0" rIns="0" anchor="ctr" anchorCtr="0">
            <a:normAutofit/>
          </a:bodyPr>
          <a:lstStyle>
            <a:lvl1pPr algn="l">
              <a:defRPr sz="6000" b="1"/>
            </a:lvl1pPr>
          </a:lstStyle>
          <a:p>
            <a:r>
              <a:rPr kumimoji="1" lang="ja-JP" altLang="en-US" dirty="0"/>
              <a:t>タイトル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0" hasCustomPrompt="1"/>
          </p:nvPr>
        </p:nvSpPr>
        <p:spPr>
          <a:xfrm>
            <a:off x="254000" y="5158894"/>
            <a:ext cx="8636000" cy="348813"/>
          </a:xfrm>
        </p:spPr>
        <p:txBody>
          <a:bodyPr anchor="b" anchorCtr="0">
            <a:spAutoFit/>
          </a:bodyPr>
          <a:lstStyle>
            <a:lvl1pPr marL="0" indent="0">
              <a:lnSpc>
                <a:spcPts val="2000"/>
              </a:lnSpc>
              <a:buNone/>
              <a:defRPr sz="2000" b="1"/>
            </a:lvl1pPr>
          </a:lstStyle>
          <a:p>
            <a:pPr lvl="0"/>
            <a:r>
              <a:rPr kumimoji="1" lang="ja-JP" altLang="en-US" dirty="0"/>
              <a:t>所属・役職</a:t>
            </a:r>
          </a:p>
        </p:txBody>
      </p:sp>
      <p:sp>
        <p:nvSpPr>
          <p:cNvPr id="5" name="テキスト プレースホルダー 3"/>
          <p:cNvSpPr>
            <a:spLocks noGrp="1"/>
          </p:cNvSpPr>
          <p:nvPr>
            <p:ph type="body" sz="quarter" idx="11" hasCustomPrompt="1"/>
          </p:nvPr>
        </p:nvSpPr>
        <p:spPr>
          <a:xfrm>
            <a:off x="254000" y="5473020"/>
            <a:ext cx="8636000" cy="523220"/>
          </a:xfrm>
        </p:spPr>
        <p:txBody>
          <a:bodyPr anchor="t" anchorCtr="0">
            <a:spAutoFit/>
          </a:bodyPr>
          <a:lstStyle>
            <a:lvl1pPr marL="0" indent="0">
              <a:buNone/>
              <a:defRPr sz="2800" b="1"/>
            </a:lvl1pPr>
          </a:lstStyle>
          <a:p>
            <a:pPr lvl="0"/>
            <a:r>
              <a:rPr kumimoji="1" lang="ja-JP" altLang="en-US" dirty="0"/>
              <a:t>作成者氏名</a:t>
            </a:r>
          </a:p>
        </p:txBody>
      </p:sp>
      <p:sp>
        <p:nvSpPr>
          <p:cNvPr id="2" name="正方形/長方形 1"/>
          <p:cNvSpPr/>
          <p:nvPr userDrawn="1"/>
        </p:nvSpPr>
        <p:spPr>
          <a:xfrm>
            <a:off x="8460432" y="6309320"/>
            <a:ext cx="683568" cy="548680"/>
          </a:xfrm>
          <a:prstGeom prst="rect">
            <a:avLst/>
          </a:prstGeom>
          <a:solidFill>
            <a:schemeClr val="bg1"/>
          </a:solidFill>
          <a:ln w="508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7788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分割ガ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プレースホルダー 1"/>
          <p:cNvSpPr>
            <a:spLocks noGrp="1"/>
          </p:cNvSpPr>
          <p:nvPr>
            <p:ph type="title" hasCustomPrompt="1"/>
          </p:nvPr>
        </p:nvSpPr>
        <p:spPr>
          <a:xfrm>
            <a:off x="254001" y="214040"/>
            <a:ext cx="8623300" cy="694680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/>
          <a:p>
            <a:r>
              <a:rPr kumimoji="1" lang="ja-JP" altLang="en-US" dirty="0"/>
              <a:t>スライドタイトル</a:t>
            </a:r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0" y="908720"/>
            <a:ext cx="91440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 userDrawn="1"/>
        </p:nvCxnSpPr>
        <p:spPr>
          <a:xfrm>
            <a:off x="0" y="6515100"/>
            <a:ext cx="9143991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 userDrawn="1"/>
        </p:nvCxnSpPr>
        <p:spPr>
          <a:xfrm>
            <a:off x="8884116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 userDrawn="1"/>
        </p:nvCxnSpPr>
        <p:spPr>
          <a:xfrm>
            <a:off x="250825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 userDrawn="1"/>
        </p:nvCxnSpPr>
        <p:spPr>
          <a:xfrm>
            <a:off x="6686656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 userDrawn="1"/>
        </p:nvCxnSpPr>
        <p:spPr>
          <a:xfrm>
            <a:off x="6809514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 userDrawn="1"/>
        </p:nvCxnSpPr>
        <p:spPr>
          <a:xfrm>
            <a:off x="4507206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 userDrawn="1"/>
        </p:nvCxnSpPr>
        <p:spPr>
          <a:xfrm>
            <a:off x="4630064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 userDrawn="1"/>
        </p:nvCxnSpPr>
        <p:spPr>
          <a:xfrm>
            <a:off x="2322516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 userDrawn="1"/>
        </p:nvCxnSpPr>
        <p:spPr>
          <a:xfrm>
            <a:off x="2445374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591550" y="6471058"/>
            <a:ext cx="571491" cy="41551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18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FA94C073-C9B4-46D0-8E48-EE440BDF758B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76581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3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46029"/>
            <a:ext cx="6851104" cy="518475"/>
          </a:xfrm>
          <a:prstGeom prst="rect">
            <a:avLst/>
          </a:prstGeom>
        </p:spPr>
        <p:txBody>
          <a:bodyPr>
            <a:spAutoFit/>
          </a:bodyPr>
          <a:lstStyle>
            <a:lvl1pPr algn="l">
              <a:defRPr sz="2769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0405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22041" indent="0">
              <a:buNone/>
              <a:defRPr/>
            </a:lvl2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6" name="スライド番号プレースホルダー 4"/>
          <p:cNvSpPr>
            <a:spLocks/>
          </p:cNvSpPr>
          <p:nvPr userDrawn="1"/>
        </p:nvSpPr>
        <p:spPr bwMode="auto">
          <a:xfrm>
            <a:off x="8640452" y="6597446"/>
            <a:ext cx="503550" cy="258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385" tIns="42193" rIns="84385" bIns="42193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algn="ctr">
              <a:defRPr/>
            </a:pPr>
            <a:fld id="{92B092FC-3505-468F-94A9-FF49BD521EFC}" type="slidenum">
              <a:rPr lang="ja-JP" altLang="en-US" sz="1600">
                <a:solidFill>
                  <a:schemeClr val="tx1"/>
                </a:solidFill>
                <a:latin typeface="Arial" panose="020B0604020202020204" pitchFamily="34" charset="0"/>
                <a:ea typeface="HGP創英角ｺﾞｼｯｸUB" panose="020B0900000000000000" pitchFamily="50" charset="-128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ja-JP" altLang="en-US" sz="1600" dirty="0">
              <a:solidFill>
                <a:schemeClr val="tx1"/>
              </a:solidFill>
              <a:latin typeface="Arial" panose="020B0604020202020204" pitchFamily="34" charset="0"/>
              <a:ea typeface="HGP創英角ｺﾞｼｯｸUB" panose="020B0900000000000000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359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>
          <a:xfrm>
            <a:off x="0" y="0"/>
            <a:ext cx="4211960" cy="3140968"/>
          </a:xfrm>
          <a:prstGeom prst="rect">
            <a:avLst/>
          </a:prstGeom>
          <a:solidFill>
            <a:schemeClr val="bg1"/>
          </a:solidFill>
          <a:ln w="508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6" name="Picture 2" descr="C:\Users\Nishimoto\Desktop\_save\背景青の-地球のみ青に50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275856" cy="3466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タイトル 1"/>
          <p:cNvSpPr>
            <a:spLocks noGrp="1"/>
          </p:cNvSpPr>
          <p:nvPr>
            <p:ph type="ctrTitle" hasCustomPrompt="1"/>
          </p:nvPr>
        </p:nvSpPr>
        <p:spPr>
          <a:xfrm>
            <a:off x="254000" y="2884417"/>
            <a:ext cx="8636000" cy="830997"/>
          </a:xfrm>
        </p:spPr>
        <p:txBody>
          <a:bodyPr lIns="0" rIns="0" anchor="ctr" anchorCtr="0">
            <a:spAutoFit/>
          </a:bodyPr>
          <a:lstStyle>
            <a:lvl1pPr algn="l">
              <a:defRPr sz="4800" b="1"/>
            </a:lvl1pPr>
          </a:lstStyle>
          <a:p>
            <a:r>
              <a:rPr kumimoji="1" lang="ja-JP" altLang="en-US" dirty="0"/>
              <a:t>セクション見出し</a:t>
            </a:r>
          </a:p>
        </p:txBody>
      </p:sp>
      <p:sp>
        <p:nvSpPr>
          <p:cNvPr id="4" name="正方形/長方形 3"/>
          <p:cNvSpPr/>
          <p:nvPr userDrawn="1"/>
        </p:nvSpPr>
        <p:spPr>
          <a:xfrm>
            <a:off x="8460432" y="6309320"/>
            <a:ext cx="683568" cy="548680"/>
          </a:xfrm>
          <a:prstGeom prst="rect">
            <a:avLst/>
          </a:prstGeom>
          <a:solidFill>
            <a:schemeClr val="bg1"/>
          </a:solidFill>
          <a:ln w="508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017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テキスト中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4001" y="908720"/>
            <a:ext cx="8636000" cy="5616624"/>
          </a:xfrm>
        </p:spPr>
        <p:txBody>
          <a:bodyPr lIns="0" rIns="0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4C073-C9B4-46D0-8E48-EE440BDF758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7" name="タイトル プレースホルダー 1"/>
          <p:cNvSpPr>
            <a:spLocks noGrp="1"/>
          </p:cNvSpPr>
          <p:nvPr>
            <p:ph type="title" hasCustomPrompt="1"/>
          </p:nvPr>
        </p:nvSpPr>
        <p:spPr>
          <a:xfrm>
            <a:off x="254001" y="214040"/>
            <a:ext cx="8623300" cy="694680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/>
          <a:p>
            <a:r>
              <a:rPr kumimoji="1" lang="ja-JP" altLang="en-US" dirty="0"/>
              <a:t>スライドタイトル</a:t>
            </a:r>
          </a:p>
        </p:txBody>
      </p:sp>
    </p:spTree>
    <p:extLst>
      <p:ext uri="{BB962C8B-B14F-4D97-AF65-F5344CB8AC3E}">
        <p14:creationId xmlns:p14="http://schemas.microsoft.com/office/powerpoint/2010/main" val="1241129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4C073-C9B4-46D0-8E48-EE440BDF758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3" name="タイトル プレースホルダー 1"/>
          <p:cNvSpPr>
            <a:spLocks noGrp="1"/>
          </p:cNvSpPr>
          <p:nvPr>
            <p:ph type="title" hasCustomPrompt="1"/>
          </p:nvPr>
        </p:nvSpPr>
        <p:spPr>
          <a:xfrm>
            <a:off x="254001" y="214040"/>
            <a:ext cx="8623300" cy="694680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/>
          <a:p>
            <a:r>
              <a:rPr kumimoji="1" lang="ja-JP" altLang="en-US" dirty="0"/>
              <a:t>スライドタイトル</a:t>
            </a:r>
          </a:p>
        </p:txBody>
      </p:sp>
    </p:spTree>
    <p:extLst>
      <p:ext uri="{BB962C8B-B14F-4D97-AF65-F5344CB8AC3E}">
        <p14:creationId xmlns:p14="http://schemas.microsoft.com/office/powerpoint/2010/main" val="4133628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ページ番号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4C073-C9B4-46D0-8E48-EE440BDF75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826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ページ番号のみ_ロゴな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4C073-C9B4-46D0-8E48-EE440BDF758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" name="正方形/長方形 1"/>
          <p:cNvSpPr/>
          <p:nvPr userDrawn="1"/>
        </p:nvSpPr>
        <p:spPr>
          <a:xfrm>
            <a:off x="7884368" y="116632"/>
            <a:ext cx="115212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213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4C073-C9B4-46D0-8E48-EE440BDF758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7" name="図プレースホルダー 2"/>
          <p:cNvSpPr>
            <a:spLocks noGrp="1"/>
          </p:cNvSpPr>
          <p:nvPr>
            <p:ph type="pic" idx="13"/>
          </p:nvPr>
        </p:nvSpPr>
        <p:spPr>
          <a:xfrm>
            <a:off x="251520" y="908720"/>
            <a:ext cx="8638480" cy="561590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9" name="タイトル プレースホルダー 1"/>
          <p:cNvSpPr>
            <a:spLocks noGrp="1"/>
          </p:cNvSpPr>
          <p:nvPr>
            <p:ph type="title" hasCustomPrompt="1"/>
          </p:nvPr>
        </p:nvSpPr>
        <p:spPr>
          <a:xfrm>
            <a:off x="254001" y="214040"/>
            <a:ext cx="8623300" cy="694680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/>
          <a:p>
            <a:r>
              <a:rPr kumimoji="1" lang="ja-JP" altLang="en-US" dirty="0"/>
              <a:t>スライドタイトル</a:t>
            </a:r>
          </a:p>
        </p:txBody>
      </p:sp>
    </p:spTree>
    <p:extLst>
      <p:ext uri="{BB962C8B-B14F-4D97-AF65-F5344CB8AC3E}">
        <p14:creationId xmlns:p14="http://schemas.microsoft.com/office/powerpoint/2010/main" val="2365756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分割ガ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プレースホルダー 1"/>
          <p:cNvSpPr>
            <a:spLocks noGrp="1"/>
          </p:cNvSpPr>
          <p:nvPr>
            <p:ph type="title" hasCustomPrompt="1"/>
          </p:nvPr>
        </p:nvSpPr>
        <p:spPr>
          <a:xfrm>
            <a:off x="254001" y="214040"/>
            <a:ext cx="8623300" cy="694680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/>
          <a:p>
            <a:r>
              <a:rPr kumimoji="1" lang="ja-JP" altLang="en-US" dirty="0"/>
              <a:t>スライドタイトル</a:t>
            </a:r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0" y="6515100"/>
            <a:ext cx="91440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 userDrawn="1"/>
        </p:nvCxnSpPr>
        <p:spPr>
          <a:xfrm>
            <a:off x="0" y="908720"/>
            <a:ext cx="91440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 userDrawn="1"/>
        </p:nvCxnSpPr>
        <p:spPr>
          <a:xfrm>
            <a:off x="8884116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 userDrawn="1"/>
        </p:nvCxnSpPr>
        <p:spPr>
          <a:xfrm>
            <a:off x="250825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 userDrawn="1"/>
        </p:nvCxnSpPr>
        <p:spPr>
          <a:xfrm>
            <a:off x="4509905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 userDrawn="1"/>
        </p:nvCxnSpPr>
        <p:spPr>
          <a:xfrm>
            <a:off x="4632763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591550" y="6471058"/>
            <a:ext cx="571491" cy="41551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18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FA94C073-C9B4-46D0-8E48-EE440BDF758B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22703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分割ガ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プレースホルダー 1"/>
          <p:cNvSpPr>
            <a:spLocks noGrp="1"/>
          </p:cNvSpPr>
          <p:nvPr>
            <p:ph type="title" hasCustomPrompt="1"/>
          </p:nvPr>
        </p:nvSpPr>
        <p:spPr>
          <a:xfrm>
            <a:off x="254001" y="214040"/>
            <a:ext cx="8623300" cy="694680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/>
          <a:p>
            <a:r>
              <a:rPr kumimoji="1" lang="ja-JP" altLang="en-US" dirty="0"/>
              <a:t>スライドタイトル</a:t>
            </a:r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0" y="6515100"/>
            <a:ext cx="91440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 userDrawn="1"/>
        </p:nvCxnSpPr>
        <p:spPr>
          <a:xfrm>
            <a:off x="0" y="908720"/>
            <a:ext cx="9144000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 userDrawn="1"/>
        </p:nvCxnSpPr>
        <p:spPr>
          <a:xfrm>
            <a:off x="8884116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 userDrawn="1"/>
        </p:nvCxnSpPr>
        <p:spPr>
          <a:xfrm>
            <a:off x="250825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 userDrawn="1"/>
        </p:nvCxnSpPr>
        <p:spPr>
          <a:xfrm>
            <a:off x="5971197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 userDrawn="1"/>
        </p:nvCxnSpPr>
        <p:spPr>
          <a:xfrm>
            <a:off x="6094055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 userDrawn="1"/>
        </p:nvCxnSpPr>
        <p:spPr>
          <a:xfrm>
            <a:off x="3039693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 userDrawn="1"/>
        </p:nvCxnSpPr>
        <p:spPr>
          <a:xfrm>
            <a:off x="3162551" y="0"/>
            <a:ext cx="0" cy="685800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591550" y="6471058"/>
            <a:ext cx="571491" cy="41551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18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FA94C073-C9B4-46D0-8E48-EE440BDF758B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16470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 つの角を丸めた四角形 16"/>
          <p:cNvSpPr/>
          <p:nvPr userDrawn="1"/>
        </p:nvSpPr>
        <p:spPr>
          <a:xfrm flipH="1">
            <a:off x="8567858" y="6562724"/>
            <a:ext cx="576139" cy="295275"/>
          </a:xfrm>
          <a:prstGeom prst="round1Rect">
            <a:avLst>
              <a:gd name="adj" fmla="val 34939"/>
            </a:avLst>
          </a:prstGeom>
          <a:solidFill>
            <a:schemeClr val="accent1"/>
          </a:solidFill>
          <a:ln w="508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54001" y="214040"/>
            <a:ext cx="8636000" cy="694680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54001" y="908720"/>
            <a:ext cx="8636000" cy="561662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591550" y="6471058"/>
            <a:ext cx="571491" cy="41551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28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FA94C073-C9B4-46D0-8E48-EE440BDF758B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12308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2" r:id="rId2"/>
    <p:sldLayoutId id="2147483664" r:id="rId3"/>
    <p:sldLayoutId id="2147483666" r:id="rId4"/>
    <p:sldLayoutId id="2147483667" r:id="rId5"/>
    <p:sldLayoutId id="2147483668" r:id="rId6"/>
    <p:sldLayoutId id="2147483665" r:id="rId7"/>
    <p:sldLayoutId id="2147483669" r:id="rId8"/>
    <p:sldLayoutId id="2147483670" r:id="rId9"/>
    <p:sldLayoutId id="2147483671" r:id="rId10"/>
    <p:sldLayoutId id="214748369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3200" b="1" kern="1200" baseline="0">
          <a:solidFill>
            <a:schemeClr val="tx2"/>
          </a:solidFill>
          <a:latin typeface="+mj-lt"/>
          <a:ea typeface="+mj-ea"/>
          <a:cs typeface="メイリオ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 baseline="0">
          <a:solidFill>
            <a:schemeClr val="tx1"/>
          </a:solidFill>
          <a:latin typeface="+mn-lt"/>
          <a:ea typeface="+mn-ea"/>
          <a:cs typeface="メイリオ" panose="020B0604030504040204" pitchFamily="50" charset="-12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ea"/>
          <a:ea typeface="+mn-ea"/>
          <a:cs typeface="メイリオ" panose="020B0604030504040204" pitchFamily="50" charset="-12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 baseline="0">
          <a:solidFill>
            <a:schemeClr val="tx1"/>
          </a:solidFill>
          <a:latin typeface="+mn-lt"/>
          <a:ea typeface="+mn-ea"/>
          <a:cs typeface="メイリオ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600" kern="1200" baseline="0">
          <a:solidFill>
            <a:schemeClr val="tx1"/>
          </a:solidFill>
          <a:latin typeface="+mn-lt"/>
          <a:ea typeface="+mn-ea"/>
          <a:cs typeface="メイリオ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400" kern="1200">
          <a:solidFill>
            <a:schemeClr val="tx1"/>
          </a:solidFill>
          <a:latin typeface="+mn-ea"/>
          <a:ea typeface="+mn-ea"/>
          <a:cs typeface="メイリオ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ctrTitle"/>
          </p:nvPr>
        </p:nvSpPr>
        <p:spPr>
          <a:xfrm>
            <a:off x="200980" y="2338061"/>
            <a:ext cx="8636000" cy="461665"/>
          </a:xfrm>
        </p:spPr>
        <p:txBody>
          <a:bodyPr/>
          <a:lstStyle/>
          <a:p>
            <a:pPr algn="ctr"/>
            <a:r>
              <a:rPr kumimoji="1" lang="en-US" altLang="ja-JP" sz="2400" dirty="0" smtClean="0"/>
              <a:t>Title: Proposal </a:t>
            </a:r>
            <a:r>
              <a:rPr kumimoji="1" lang="en-US" altLang="ja-JP" sz="2400" dirty="0"/>
              <a:t>of  “WebRTC with Operator’s Assistance”</a:t>
            </a:r>
            <a:endParaRPr kumimoji="1" lang="ja-JP" altLang="en-US" sz="2400" dirty="0"/>
          </a:p>
        </p:txBody>
      </p:sp>
      <p:sp>
        <p:nvSpPr>
          <p:cNvPr id="34" name="正方形/長方形 33"/>
          <p:cNvSpPr/>
          <p:nvPr/>
        </p:nvSpPr>
        <p:spPr>
          <a:xfrm>
            <a:off x="4169525" y="5265204"/>
            <a:ext cx="698909" cy="43088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800" dirty="0" smtClean="0">
                <a:solidFill>
                  <a:schemeClr val="tx2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NTT</a:t>
            </a:r>
            <a:endParaRPr kumimoji="1" lang="ja-JP" altLang="en-US" sz="280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5" name="タイトル 5"/>
          <p:cNvSpPr txBox="1">
            <a:spLocks/>
          </p:cNvSpPr>
          <p:nvPr/>
        </p:nvSpPr>
        <p:spPr>
          <a:xfrm>
            <a:off x="613532" y="3897052"/>
            <a:ext cx="8636000" cy="1015663"/>
          </a:xfrm>
          <a:prstGeom prst="rect">
            <a:avLst/>
          </a:prstGeom>
        </p:spPr>
        <p:txBody>
          <a:bodyPr vert="horz" lIns="0" tIns="45720" rIns="0" bIns="45720" rtlCol="0" anchor="ctr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4800" b="1" kern="1200" baseline="0">
                <a:solidFill>
                  <a:schemeClr val="tx2"/>
                </a:solidFill>
                <a:latin typeface="+mj-lt"/>
                <a:ea typeface="+mj-ea"/>
                <a:cs typeface="メイリオ" panose="020B0604030504040204" pitchFamily="50" charset="-128"/>
              </a:defRPr>
            </a:lvl1pPr>
          </a:lstStyle>
          <a:p>
            <a:r>
              <a:rPr lang="en-US" altLang="ja-JP" sz="2000" dirty="0"/>
              <a:t>Document for: discussion</a:t>
            </a:r>
          </a:p>
          <a:p>
            <a:r>
              <a:rPr lang="en-US" altLang="ja-JP" sz="2000" dirty="0" smtClean="0"/>
              <a:t>Agenda Item: 11.7</a:t>
            </a:r>
            <a:br>
              <a:rPr lang="en-US" altLang="ja-JP" sz="2000" dirty="0" smtClean="0"/>
            </a:br>
            <a:r>
              <a:rPr lang="en-US" altLang="ja-JP" sz="2000" dirty="0" smtClean="0"/>
              <a:t>Related to S4-220129</a:t>
            </a:r>
            <a:endParaRPr lang="ja-JP" altLang="en-US" sz="2000" dirty="0"/>
          </a:p>
        </p:txBody>
      </p:sp>
      <p:sp>
        <p:nvSpPr>
          <p:cNvPr id="7" name="タイトル 5"/>
          <p:cNvSpPr txBox="1">
            <a:spLocks/>
          </p:cNvSpPr>
          <p:nvPr/>
        </p:nvSpPr>
        <p:spPr>
          <a:xfrm>
            <a:off x="613532" y="430129"/>
            <a:ext cx="7810896" cy="1015663"/>
          </a:xfrm>
          <a:prstGeom prst="rect">
            <a:avLst/>
          </a:prstGeom>
        </p:spPr>
        <p:txBody>
          <a:bodyPr vert="horz" wrap="square" lIns="0" tIns="45720" rIns="0" bIns="45720" rtlCol="0" anchor="ctr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4800" b="1" kern="1200" baseline="0">
                <a:solidFill>
                  <a:schemeClr val="tx2"/>
                </a:solidFill>
                <a:latin typeface="+mj-lt"/>
                <a:ea typeface="+mj-ea"/>
                <a:cs typeface="メイリオ" panose="020B0604030504040204" pitchFamily="50" charset="-128"/>
              </a:defRPr>
            </a:lvl1pPr>
          </a:lstStyle>
          <a:p>
            <a:r>
              <a:rPr lang="en-US" altLang="ja-JP" sz="2000" dirty="0" smtClean="0"/>
              <a:t>3GPP </a:t>
            </a:r>
            <a:r>
              <a:rPr lang="en-US" altLang="ja-JP" sz="2000" dirty="0"/>
              <a:t>TSG|WG4 Meeting #117-e 	</a:t>
            </a:r>
            <a:r>
              <a:rPr lang="en-US" altLang="ja-JP" sz="2000" dirty="0" smtClean="0"/>
              <a:t>                           S4-220130</a:t>
            </a:r>
            <a:endParaRPr lang="en-US" altLang="ja-JP" sz="2000" dirty="0"/>
          </a:p>
          <a:p>
            <a:r>
              <a:rPr lang="en-US" altLang="ja-JP" sz="2000" dirty="0"/>
              <a:t>February 14–23, 2022, Electronic Meeting</a:t>
            </a:r>
          </a:p>
          <a:p>
            <a:endParaRPr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217143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sz="1400" dirty="0"/>
              <a:t>C7. Why new lightweight C-plane signaling</a:t>
            </a:r>
            <a:r>
              <a:rPr lang="en-US" altLang="ja-JP" sz="1400" dirty="0"/>
              <a:t> is lightweight? Isn’t it SIP/IMS complete?</a:t>
            </a:r>
          </a:p>
          <a:p>
            <a:r>
              <a:rPr kumimoji="1" lang="en-US" altLang="ja-JP" sz="1400" dirty="0"/>
              <a:t>R7. New C-plane signaling is not fully compatible SIP/IMS but </a:t>
            </a:r>
            <a:r>
              <a:rPr lang="en-US" altLang="ja-JP" sz="1400" dirty="0"/>
              <a:t>will be specified to </a:t>
            </a:r>
            <a:r>
              <a:rPr kumimoji="1" lang="en-US" altLang="ja-JP" sz="1400" dirty="0"/>
              <a:t>have enough functionality </a:t>
            </a:r>
            <a:r>
              <a:rPr lang="en-US" altLang="ja-JP" sz="1400" dirty="0"/>
              <a:t>for immersive </a:t>
            </a:r>
            <a:r>
              <a:rPr lang="en-US" altLang="ja-JP" sz="1400" dirty="0" err="1"/>
              <a:t>realtime</a:t>
            </a:r>
            <a:r>
              <a:rPr lang="en-US" altLang="ja-JP" sz="1400" dirty="0"/>
              <a:t> communication.</a:t>
            </a:r>
          </a:p>
          <a:p>
            <a:endParaRPr kumimoji="1" lang="en-US" altLang="ja-JP" sz="1400" dirty="0"/>
          </a:p>
          <a:p>
            <a:r>
              <a:rPr lang="en-US" altLang="ja-JP" sz="1400" dirty="0"/>
              <a:t>C8. </a:t>
            </a:r>
            <a:r>
              <a:rPr lang="en-US" altLang="ja-JP" sz="1400" dirty="0" err="1"/>
              <a:t>WebRTC</a:t>
            </a:r>
            <a:r>
              <a:rPr lang="en-US" altLang="ja-JP" sz="1400" dirty="0"/>
              <a:t> gateway could use any chosen subset of IMS, and OTT do not have to all of IMS functionalities.</a:t>
            </a:r>
          </a:p>
          <a:p>
            <a:r>
              <a:rPr kumimoji="1" lang="en-US" altLang="ja-JP" sz="1400" dirty="0"/>
              <a:t>R8. Minimal necessary functionalities for 1:N RTC session may be “call in” and “call out”. </a:t>
            </a:r>
            <a:br>
              <a:rPr kumimoji="1" lang="en-US" altLang="ja-JP" sz="1400" dirty="0"/>
            </a:br>
            <a:r>
              <a:rPr kumimoji="1" lang="en-US" altLang="ja-JP" sz="1400" dirty="0"/>
              <a:t>These should be studied for interoperability, and it is not more technically</a:t>
            </a:r>
            <a:r>
              <a:rPr lang="en-US" altLang="ja-JP" sz="1400" dirty="0"/>
              <a:t> difficult to implement them than any subset of IMS.</a:t>
            </a:r>
          </a:p>
          <a:p>
            <a:endParaRPr lang="en-US" altLang="ja-JP" sz="1400" dirty="0"/>
          </a:p>
          <a:p>
            <a:r>
              <a:rPr lang="en-US" altLang="ja-JP" sz="1400" dirty="0"/>
              <a:t>C9. Is there any performance difference between browser and non-browser?</a:t>
            </a:r>
          </a:p>
          <a:p>
            <a:r>
              <a:rPr lang="en-US" altLang="ja-JP" sz="1400" dirty="0"/>
              <a:t>R9. Media handling (e.g. video audio sync) is not fully tunable via current </a:t>
            </a:r>
            <a:r>
              <a:rPr lang="en-US" altLang="ja-JP" sz="1400" dirty="0" err="1"/>
              <a:t>WebRTC</a:t>
            </a:r>
            <a:r>
              <a:rPr lang="en-US" altLang="ja-JP" sz="1400" dirty="0"/>
              <a:t> API.</a:t>
            </a:r>
            <a:br>
              <a:rPr lang="en-US" altLang="ja-JP" sz="1400" dirty="0"/>
            </a:br>
            <a:r>
              <a:rPr lang="en-US" altLang="ja-JP" sz="1400" dirty="0"/>
              <a:t>Therefore, optimized native apps show better performance than browser.</a:t>
            </a:r>
            <a:br>
              <a:rPr lang="en-US" altLang="ja-JP" sz="1400" dirty="0"/>
            </a:br>
            <a:r>
              <a:rPr lang="en-US" altLang="ja-JP" sz="1400" dirty="0"/>
              <a:t>(</a:t>
            </a:r>
            <a:r>
              <a:rPr lang="en-US" altLang="ja-JP" sz="1400" dirty="0" err="1"/>
              <a:t>WebRTC</a:t>
            </a:r>
            <a:r>
              <a:rPr lang="en-US" altLang="ja-JP" sz="1400" dirty="0"/>
              <a:t>-NV low level API may solve it) </a:t>
            </a:r>
          </a:p>
          <a:p>
            <a:endParaRPr lang="en-US" altLang="ja-JP" sz="1400" dirty="0"/>
          </a:p>
          <a:p>
            <a:r>
              <a:rPr lang="en-US" altLang="ja-JP" sz="1400" dirty="0"/>
              <a:t>C10. Some 3gpp codecs may not accessible by OTT browser or client apps.</a:t>
            </a:r>
          </a:p>
          <a:p>
            <a:r>
              <a:rPr lang="en-US" altLang="ja-JP" sz="1400" dirty="0"/>
              <a:t>R10. It may depend on ongoing 3GPP discussions including IVAS or some other SWGs.</a:t>
            </a:r>
            <a:br>
              <a:rPr lang="en-US" altLang="ja-JP" sz="1400" dirty="0"/>
            </a:br>
            <a:r>
              <a:rPr lang="en-US" altLang="ja-JP" sz="1400" dirty="0"/>
              <a:t>However, </a:t>
            </a:r>
            <a:r>
              <a:rPr lang="en-US" altLang="ja-JP" sz="1400" dirty="0" err="1"/>
              <a:t>eIMS</a:t>
            </a:r>
            <a:r>
              <a:rPr lang="en-US" altLang="ja-JP" sz="1400" dirty="0"/>
              <a:t>-AGW codec conversion may be helpful for interwork.</a:t>
            </a:r>
          </a:p>
          <a:p>
            <a:endParaRPr kumimoji="1" lang="en-US" altLang="ja-JP" sz="1400" dirty="0"/>
          </a:p>
          <a:p>
            <a:endParaRPr kumimoji="1" lang="en-US" altLang="ja-JP" sz="140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4C073-C9B4-46D0-8E48-EE440BDF758B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Comments &amp; Replies (2)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07005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B3A4C822-9A02-4F57-8A55-C8C3A3B94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4C073-C9B4-46D0-8E48-EE440BDF758B}" type="slidenum">
              <a:rPr kumimoji="1" lang="ja-JP" altLang="en-US" smtClean="0"/>
              <a:pPr/>
              <a:t>11</a:t>
            </a:fld>
            <a:endParaRPr kumimoji="1" lang="ja-JP" altLang="en-US" dirty="0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81132795-E71E-40E9-94BB-7B1A53768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TR 26.998 (conversational </a:t>
            </a:r>
            <a:r>
              <a:rPr lang="en-US" altLang="ja-JP" dirty="0"/>
              <a:t>&amp; RTC related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sp>
        <p:nvSpPr>
          <p:cNvPr id="6" name="コンテンツ プレースホルダー 4">
            <a:extLst>
              <a:ext uri="{FF2B5EF4-FFF2-40B4-BE49-F238E27FC236}">
                <a16:creationId xmlns:a16="http://schemas.microsoft.com/office/drawing/2014/main" id="{E71ABAB4-BC05-4C83-ADDF-06857C876AD1}"/>
              </a:ext>
            </a:extLst>
          </p:cNvPr>
          <p:cNvSpPr txBox="1">
            <a:spLocks/>
          </p:cNvSpPr>
          <p:nvPr/>
        </p:nvSpPr>
        <p:spPr>
          <a:xfrm>
            <a:off x="4572001" y="922251"/>
            <a:ext cx="4137979" cy="561662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 baseline="0">
                <a:solidFill>
                  <a:schemeClr val="tx1"/>
                </a:solidFill>
                <a:latin typeface="+mn-lt"/>
                <a:ea typeface="+mn-ea"/>
                <a:cs typeface="メイリオ" panose="020B0604030504040204" pitchFamily="50" charset="-128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メイリオ" panose="020B0604030504040204" pitchFamily="50" charset="-128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メイリオ" panose="020B0604030504040204" pitchFamily="50" charset="-128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1600" kern="1200" baseline="0">
                <a:solidFill>
                  <a:schemeClr val="tx1"/>
                </a:solidFill>
                <a:latin typeface="+mn-lt"/>
                <a:ea typeface="+mn-ea"/>
                <a:cs typeface="メイリオ" panose="020B0604030504040204" pitchFamily="50" charset="-128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メイリオ" panose="020B0604030504040204" pitchFamily="50" charset="-128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0E666D5-49B1-4393-A89C-54CE85A3A295}"/>
              </a:ext>
            </a:extLst>
          </p:cNvPr>
          <p:cNvSpPr txBox="1"/>
          <p:nvPr/>
        </p:nvSpPr>
        <p:spPr>
          <a:xfrm>
            <a:off x="35496" y="692696"/>
            <a:ext cx="4572507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600" dirty="0"/>
              <a:t>4 Introduction</a:t>
            </a:r>
          </a:p>
          <a:p>
            <a:pPr lvl="1"/>
            <a:r>
              <a:rPr lang="en-US" altLang="ja-JP" sz="1600" dirty="0"/>
              <a:t>4.2 Device Functional arch.</a:t>
            </a:r>
          </a:p>
          <a:p>
            <a:pPr lvl="1"/>
            <a:r>
              <a:rPr lang="en-US" altLang="ja-JP" sz="1600" dirty="0"/>
              <a:t>4.2.1 (four) Functions</a:t>
            </a:r>
          </a:p>
          <a:p>
            <a:pPr lvl="1"/>
            <a:r>
              <a:rPr lang="en-US" altLang="ja-JP" sz="1600" dirty="0"/>
              <a:t>4.2.2 Four Types (incl. STAR, EDGAR)</a:t>
            </a:r>
          </a:p>
          <a:p>
            <a:pPr lvl="1"/>
            <a:r>
              <a:rPr lang="en-US" altLang="ja-JP" sz="1600" dirty="0"/>
              <a:t>4.2.3 AR runtime</a:t>
            </a:r>
          </a:p>
          <a:p>
            <a:pPr lvl="1"/>
            <a:r>
              <a:rPr lang="en-US" altLang="ja-JP" sz="1600" dirty="0"/>
              <a:t>4.2.4 Scene manager</a:t>
            </a:r>
          </a:p>
          <a:p>
            <a:pPr lvl="1"/>
            <a:r>
              <a:rPr lang="en-US" altLang="ja-JP" sz="1600" dirty="0"/>
              <a:t>4.2.5 XR spatial computing</a:t>
            </a:r>
          </a:p>
          <a:p>
            <a:pPr lvl="1"/>
            <a:r>
              <a:rPr lang="en-US" altLang="ja-JP" sz="1600" dirty="0"/>
              <a:t>4.2.6 5G media access function.</a:t>
            </a:r>
          </a:p>
          <a:p>
            <a:pPr lvl="1"/>
            <a:endParaRPr lang="en-US" altLang="ja-JP" sz="1600" dirty="0"/>
          </a:p>
          <a:p>
            <a:pPr lvl="1"/>
            <a:r>
              <a:rPr lang="en-US" altLang="ja-JP" sz="1600" dirty="0"/>
              <a:t>4.3 Procedures (AR media </a:t>
            </a:r>
            <a:r>
              <a:rPr lang="en-US" altLang="ja-JP" sz="1600" dirty="0" err="1"/>
              <a:t>delv</a:t>
            </a:r>
            <a:r>
              <a:rPr lang="en-US" altLang="ja-JP" sz="1600" dirty="0"/>
              <a:t>. &amp; Spatial comp.)</a:t>
            </a:r>
          </a:p>
          <a:p>
            <a:pPr lvl="1"/>
            <a:endParaRPr lang="en-US" altLang="ja-JP" sz="1600" dirty="0"/>
          </a:p>
          <a:p>
            <a:pPr lvl="1"/>
            <a:r>
              <a:rPr lang="en-US" altLang="ja-JP" sz="1600" dirty="0"/>
              <a:t>4.4 Content formats and codecs</a:t>
            </a:r>
          </a:p>
          <a:p>
            <a:pPr lvl="1"/>
            <a:r>
              <a:rPr lang="en-US" altLang="ja-JP" sz="1600" dirty="0"/>
              <a:t>4.4.4 Media formats</a:t>
            </a:r>
          </a:p>
          <a:p>
            <a:pPr lvl="1"/>
            <a:r>
              <a:rPr lang="en-US" altLang="ja-JP" sz="1600" dirty="0"/>
              <a:t>4.4.5 Compression formants</a:t>
            </a:r>
          </a:p>
          <a:p>
            <a:pPr lvl="1"/>
            <a:r>
              <a:rPr lang="en-US" altLang="ja-JP" sz="1600" dirty="0"/>
              <a:t>4.4.6 Decoder mgt &amp; </a:t>
            </a:r>
            <a:r>
              <a:rPr lang="en-US" altLang="ja-JP" sz="1600" dirty="0" err="1"/>
              <a:t>coord</a:t>
            </a:r>
            <a:r>
              <a:rPr lang="en-US" altLang="ja-JP" sz="1600" dirty="0"/>
              <a:t>.</a:t>
            </a:r>
          </a:p>
          <a:p>
            <a:pPr lvl="1"/>
            <a:r>
              <a:rPr lang="en-US" altLang="ja-JP" sz="1600" dirty="0"/>
              <a:t>4.5 KPI and metrics</a:t>
            </a:r>
          </a:p>
          <a:p>
            <a:pPr lvl="1"/>
            <a:r>
              <a:rPr lang="en-US" altLang="ja-JP" sz="1600" dirty="0"/>
              <a:t>4.5.1 TR 26.928 on XR</a:t>
            </a:r>
          </a:p>
          <a:p>
            <a:pPr lvl="1"/>
            <a:r>
              <a:rPr lang="en-US" altLang="ja-JP" sz="1600" dirty="0"/>
              <a:t>4.5.2 for AR</a:t>
            </a:r>
          </a:p>
          <a:p>
            <a:pPr lvl="1"/>
            <a:r>
              <a:rPr lang="en-US" altLang="ja-JP" sz="1600" dirty="0"/>
              <a:t>4.5.3 Typical latencies</a:t>
            </a:r>
          </a:p>
          <a:p>
            <a:pPr lvl="1"/>
            <a:endParaRPr lang="en-US" altLang="ja-JP" sz="1600" dirty="0"/>
          </a:p>
          <a:p>
            <a:pPr lvl="1"/>
            <a:r>
              <a:rPr lang="en-US" altLang="ja-JP" sz="1600" dirty="0"/>
              <a:t>4.6 Related work</a:t>
            </a:r>
          </a:p>
          <a:p>
            <a:pPr lvl="1"/>
            <a:r>
              <a:rPr lang="en-US" altLang="ja-JP" sz="1600" dirty="0"/>
              <a:t>4.6.1 3GPP including IVAS and ITT4RT</a:t>
            </a:r>
          </a:p>
          <a:p>
            <a:pPr lvl="1"/>
            <a:r>
              <a:rPr lang="en-US" altLang="ja-JP" sz="1600" dirty="0"/>
              <a:t>4.6.8 WebRTC</a:t>
            </a:r>
          </a:p>
          <a:p>
            <a:r>
              <a:rPr lang="en-US" altLang="ja-JP" sz="1600" dirty="0"/>
              <a:t>5 Core use cases (15 from XR and 7 on AR)</a:t>
            </a:r>
            <a:endParaRPr lang="ja-JP" altLang="en-US" sz="16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7C29106-2D82-4638-BCB1-777C604AAF07}"/>
              </a:ext>
            </a:extLst>
          </p:cNvPr>
          <p:cNvSpPr txBox="1"/>
          <p:nvPr/>
        </p:nvSpPr>
        <p:spPr>
          <a:xfrm>
            <a:off x="4211960" y="715170"/>
            <a:ext cx="4824536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600" dirty="0"/>
              <a:t>6. Mapping to 5G </a:t>
            </a:r>
          </a:p>
          <a:p>
            <a:pPr lvl="1"/>
            <a:r>
              <a:rPr lang="en-US" altLang="ja-JP" sz="1600" dirty="0"/>
              <a:t>6.1 Five scenarios from 22 UCs</a:t>
            </a:r>
          </a:p>
          <a:p>
            <a:pPr lvl="1"/>
            <a:r>
              <a:rPr lang="en-US" altLang="ja-JP" sz="1600" dirty="0"/>
              <a:t>6.2 DL streaming</a:t>
            </a:r>
          </a:p>
          <a:p>
            <a:pPr lvl="1"/>
            <a:r>
              <a:rPr lang="en-US" altLang="ja-JP" sz="1600" dirty="0"/>
              <a:t>6.3 Interactive (context change)</a:t>
            </a:r>
          </a:p>
          <a:p>
            <a:pPr lvl="1"/>
            <a:r>
              <a:rPr lang="en-US" altLang="ja-JP" sz="1600" dirty="0"/>
              <a:t>6.4 Cognitive</a:t>
            </a:r>
          </a:p>
          <a:p>
            <a:pPr lvl="1"/>
            <a:r>
              <a:rPr lang="en-US" altLang="ja-JP" sz="1600" b="1" dirty="0"/>
              <a:t>6.5 AR conv. Services</a:t>
            </a:r>
          </a:p>
          <a:p>
            <a:pPr lvl="1"/>
            <a:r>
              <a:rPr lang="en-US" altLang="ja-JP" sz="1600" dirty="0"/>
              <a:t>6.5.3 Basic (</a:t>
            </a:r>
            <a:r>
              <a:rPr lang="en-US" altLang="ja-JP" sz="1600" b="1" dirty="0"/>
              <a:t>three</a:t>
            </a:r>
            <a:r>
              <a:rPr lang="en-US" altLang="ja-JP" sz="1600" dirty="0"/>
              <a:t>) arch. &amp; flows</a:t>
            </a:r>
          </a:p>
          <a:p>
            <a:pPr lvl="1"/>
            <a:r>
              <a:rPr lang="en-US" altLang="ja-JP" sz="1600" dirty="0"/>
              <a:t>6.5.3.1 &amp; 2 </a:t>
            </a:r>
            <a:r>
              <a:rPr lang="en-US" altLang="ja-JP" sz="1600" dirty="0" err="1"/>
              <a:t>Sym</a:t>
            </a:r>
            <a:r>
              <a:rPr lang="en-US" altLang="ja-JP" sz="1600" dirty="0"/>
              <a:t>/</a:t>
            </a:r>
            <a:r>
              <a:rPr lang="en-US" altLang="ja-JP" sz="1600" dirty="0" err="1"/>
              <a:t>Asym</a:t>
            </a:r>
            <a:r>
              <a:rPr lang="en-US" altLang="ja-JP" sz="1600" dirty="0"/>
              <a:t>.</a:t>
            </a:r>
          </a:p>
          <a:p>
            <a:pPr lvl="1"/>
            <a:r>
              <a:rPr lang="en-US" altLang="ja-JP" sz="1600" dirty="0"/>
              <a:t>6.5.4 MTSI-based</a:t>
            </a:r>
          </a:p>
          <a:p>
            <a:pPr lvl="1"/>
            <a:r>
              <a:rPr lang="en-US" altLang="ja-JP" sz="1600" dirty="0"/>
              <a:t>6.5.5 Data Channel MTSI-based</a:t>
            </a:r>
          </a:p>
          <a:p>
            <a:pPr lvl="1"/>
            <a:r>
              <a:rPr lang="en-US" altLang="ja-JP" sz="1600" dirty="0"/>
              <a:t>6.5.6 Content formats &amp; codecs</a:t>
            </a:r>
          </a:p>
          <a:p>
            <a:pPr lvl="1"/>
            <a:r>
              <a:rPr lang="en-US" altLang="ja-JP" sz="1600" dirty="0"/>
              <a:t>6.5.7 Summary of MTSI and DCMTSI</a:t>
            </a:r>
          </a:p>
          <a:p>
            <a:pPr lvl="1"/>
            <a:r>
              <a:rPr lang="en-US" altLang="ja-JP" sz="1600" b="1" dirty="0"/>
              <a:t>6.5.8 Std. areas</a:t>
            </a:r>
          </a:p>
          <a:p>
            <a:pPr lvl="1"/>
            <a:r>
              <a:rPr lang="en-US" altLang="ja-JP" sz="1600" b="1" dirty="0"/>
              <a:t>6.6 Shared AR conv.</a:t>
            </a:r>
          </a:p>
          <a:p>
            <a:r>
              <a:rPr lang="en-US" altLang="ja-JP" sz="1600" dirty="0"/>
              <a:t>7 Devices form factor</a:t>
            </a:r>
          </a:p>
          <a:p>
            <a:pPr lvl="1"/>
            <a:r>
              <a:rPr lang="en-US" altLang="ja-JP" sz="1600" dirty="0"/>
              <a:t>7.2 Battery/Power consumption</a:t>
            </a:r>
          </a:p>
          <a:p>
            <a:r>
              <a:rPr lang="en-US" altLang="ja-JP" sz="1600" dirty="0"/>
              <a:t>8 Potential normative work</a:t>
            </a:r>
          </a:p>
          <a:p>
            <a:pPr lvl="1"/>
            <a:r>
              <a:rPr lang="en-US" altLang="ja-JP" sz="1600" dirty="0"/>
              <a:t>8.2 5G-AREA (stage 2)</a:t>
            </a:r>
          </a:p>
          <a:p>
            <a:pPr lvl="1"/>
            <a:r>
              <a:rPr lang="en-US" altLang="ja-JP" sz="1600" dirty="0"/>
              <a:t>8.3 5G MSE (API package)</a:t>
            </a:r>
          </a:p>
          <a:p>
            <a:pPr lvl="1"/>
            <a:r>
              <a:rPr lang="en-US" altLang="ja-JP" sz="1600" b="1" dirty="0"/>
              <a:t>8.4 5G RTC, 1) DL split rendering, 2) UL cognitive, 3) Conversational AR </a:t>
            </a:r>
            <a:r>
              <a:rPr lang="en-US" altLang="ja-JP" sz="1600" b="1" dirty="0" err="1"/>
              <a:t>serivces</a:t>
            </a:r>
            <a:endParaRPr lang="en-US" altLang="ja-JP" sz="1600" b="1" dirty="0"/>
          </a:p>
          <a:p>
            <a:pPr lvl="1"/>
            <a:r>
              <a:rPr lang="en-US" altLang="ja-JP" sz="1600" b="1" dirty="0"/>
              <a:t>8.5 MeCAR</a:t>
            </a:r>
          </a:p>
          <a:p>
            <a:pPr lvl="1"/>
            <a:r>
              <a:rPr lang="en-US" altLang="ja-JP" sz="1600" b="1" dirty="0"/>
              <a:t>8.8 IMS-based AR conv. </a:t>
            </a:r>
          </a:p>
        </p:txBody>
      </p:sp>
    </p:spTree>
    <p:extLst>
      <p:ext uri="{BB962C8B-B14F-4D97-AF65-F5344CB8AC3E}">
        <p14:creationId xmlns:p14="http://schemas.microsoft.com/office/powerpoint/2010/main" val="724215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5516" y="188640"/>
            <a:ext cx="6804756" cy="707886"/>
          </a:xfrm>
        </p:spPr>
        <p:txBody>
          <a:bodyPr/>
          <a:lstStyle/>
          <a:p>
            <a:r>
              <a:rPr kumimoji="1"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Relation between 26.998 potential normative work</a:t>
            </a:r>
            <a:r>
              <a:rPr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and</a:t>
            </a:r>
            <a:r>
              <a:rPr kumimoji="1"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FS_eiRTCW</a:t>
            </a:r>
            <a:r>
              <a:rPr kumimoji="1"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(1/2)</a:t>
            </a:r>
            <a:endParaRPr kumimoji="1"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6511816" y="6513972"/>
            <a:ext cx="1455439" cy="28559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pPr marL="0" indent="0">
              <a:buNone/>
            </a:pPr>
            <a:endParaRPr lang="en-US" altLang="ja-JP" sz="1100" dirty="0" smtClean="0"/>
          </a:p>
          <a:p>
            <a:pPr marL="0" indent="0">
              <a:buNone/>
            </a:pP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215516" y="1052736"/>
            <a:ext cx="6120680" cy="4788532"/>
          </a:xfrm>
          <a:prstGeom prst="rect">
            <a:avLst/>
          </a:prstGeom>
        </p:spPr>
        <p:txBody>
          <a:bodyPr vert="horz" wrap="square" lIns="0" tIns="45720" rIns="0" bIns="45720" rtlCol="0">
            <a:noAutofit/>
          </a:bodyPr>
          <a:lstStyle/>
          <a:p>
            <a:pPr marL="0" indent="0">
              <a:buNone/>
            </a:pPr>
            <a:r>
              <a:rPr lang="en-US" altLang="ja-JP" sz="1200" dirty="0" smtClean="0"/>
              <a:t> </a:t>
            </a:r>
            <a:endParaRPr lang="en-US" altLang="ja-JP" sz="1200" dirty="0"/>
          </a:p>
        </p:txBody>
      </p:sp>
      <p:sp>
        <p:nvSpPr>
          <p:cNvPr id="7" name="正方形/長方形 6"/>
          <p:cNvSpPr/>
          <p:nvPr/>
        </p:nvSpPr>
        <p:spPr>
          <a:xfrm>
            <a:off x="467544" y="1217506"/>
            <a:ext cx="4572000" cy="510909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GB" altLang="ja-JP" sz="1600" b="1" dirty="0">
                <a:latin typeface="Arial" panose="020B0604020202020204" pitchFamily="34" charset="0"/>
                <a:cs typeface="Times New Roman" panose="02020603050405020304" pitchFamily="18" charset="0"/>
              </a:rPr>
              <a:t>8.4	5G Real-time Communication </a:t>
            </a:r>
            <a:endParaRPr lang="ja-JP" altLang="ja-JP" sz="1600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900"/>
              </a:spcAft>
            </a:pPr>
            <a:r>
              <a:rPr lang="en-GB" altLang="ja-JP" sz="10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As documented in clause 4.2.6 and further developed in the context of clause 6, there are several use cases that require a 5G Real-time communication. The use cases include: </a:t>
            </a:r>
            <a:endParaRPr lang="ja-JP" altLang="ja-JP" sz="10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0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1)	EDGAR-based UEs relying on rendering on the network. In this case, the downlink requires sending pre-rendered viewports with lowest latency, typically in the range below 50ms.</a:t>
            </a:r>
            <a:endParaRPr lang="ja-JP" altLang="ja-JP" sz="10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0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2)	Uplink streaming of camera and sensor information for cognitive/spatial computing experiences, in case the environment tracking data and sensor data is used in creating and rendering the scene. </a:t>
            </a:r>
            <a:endParaRPr lang="ja-JP" altLang="ja-JP" sz="10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0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3)	Conversational AR services require real-time communication both in the downlink and the uplink, even independent from MTSI for app integration of the communication.</a:t>
            </a:r>
            <a:endParaRPr lang="ja-JP" altLang="ja-JP" sz="10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>
              <a:spcAft>
                <a:spcPts val="900"/>
              </a:spcAft>
            </a:pPr>
            <a:r>
              <a:rPr lang="en-GB" altLang="ja-JP" sz="10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In order to provide adequate </a:t>
            </a:r>
            <a:r>
              <a:rPr lang="en-GB" altLang="ja-JP" sz="1000" dirty="0" err="1">
                <a:latin typeface="Times New Roman" panose="02020603050405020304" pitchFamily="18" charset="0"/>
                <a:ea typeface="Malgun Gothic" panose="020B0503020000020004" pitchFamily="34" charset="-127"/>
              </a:rPr>
              <a:t>QoS</a:t>
            </a:r>
            <a:r>
              <a:rPr lang="en-GB" altLang="ja-JP" sz="10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 as well as possible optimizations when using a 5G System for media delivery, an integration of real-time communication into the 5G System framework is essential.</a:t>
            </a:r>
            <a:endParaRPr lang="ja-JP" altLang="ja-JP" sz="10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>
              <a:spcAft>
                <a:spcPts val="900"/>
              </a:spcAft>
            </a:pPr>
            <a:r>
              <a:rPr lang="en-GB" altLang="ja-JP" sz="10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As identified in clause 4.2.6 and clause 6.5, there is a need for supporting third-party applications in 5G real-time communication as well as server-based real-time streaming. From an app developer perspective, an enabler is preferable, especially to support real-time streaming, for example split-rendering.</a:t>
            </a:r>
            <a:endParaRPr lang="ja-JP" altLang="ja-JP" sz="10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>
              <a:spcAft>
                <a:spcPts val="900"/>
              </a:spcAft>
            </a:pPr>
            <a:r>
              <a:rPr lang="en-GB" altLang="ja-JP" sz="10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Different options may be considered, for example re-use of parts of MTSI such as the IMS data channel and 5G Media Streaming for managed services, or re-use of </a:t>
            </a:r>
            <a:r>
              <a:rPr lang="en-GB" altLang="ja-JP" sz="1000" dirty="0" err="1">
                <a:latin typeface="Times New Roman" panose="02020603050405020304" pitchFamily="18" charset="0"/>
                <a:ea typeface="Malgun Gothic" panose="020B0503020000020004" pitchFamily="34" charset="-127"/>
              </a:rPr>
              <a:t>WebRTC</a:t>
            </a:r>
            <a:r>
              <a:rPr lang="en-GB" altLang="ja-JP" sz="10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 for OTT services. A 5G Real-time communication is expected to be aligned with either IMS or </a:t>
            </a:r>
            <a:r>
              <a:rPr lang="en-GB" altLang="ja-JP" sz="1000" dirty="0" err="1">
                <a:latin typeface="Times New Roman" panose="02020603050405020304" pitchFamily="18" charset="0"/>
                <a:ea typeface="Malgun Gothic" panose="020B0503020000020004" pitchFamily="34" charset="-127"/>
              </a:rPr>
              <a:t>WebRTC</a:t>
            </a:r>
            <a:r>
              <a:rPr lang="en-GB" altLang="ja-JP" sz="10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 but provides additional functions to integrate with the 5G System. </a:t>
            </a:r>
            <a:endParaRPr lang="en-GB" altLang="ja-JP" sz="1000" dirty="0">
              <a:effectLst/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>
              <a:spcAft>
                <a:spcPts val="900"/>
              </a:spcAft>
            </a:pPr>
            <a:r>
              <a:rPr lang="en-GB" altLang="ja-JP" sz="1000" dirty="0" smtClean="0">
                <a:latin typeface="Times New Roman" panose="02020603050405020304" pitchFamily="18" charset="0"/>
                <a:ea typeface="Malgun Gothic" panose="020B0503020000020004" pitchFamily="34" charset="-127"/>
              </a:rPr>
              <a:t>…</a:t>
            </a:r>
            <a:endParaRPr lang="ja-JP" altLang="ja-JP" sz="1000" dirty="0">
              <a:effectLst/>
              <a:latin typeface="Times New Roman" panose="02020603050405020304" pitchFamily="18" charset="0"/>
              <a:ea typeface="Malgun Gothic" panose="020B0503020000020004" pitchFamily="34" charset="-127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67544" y="3272791"/>
            <a:ext cx="4500500" cy="576064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1" name="テキスト ボックス 140"/>
          <p:cNvSpPr txBox="1"/>
          <p:nvPr/>
        </p:nvSpPr>
        <p:spPr>
          <a:xfrm>
            <a:off x="5219564" y="2120662"/>
            <a:ext cx="3816424" cy="2908345"/>
          </a:xfrm>
          <a:prstGeom prst="rect">
            <a:avLst/>
          </a:prstGeom>
        </p:spPr>
        <p:txBody>
          <a:bodyPr vert="horz" wrap="square" lIns="0" tIns="45720" rIns="0" bIns="45720" rtlCol="0">
            <a:noAutofit/>
          </a:bodyPr>
          <a:lstStyle/>
          <a:p>
            <a:r>
              <a:rPr lang="en-US" altLang="ja-JP" sz="1100" dirty="0" smtClean="0"/>
              <a:t>In </a:t>
            </a:r>
            <a:r>
              <a:rPr lang="en-US" altLang="ja-JP" sz="1100" dirty="0" err="1" smtClean="0"/>
              <a:t>FS_eiRTCW</a:t>
            </a:r>
            <a:r>
              <a:rPr lang="en-US" altLang="ja-JP" sz="1100" dirty="0" smtClean="0"/>
              <a:t>, detailed requirements </a:t>
            </a:r>
            <a:r>
              <a:rPr lang="en-US" altLang="ja-JP" sz="1100" i="1" dirty="0" smtClean="0"/>
              <a:t>including </a:t>
            </a:r>
            <a:r>
              <a:rPr lang="en-US" altLang="ja-JP" sz="1100" i="1" dirty="0"/>
              <a:t>C-plane </a:t>
            </a:r>
            <a:r>
              <a:rPr lang="en-US" altLang="ja-JP" sz="1100" i="1" dirty="0" err="1" smtClean="0"/>
              <a:t>signalling</a:t>
            </a:r>
            <a:r>
              <a:rPr lang="en-US" altLang="ja-JP" sz="1100" i="1" dirty="0" smtClean="0"/>
              <a:t> </a:t>
            </a:r>
            <a:r>
              <a:rPr lang="en-US" altLang="ja-JP" sz="1100" i="1" dirty="0"/>
              <a:t>for the common use in several </a:t>
            </a:r>
            <a:r>
              <a:rPr lang="en-US" altLang="ja-JP" sz="1100" i="1" dirty="0" err="1"/>
              <a:t>WebRTC</a:t>
            </a:r>
            <a:r>
              <a:rPr lang="en-US" altLang="ja-JP" sz="1100" i="1" dirty="0"/>
              <a:t> </a:t>
            </a:r>
            <a:r>
              <a:rPr lang="en-US" altLang="ja-JP" sz="1100" i="1" dirty="0" smtClean="0"/>
              <a:t>implementations </a:t>
            </a:r>
            <a:r>
              <a:rPr lang="en-US" altLang="ja-JP" sz="1100" dirty="0" smtClean="0"/>
              <a:t>will be identified.</a:t>
            </a:r>
          </a:p>
          <a:p>
            <a:pPr marL="0" indent="0">
              <a:buNone/>
            </a:pPr>
            <a:endParaRPr lang="en-US" altLang="ja-JP" sz="1100" b="1" dirty="0" smtClean="0"/>
          </a:p>
          <a:p>
            <a:pPr marL="0" indent="0">
              <a:buNone/>
            </a:pPr>
            <a:r>
              <a:rPr lang="en-US" altLang="ja-JP" sz="1100" dirty="0" smtClean="0"/>
              <a:t>Several objectives are focused on identifying enhancements supporting </a:t>
            </a:r>
            <a:r>
              <a:rPr lang="en-US" altLang="ja-JP" sz="1100" b="1" dirty="0" smtClean="0"/>
              <a:t>case 3 (AR Conversational)</a:t>
            </a:r>
            <a:r>
              <a:rPr lang="en-US" altLang="ja-JP" sz="1100" dirty="0" smtClean="0"/>
              <a:t>, </a:t>
            </a:r>
          </a:p>
          <a:p>
            <a:pPr marL="0" indent="0">
              <a:buNone/>
            </a:pPr>
            <a:r>
              <a:rPr lang="en-US" altLang="ja-JP" sz="1100" dirty="0" smtClean="0"/>
              <a:t>but the Carrier-Assisted scheme can also help the </a:t>
            </a:r>
          </a:p>
          <a:p>
            <a:pPr marL="0" indent="0">
              <a:buNone/>
            </a:pPr>
            <a:r>
              <a:rPr lang="en-US" altLang="ja-JP" sz="1100" dirty="0" smtClean="0"/>
              <a:t>case 1 (EDGAR-based UE and rendering on the network) and</a:t>
            </a:r>
          </a:p>
          <a:p>
            <a:pPr marL="0" indent="0">
              <a:buNone/>
            </a:pPr>
            <a:r>
              <a:rPr lang="en-US" altLang="ja-JP" sz="1100" dirty="0" smtClean="0"/>
              <a:t>case 2 (Cognitive/spatial information up link streaming)</a:t>
            </a:r>
          </a:p>
          <a:p>
            <a:pPr marL="0" indent="0">
              <a:buNone/>
            </a:pPr>
            <a:endParaRPr lang="en-US" altLang="ja-JP" sz="1100" b="1" dirty="0"/>
          </a:p>
          <a:p>
            <a:pPr marL="0" indent="0">
              <a:buNone/>
            </a:pPr>
            <a:endParaRPr lang="en-US" altLang="ja-JP" sz="1100" dirty="0" smtClean="0"/>
          </a:p>
        </p:txBody>
      </p:sp>
      <p:sp>
        <p:nvSpPr>
          <p:cNvPr id="9" name="正方形/長方形 8"/>
          <p:cNvSpPr/>
          <p:nvPr/>
        </p:nvSpPr>
        <p:spPr>
          <a:xfrm>
            <a:off x="467544" y="2120662"/>
            <a:ext cx="4500500" cy="1152129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7544" y="5157192"/>
            <a:ext cx="4500500" cy="848846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219564" y="5157192"/>
            <a:ext cx="3816424" cy="1411162"/>
          </a:xfrm>
          <a:prstGeom prst="rect">
            <a:avLst/>
          </a:prstGeom>
        </p:spPr>
        <p:txBody>
          <a:bodyPr vert="horz" wrap="square" lIns="0" tIns="45720" rIns="0" bIns="45720" rtlCol="0">
            <a:noAutofit/>
          </a:bodyPr>
          <a:lstStyle/>
          <a:p>
            <a:r>
              <a:rPr lang="en-US" altLang="ja-JP" sz="1100" dirty="0"/>
              <a:t>A</a:t>
            </a:r>
            <a:r>
              <a:rPr lang="en-US" altLang="ja-JP" sz="1100" dirty="0" smtClean="0"/>
              <a:t>s related options, 5G-RTC has two tracks:</a:t>
            </a:r>
          </a:p>
          <a:p>
            <a:r>
              <a:rPr lang="en-US" altLang="ja-JP" sz="1100" dirty="0" smtClean="0"/>
              <a:t>1. (</a:t>
            </a:r>
            <a:r>
              <a:rPr lang="en-US" altLang="ja-JP" sz="1100" dirty="0" err="1" smtClean="0"/>
              <a:t>WebRTC</a:t>
            </a:r>
            <a:r>
              <a:rPr lang="en-US" altLang="ja-JP" sz="1100" dirty="0" smtClean="0"/>
              <a:t>-based) </a:t>
            </a:r>
            <a:r>
              <a:rPr lang="en-US" altLang="ja-JP" sz="1100" dirty="0" err="1" smtClean="0"/>
              <a:t>iRTCW</a:t>
            </a:r>
            <a:endParaRPr lang="en-US" altLang="ja-JP" sz="1100" dirty="0" smtClean="0"/>
          </a:p>
          <a:p>
            <a:pPr marL="0" indent="0">
              <a:buNone/>
            </a:pPr>
            <a:r>
              <a:rPr lang="en-US" altLang="ja-JP" sz="1100" dirty="0" smtClean="0"/>
              <a:t>2. (MTSI-based) IBACS</a:t>
            </a:r>
          </a:p>
          <a:p>
            <a:pPr marL="0" indent="0">
              <a:buNone/>
            </a:pPr>
            <a:endParaRPr lang="en-US" altLang="ja-JP" sz="1100" dirty="0"/>
          </a:p>
          <a:p>
            <a:r>
              <a:rPr lang="en-US" altLang="ja-JP" sz="1100" dirty="0" err="1"/>
              <a:t>FS_eiRTCW</a:t>
            </a:r>
            <a:r>
              <a:rPr lang="en-US" altLang="ja-JP" sz="1100" dirty="0"/>
              <a:t> </a:t>
            </a:r>
            <a:r>
              <a:rPr lang="en-US" altLang="ja-JP" sz="1100" dirty="0" smtClean="0"/>
              <a:t>will investigate </a:t>
            </a:r>
            <a:r>
              <a:rPr lang="en-US" altLang="ja-JP" sz="1100" b="1" dirty="0"/>
              <a:t>further possibility of </a:t>
            </a:r>
            <a:r>
              <a:rPr lang="en-US" altLang="ja-JP" sz="1100" b="1" dirty="0" err="1"/>
              <a:t>WebRTC</a:t>
            </a:r>
            <a:endParaRPr lang="en-US" altLang="ja-JP" sz="1100" b="1" dirty="0"/>
          </a:p>
          <a:p>
            <a:r>
              <a:rPr lang="en-US" altLang="ja-JP" sz="1100" b="1" dirty="0"/>
              <a:t>not only for OTT services but </a:t>
            </a:r>
            <a:r>
              <a:rPr lang="en-US" altLang="ja-JP" sz="1100" b="1" dirty="0" smtClean="0"/>
              <a:t>Operator-Assisted scheme.</a:t>
            </a:r>
            <a:endParaRPr lang="en-US" altLang="ja-JP" sz="1100" b="1" dirty="0"/>
          </a:p>
        </p:txBody>
      </p:sp>
    </p:spTree>
    <p:extLst>
      <p:ext uri="{BB962C8B-B14F-4D97-AF65-F5344CB8AC3E}">
        <p14:creationId xmlns:p14="http://schemas.microsoft.com/office/powerpoint/2010/main" val="3375365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5516" y="188640"/>
            <a:ext cx="7128792" cy="707886"/>
          </a:xfrm>
        </p:spPr>
        <p:txBody>
          <a:bodyPr/>
          <a:lstStyle/>
          <a:p>
            <a:r>
              <a:rPr kumimoji="1"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Relation between 26.998 potential normative work</a:t>
            </a: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kumimoji="1"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FS_eiRTCW</a:t>
            </a:r>
            <a:r>
              <a:rPr kumimoji="1" lang="en-US" altLang="ja-JP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(2/2)</a:t>
            </a:r>
            <a:endParaRPr kumimoji="1"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6511816" y="6513972"/>
            <a:ext cx="1455439" cy="28559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pPr marL="0" indent="0">
              <a:buNone/>
            </a:pPr>
            <a:endParaRPr lang="en-US" altLang="ja-JP" sz="1100" dirty="0" smtClean="0"/>
          </a:p>
          <a:p>
            <a:pPr marL="0" indent="0">
              <a:buNone/>
            </a:pP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215516" y="1052736"/>
            <a:ext cx="6120680" cy="4788532"/>
          </a:xfrm>
          <a:prstGeom prst="rect">
            <a:avLst/>
          </a:prstGeom>
        </p:spPr>
        <p:txBody>
          <a:bodyPr vert="horz" wrap="square" lIns="0" tIns="45720" rIns="0" bIns="45720" rtlCol="0">
            <a:noAutofit/>
          </a:bodyPr>
          <a:lstStyle/>
          <a:p>
            <a:pPr marL="0" indent="0">
              <a:buNone/>
            </a:pPr>
            <a:r>
              <a:rPr lang="en-US" altLang="ja-JP" sz="1200" dirty="0" smtClean="0"/>
              <a:t> </a:t>
            </a:r>
            <a:endParaRPr lang="en-US" altLang="ja-JP" sz="1200" dirty="0"/>
          </a:p>
        </p:txBody>
      </p:sp>
      <p:sp>
        <p:nvSpPr>
          <p:cNvPr id="7" name="正方形/長方形 6"/>
          <p:cNvSpPr/>
          <p:nvPr/>
        </p:nvSpPr>
        <p:spPr>
          <a:xfrm>
            <a:off x="323528" y="2132856"/>
            <a:ext cx="507656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GB" altLang="ja-JP" sz="1100" dirty="0" smtClean="0">
                <a:latin typeface="Times New Roman" panose="02020603050405020304" pitchFamily="18" charset="0"/>
                <a:ea typeface="Malgun Gothic" panose="020B0503020000020004" pitchFamily="34" charset="-127"/>
              </a:rPr>
              <a:t>Cont. )</a:t>
            </a:r>
          </a:p>
          <a:p>
            <a:pPr>
              <a:spcAft>
                <a:spcPts val="900"/>
              </a:spcAft>
            </a:pPr>
            <a:r>
              <a:rPr lang="en-GB" altLang="ja-JP" sz="1100" dirty="0" smtClean="0">
                <a:latin typeface="Times New Roman" panose="02020603050405020304" pitchFamily="18" charset="0"/>
                <a:ea typeface="Malgun Gothic" panose="020B0503020000020004" pitchFamily="34" charset="-127"/>
              </a:rPr>
              <a:t>It </a:t>
            </a: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is proposed to define a general 5G Real-time Communication Media Service Enabler that includes, among others, the following functionalities:</a:t>
            </a:r>
            <a:endParaRPr lang="ja-JP" altLang="ja-JP" sz="11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-	A protocol stack and content delivery protocol for real-time communication based on RTP</a:t>
            </a:r>
            <a:endParaRPr lang="ja-JP" altLang="ja-JP" sz="11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-	A set of codecs for different media types</a:t>
            </a:r>
            <a:endParaRPr lang="ja-JP" altLang="ja-JP" sz="11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-	A common session and connection establishment framework, with instantiations based on SIP and SDP for IMS or SDP and ICE for </a:t>
            </a:r>
            <a:r>
              <a:rPr lang="en-GB" altLang="ja-JP" sz="1100" dirty="0" err="1">
                <a:latin typeface="Times New Roman" panose="02020603050405020304" pitchFamily="18" charset="0"/>
                <a:ea typeface="Malgun Gothic" panose="020B0503020000020004" pitchFamily="34" charset="-127"/>
              </a:rPr>
              <a:t>WebRTC</a:t>
            </a: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, including further possible investigation of control plane</a:t>
            </a:r>
            <a:endParaRPr lang="ja-JP" altLang="ja-JP" sz="11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-	A capability exchange mechanism </a:t>
            </a:r>
            <a:endParaRPr lang="ja-JP" altLang="ja-JP" sz="11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-	A security framework, for example based on SRTP and DTLS for </a:t>
            </a:r>
            <a:r>
              <a:rPr lang="en-GB" altLang="ja-JP" sz="1100" dirty="0" err="1">
                <a:latin typeface="Times New Roman" panose="02020603050405020304" pitchFamily="18" charset="0"/>
                <a:ea typeface="Malgun Gothic" panose="020B0503020000020004" pitchFamily="34" charset="-127"/>
              </a:rPr>
              <a:t>WebRTC</a:t>
            </a:r>
            <a:endParaRPr lang="ja-JP" altLang="ja-JP" sz="11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-	Uplink and downlink communication</a:t>
            </a:r>
            <a:endParaRPr lang="ja-JP" altLang="ja-JP" sz="11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-	Suitable control protocols for end-to-end adaptation</a:t>
            </a:r>
            <a:endParaRPr lang="ja-JP" altLang="ja-JP" sz="11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-	</a:t>
            </a:r>
            <a:r>
              <a:rPr lang="en-GB" altLang="ja-JP" sz="1100" dirty="0" err="1">
                <a:latin typeface="Times New Roman" panose="02020603050405020304" pitchFamily="18" charset="0"/>
                <a:ea typeface="Malgun Gothic" panose="020B0503020000020004" pitchFamily="34" charset="-127"/>
              </a:rPr>
              <a:t>QoS</a:t>
            </a: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 and 5G System integration framework</a:t>
            </a:r>
            <a:endParaRPr lang="ja-JP" altLang="ja-JP" sz="1100" dirty="0"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360680" indent="-180340">
              <a:spcAft>
                <a:spcPts val="900"/>
              </a:spcAft>
            </a:pP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-	Reporting and </a:t>
            </a:r>
            <a:r>
              <a:rPr lang="en-GB" altLang="ja-JP" sz="1100" dirty="0" err="1">
                <a:latin typeface="Times New Roman" panose="02020603050405020304" pitchFamily="18" charset="0"/>
                <a:ea typeface="Malgun Gothic" panose="020B0503020000020004" pitchFamily="34" charset="-127"/>
              </a:rPr>
              <a:t>QoE</a:t>
            </a:r>
            <a:r>
              <a:rPr lang="en-GB" altLang="ja-JP" sz="1100" dirty="0">
                <a:latin typeface="Times New Roman" panose="02020603050405020304" pitchFamily="18" charset="0"/>
                <a:ea typeface="Malgun Gothic" panose="020B0503020000020004" pitchFamily="34" charset="-127"/>
              </a:rPr>
              <a:t> framework</a:t>
            </a:r>
            <a:endParaRPr lang="ja-JP" altLang="ja-JP" sz="1100" dirty="0">
              <a:effectLst/>
              <a:latin typeface="Times New Roman" panose="02020603050405020304" pitchFamily="18" charset="0"/>
              <a:ea typeface="Malgun Gothic" panose="020B0503020000020004" pitchFamily="34" charset="-127"/>
            </a:endParaRPr>
          </a:p>
        </p:txBody>
      </p:sp>
      <p:sp>
        <p:nvSpPr>
          <p:cNvPr id="1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5576" y="5553236"/>
            <a:ext cx="2448272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239852" y="5494386"/>
            <a:ext cx="792088" cy="310879"/>
          </a:xfrm>
          <a:prstGeom prst="rect">
            <a:avLst/>
          </a:prstGeom>
        </p:spPr>
        <p:txBody>
          <a:bodyPr vert="horz" wrap="square" lIns="0" tIns="45720" rIns="0" bIns="45720" rtlCol="0">
            <a:no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</a:rPr>
              <a:t>Objective1</a:t>
            </a:r>
            <a:r>
              <a:rPr lang="en-US" altLang="ja-JP" sz="1100" dirty="0" smtClean="0"/>
              <a:t> </a:t>
            </a:r>
            <a:endParaRPr lang="en-US" altLang="ja-JP" sz="1100" dirty="0"/>
          </a:p>
        </p:txBody>
      </p:sp>
      <p:sp>
        <p:nvSpPr>
          <p:cNvPr id="14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99792" y="3969060"/>
            <a:ext cx="2520280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5576" y="4149080"/>
            <a:ext cx="2106234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967237" y="4031581"/>
            <a:ext cx="792088" cy="310879"/>
          </a:xfrm>
          <a:prstGeom prst="rect">
            <a:avLst/>
          </a:prstGeom>
        </p:spPr>
        <p:txBody>
          <a:bodyPr vert="horz" wrap="square" lIns="0" tIns="45720" rIns="0" bIns="45720" rtlCol="0">
            <a:no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</a:rPr>
              <a:t>Objective2</a:t>
            </a:r>
            <a:r>
              <a:rPr lang="en-US" altLang="ja-JP" sz="1100" dirty="0" smtClean="0"/>
              <a:t> </a:t>
            </a:r>
            <a:endParaRPr lang="en-US" altLang="ja-JP" sz="1100" dirty="0"/>
          </a:p>
        </p:txBody>
      </p:sp>
      <p:sp>
        <p:nvSpPr>
          <p:cNvPr id="1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5576" y="4689140"/>
            <a:ext cx="4248472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018494" y="4632905"/>
            <a:ext cx="792088" cy="310879"/>
          </a:xfrm>
          <a:prstGeom prst="rect">
            <a:avLst/>
          </a:prstGeom>
        </p:spPr>
        <p:txBody>
          <a:bodyPr vert="horz" wrap="square" lIns="0" tIns="45720" rIns="0" bIns="45720" rtlCol="0">
            <a:no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</a:rPr>
              <a:t>Objective6</a:t>
            </a:r>
            <a:r>
              <a:rPr lang="en-US" altLang="ja-JP" sz="1100" dirty="0" smtClean="0"/>
              <a:t> </a:t>
            </a:r>
            <a:endParaRPr lang="en-US" altLang="ja-JP" sz="1100" dirty="0"/>
          </a:p>
        </p:txBody>
      </p:sp>
      <p:sp>
        <p:nvSpPr>
          <p:cNvPr id="19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5576" y="3068960"/>
            <a:ext cx="4262918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5576" y="3248980"/>
            <a:ext cx="828092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637674" y="3104762"/>
            <a:ext cx="792088" cy="310879"/>
          </a:xfrm>
          <a:prstGeom prst="rect">
            <a:avLst/>
          </a:prstGeom>
        </p:spPr>
        <p:txBody>
          <a:bodyPr vert="horz" wrap="square" lIns="0" tIns="45720" rIns="0" bIns="45720" rtlCol="0">
            <a:no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</a:rPr>
              <a:t>Objective3</a:t>
            </a:r>
            <a:r>
              <a:rPr lang="en-US" altLang="ja-JP" sz="1100" dirty="0" smtClean="0"/>
              <a:t> </a:t>
            </a:r>
            <a:endParaRPr lang="en-US" altLang="ja-JP" sz="11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21550" y="1192285"/>
            <a:ext cx="6282698" cy="1411162"/>
          </a:xfrm>
          <a:prstGeom prst="rect">
            <a:avLst/>
          </a:prstGeom>
        </p:spPr>
        <p:txBody>
          <a:bodyPr vert="horz" wrap="square" lIns="0" tIns="45720" rIns="0" bIns="45720" rtlCol="0">
            <a:noAutofit/>
          </a:bodyPr>
          <a:lstStyle/>
          <a:p>
            <a:r>
              <a:rPr lang="en-US" altLang="ja-JP" sz="1100" b="1" dirty="0" smtClean="0"/>
              <a:t>All aspects are basically covered by RTC WIDs, and </a:t>
            </a:r>
            <a:r>
              <a:rPr lang="en-US" altLang="ja-JP" sz="1100" b="1" dirty="0" err="1" smtClean="0"/>
              <a:t>FS_iRTCW</a:t>
            </a:r>
            <a:r>
              <a:rPr lang="en-US" altLang="ja-JP" sz="1100" b="1" dirty="0" smtClean="0"/>
              <a:t> will investigate enhancements.</a:t>
            </a:r>
          </a:p>
          <a:p>
            <a:r>
              <a:rPr lang="en-US" altLang="ja-JP" sz="1100" b="1" dirty="0" smtClean="0"/>
              <a:t>Objective 4 and 5 are to identify necessary network functionalities, cooperating with </a:t>
            </a:r>
          </a:p>
          <a:p>
            <a:r>
              <a:rPr lang="en-US" altLang="ja-JP" sz="1100" b="1" dirty="0" smtClean="0"/>
              <a:t>XR </a:t>
            </a:r>
            <a:r>
              <a:rPr lang="en-US" altLang="ja-JP" sz="1100" b="1" dirty="0"/>
              <a:t>c</a:t>
            </a:r>
            <a:r>
              <a:rPr lang="en-US" altLang="ja-JP" sz="1100" b="1" dirty="0" smtClean="0"/>
              <a:t>onversational applications.</a:t>
            </a:r>
            <a:endParaRPr lang="en-US" altLang="ja-JP" sz="1100" b="1" dirty="0"/>
          </a:p>
        </p:txBody>
      </p:sp>
    </p:spTree>
    <p:extLst>
      <p:ext uri="{BB962C8B-B14F-4D97-AF65-F5344CB8AC3E}">
        <p14:creationId xmlns:p14="http://schemas.microsoft.com/office/powerpoint/2010/main" val="23582654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5516" y="188640"/>
            <a:ext cx="7253062" cy="944618"/>
          </a:xfrm>
        </p:spPr>
        <p:txBody>
          <a:bodyPr/>
          <a:lstStyle/>
          <a:p>
            <a:r>
              <a:rPr kumimoji="1" lang="en-US" altLang="ja-JP" dirty="0" smtClean="0">
                <a:latin typeface="Arial" panose="020B0604020202020204" pitchFamily="34" charset="0"/>
                <a:cs typeface="Arial" panose="020B0604020202020204" pitchFamily="34" charset="0"/>
              </a:rPr>
              <a:t>Different Models between RTC Work Items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675146" y="1483747"/>
            <a:ext cx="2151012" cy="923330"/>
          </a:xfrm>
          <a:prstGeom prst="rect">
            <a:avLst/>
          </a:prstGeom>
        </p:spPr>
        <p:txBody>
          <a:bodyPr vert="horz" wrap="square" lIns="0" tIns="45720" rIns="0" bIns="4572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769" b="1" kern="1200" baseline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defRPr>
            </a:lvl1pPr>
          </a:lstStyle>
          <a:p>
            <a:pPr algn="ctr"/>
            <a:r>
              <a:rPr lang="en-US" altLang="ja-JP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iRTCW</a:t>
            </a:r>
            <a:endParaRPr lang="en-US" altLang="ja-JP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altLang="ja-JP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WebRTC</a:t>
            </a:r>
            <a:r>
              <a:rPr lang="en-US" altLang="ja-JP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-based</a:t>
            </a:r>
            <a:br>
              <a:rPr lang="en-US" altLang="ja-JP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OTT model)</a:t>
            </a:r>
            <a:endParaRPr lang="ja-JP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3020565" y="1484923"/>
            <a:ext cx="3041682" cy="923330"/>
          </a:xfrm>
          <a:prstGeom prst="rect">
            <a:avLst/>
          </a:prstGeom>
        </p:spPr>
        <p:txBody>
          <a:bodyPr vert="horz" wrap="square" lIns="0" tIns="45720" rIns="0" bIns="4572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769" b="1" kern="1200" baseline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defRPr>
            </a:lvl1pPr>
          </a:lstStyle>
          <a:p>
            <a:pPr algn="ctr"/>
            <a:r>
              <a:rPr lang="en-US" altLang="ja-JP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FS_eiRTCW</a:t>
            </a:r>
            <a:endParaRPr lang="en-US" altLang="ja-JP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altLang="ja-JP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WebRTC</a:t>
            </a:r>
            <a:r>
              <a:rPr lang="en-US" altLang="ja-JP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-based</a:t>
            </a:r>
            <a:br>
              <a:rPr lang="en-US" altLang="ja-JP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Carrier Assistance model)</a:t>
            </a:r>
            <a:endParaRPr lang="ja-JP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E577CBC-26FF-4B7F-9156-9F051837F245}"/>
              </a:ext>
            </a:extLst>
          </p:cNvPr>
          <p:cNvSpPr/>
          <p:nvPr/>
        </p:nvSpPr>
        <p:spPr>
          <a:xfrm>
            <a:off x="328653" y="3773727"/>
            <a:ext cx="2589144" cy="1731843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E577CBC-26FF-4B7F-9156-9F051837F245}"/>
              </a:ext>
            </a:extLst>
          </p:cNvPr>
          <p:cNvSpPr/>
          <p:nvPr/>
        </p:nvSpPr>
        <p:spPr>
          <a:xfrm>
            <a:off x="328653" y="2384972"/>
            <a:ext cx="2589144" cy="1248391"/>
          </a:xfrm>
          <a:prstGeom prst="rect">
            <a:avLst/>
          </a:prstGeom>
          <a:noFill/>
          <a:ln w="2857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510081" y="2709254"/>
            <a:ext cx="945098" cy="579528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75146" y="2777986"/>
            <a:ext cx="625171" cy="48474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  <a:endParaRPr kumimoji="1" lang="en-US" altLang="ja-JP" sz="105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Signalling</a:t>
            </a:r>
            <a:r>
              <a:rPr kumimoji="1" lang="en-US" altLang="ja-JP" sz="105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Server</a:t>
            </a:r>
            <a:endParaRPr kumimoji="1" lang="ja-JP" altLang="en-US" sz="105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1266496" y="3773727"/>
            <a:ext cx="695455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1460334" y="3861414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NEF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0" name="角丸四角形 92">
            <a:extLst>
              <a:ext uri="{FF2B5EF4-FFF2-40B4-BE49-F238E27FC236}">
                <a16:creationId xmlns:a16="http://schemas.microsoft.com/office/drawing/2014/main" id="{3EEAD36C-8430-425C-B61F-B40F0B351236}"/>
              </a:ext>
            </a:extLst>
          </p:cNvPr>
          <p:cNvSpPr/>
          <p:nvPr/>
        </p:nvSpPr>
        <p:spPr>
          <a:xfrm>
            <a:off x="489099" y="4885406"/>
            <a:ext cx="2304256" cy="5400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7340622-FD8F-4D48-BADE-11AA4DA3F396}"/>
              </a:ext>
            </a:extLst>
          </p:cNvPr>
          <p:cNvSpPr/>
          <p:nvPr/>
        </p:nvSpPr>
        <p:spPr>
          <a:xfrm>
            <a:off x="1115616" y="5054391"/>
            <a:ext cx="86401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(R)AN / UPF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6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576" y="3262735"/>
            <a:ext cx="0" cy="2494863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45283" y="3568175"/>
            <a:ext cx="0" cy="2220782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8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66614" y="3262735"/>
            <a:ext cx="0" cy="305440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9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70909" y="3568175"/>
            <a:ext cx="874373" cy="0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1835246" y="2709254"/>
            <a:ext cx="945098" cy="579528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1952927" y="2810291"/>
            <a:ext cx="743793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noProof="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MCU/SFU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noProof="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with ICE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3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3729" y="3262736"/>
            <a:ext cx="0" cy="2512708"/>
          </a:xfrm>
          <a:prstGeom prst="line">
            <a:avLst/>
          </a:prstGeom>
          <a:noFill/>
          <a:ln w="19050" cap="rnd">
            <a:solidFill>
              <a:schemeClr val="bg2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61951" y="3240594"/>
            <a:ext cx="0" cy="396697"/>
          </a:xfrm>
          <a:prstGeom prst="line">
            <a:avLst/>
          </a:prstGeom>
          <a:noFill/>
          <a:ln w="19050" cap="rnd">
            <a:solidFill>
              <a:schemeClr val="bg2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3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70600" y="3659432"/>
            <a:ext cx="991351" cy="0"/>
          </a:xfrm>
          <a:prstGeom prst="line">
            <a:avLst/>
          </a:prstGeom>
          <a:noFill/>
          <a:ln w="19050" cap="rnd">
            <a:solidFill>
              <a:schemeClr val="bg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4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0600" y="3659431"/>
            <a:ext cx="0" cy="2098165"/>
          </a:xfrm>
          <a:prstGeom prst="line">
            <a:avLst/>
          </a:prstGeom>
          <a:noFill/>
          <a:ln w="19050" cap="rnd">
            <a:solidFill>
              <a:schemeClr val="bg2">
                <a:lumMod val="60000"/>
                <a:lumOff val="40000"/>
              </a:schemeClr>
            </a:solidFill>
            <a:prstDash val="sysDash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2253068" y="3429365"/>
            <a:ext cx="553037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rgbClr val="0000F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</a:t>
            </a:r>
            <a:r>
              <a:rPr kumimoji="1" lang="en-US" altLang="ja-JP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380654" y="2457042"/>
            <a:ext cx="975780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OTT-Data NW</a:t>
            </a:r>
            <a:endParaRPr kumimoji="1" lang="en-US" altLang="ja-JP" sz="12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4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5223" y="3087910"/>
            <a:ext cx="0" cy="744617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ysDot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4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06206" y="3087910"/>
            <a:ext cx="99018" cy="0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1469718" y="3137125"/>
            <a:ext cx="288541" cy="3231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7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7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7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7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</a:t>
            </a:r>
            <a:r>
              <a:rPr lang="en-US" altLang="ja-JP" sz="7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NBI?)</a:t>
            </a:r>
            <a:endParaRPr lang="en-US" altLang="ja-JP" sz="7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94" name="正方形/長方形 93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2491187" y="4499833"/>
            <a:ext cx="398237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err="1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  <a:endParaRPr lang="en-US" altLang="ja-JP" sz="800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8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Tunnel</a:t>
            </a:r>
            <a:endParaRPr kumimoji="1" lang="en-US" altLang="ja-JP" sz="8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4" name="円柱 23"/>
          <p:cNvSpPr/>
          <p:nvPr/>
        </p:nvSpPr>
        <p:spPr>
          <a:xfrm>
            <a:off x="868544" y="3706738"/>
            <a:ext cx="204111" cy="1794905"/>
          </a:xfrm>
          <a:prstGeom prst="can">
            <a:avLst>
              <a:gd name="adj" fmla="val 48164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円柱 24"/>
          <p:cNvSpPr/>
          <p:nvPr/>
        </p:nvSpPr>
        <p:spPr>
          <a:xfrm>
            <a:off x="2278315" y="3706738"/>
            <a:ext cx="204111" cy="1794905"/>
          </a:xfrm>
          <a:prstGeom prst="can">
            <a:avLst>
              <a:gd name="adj" fmla="val 48164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6E577CBC-26FF-4B7F-9156-9F051837F245}"/>
              </a:ext>
            </a:extLst>
          </p:cNvPr>
          <p:cNvSpPr/>
          <p:nvPr/>
        </p:nvSpPr>
        <p:spPr>
          <a:xfrm>
            <a:off x="3301250" y="2392758"/>
            <a:ext cx="2573770" cy="311667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3392468" y="2458218"/>
            <a:ext cx="90569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</a:t>
            </a:r>
            <a:r>
              <a:rPr kumimoji="1" lang="en-US" altLang="ja-JP" sz="1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NW</a:t>
            </a:r>
          </a:p>
        </p:txBody>
      </p:sp>
      <p:sp>
        <p:nvSpPr>
          <p:cNvPr id="109" name="角丸四角形 92">
            <a:extLst>
              <a:ext uri="{FF2B5EF4-FFF2-40B4-BE49-F238E27FC236}">
                <a16:creationId xmlns:a16="http://schemas.microsoft.com/office/drawing/2014/main" id="{3EEAD36C-8430-425C-B61F-B40F0B351236}"/>
              </a:ext>
            </a:extLst>
          </p:cNvPr>
          <p:cNvSpPr/>
          <p:nvPr/>
        </p:nvSpPr>
        <p:spPr>
          <a:xfrm>
            <a:off x="3430771" y="4886567"/>
            <a:ext cx="2304256" cy="53869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57340622-FD8F-4D48-BADE-11AA4DA3F396}"/>
              </a:ext>
            </a:extLst>
          </p:cNvPr>
          <p:cNvSpPr/>
          <p:nvPr/>
        </p:nvSpPr>
        <p:spPr>
          <a:xfrm>
            <a:off x="4178546" y="5070053"/>
            <a:ext cx="86401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R)AN / UPF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8803" y="3327221"/>
            <a:ext cx="0" cy="2430174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6955" y="5340376"/>
            <a:ext cx="0" cy="448376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3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18186" y="3327220"/>
            <a:ext cx="0" cy="2013156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4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18186" y="5340376"/>
            <a:ext cx="1068770" cy="0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5401" y="4709684"/>
            <a:ext cx="0" cy="106555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6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12272" y="5002691"/>
            <a:ext cx="1078326" cy="0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2272" y="5002691"/>
            <a:ext cx="0" cy="754701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3451436" y="4341762"/>
            <a:ext cx="796693" cy="3077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new </a:t>
            </a:r>
            <a:r>
              <a:rPr kumimoji="1" lang="en-US" altLang="ja-JP" sz="100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  <a:endParaRPr kumimoji="1" lang="en-US" altLang="ja-JP" sz="100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9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90443" y="4709685"/>
            <a:ext cx="0" cy="296714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5138522" y="4945809"/>
            <a:ext cx="553037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rgbClr val="0000F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</a:t>
            </a:r>
            <a:r>
              <a:rPr kumimoji="1" lang="en-US" altLang="ja-JP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1266496" y="4319813"/>
            <a:ext cx="695455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1469336" y="4407500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noProof="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</a:p>
        </p:txBody>
      </p:sp>
      <p:sp>
        <p:nvSpPr>
          <p:cNvPr id="4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5223" y="4140790"/>
            <a:ext cx="0" cy="179024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2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5223" y="4679852"/>
            <a:ext cx="0" cy="213071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42922" y="3307841"/>
            <a:ext cx="564917" cy="3077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4706446" y="4256799"/>
            <a:ext cx="945098" cy="43959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4870548" y="4317801"/>
            <a:ext cx="650819" cy="3231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50" noProof="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MCU/SFU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50" noProof="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with ICE</a:t>
            </a:r>
            <a:endParaRPr kumimoji="1" lang="ja-JP" altLang="en-US" sz="105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8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56240" y="3032956"/>
            <a:ext cx="0" cy="1232708"/>
          </a:xfrm>
          <a:prstGeom prst="line">
            <a:avLst/>
          </a:prstGeom>
          <a:noFill/>
          <a:ln w="12700" cap="rnd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3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rot="16200000" flipV="1">
            <a:off x="4063044" y="3580462"/>
            <a:ext cx="506482" cy="0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3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rot="5400000" flipH="1" flipV="1">
            <a:off x="4797553" y="2680312"/>
            <a:ext cx="0" cy="705288"/>
          </a:xfrm>
          <a:prstGeom prst="line">
            <a:avLst/>
          </a:prstGeom>
          <a:noFill/>
          <a:ln w="12700" cap="rnd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4150719" y="3433427"/>
            <a:ext cx="331131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8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8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1675405" y="4151641"/>
            <a:ext cx="31429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err="1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Npcf</a:t>
            </a:r>
            <a:endParaRPr lang="en-US" altLang="ja-JP" sz="8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7" name="正方形/長方形 146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1664659" y="4728602"/>
            <a:ext cx="31429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N7,N4</a:t>
            </a:r>
            <a:endParaRPr lang="en-US" altLang="ja-JP" sz="8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9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3729" y="3751999"/>
            <a:ext cx="0" cy="168779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5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970600" y="3762484"/>
            <a:ext cx="0" cy="1655148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53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367751" y="5753461"/>
            <a:ext cx="1097993" cy="432048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54" name="正方形/長方形 153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442823" y="5825142"/>
            <a:ext cx="950581" cy="3231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OTT p</a:t>
            </a:r>
            <a:r>
              <a:rPr lang="en-US" altLang="ja-JP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roprietary</a:t>
            </a:r>
            <a:endParaRPr lang="en-US" altLang="ja-JP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defRPr/>
            </a:pPr>
            <a:r>
              <a:rPr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55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1793961" y="5771516"/>
            <a:ext cx="1097993" cy="432048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56" name="正方形/長方形 155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1869033" y="5843197"/>
            <a:ext cx="950581" cy="3231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OTT proprietary</a:t>
            </a:r>
          </a:p>
          <a:p>
            <a:pPr lvl="0" algn="ctr">
              <a:defRPr/>
            </a:pPr>
            <a:r>
              <a:rPr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58" name="正方形/長方形 157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3259460" y="5826318"/>
            <a:ext cx="1289862" cy="323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50" b="1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Various</a:t>
            </a:r>
            <a:endParaRPr kumimoji="1" lang="en-US" altLang="ja-JP" sz="105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9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3329196" y="5771876"/>
            <a:ext cx="1097993" cy="432048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60" name="正方形/長方形 159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4597948" y="5835011"/>
            <a:ext cx="1289862" cy="323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50" b="1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Various</a:t>
            </a:r>
            <a:endParaRPr kumimoji="1" lang="en-US" altLang="ja-JP" sz="105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61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4667684" y="5780569"/>
            <a:ext cx="1097993" cy="432048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06009" y="911576"/>
            <a:ext cx="5312180" cy="616984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pPr marL="0" indent="0">
              <a:buNone/>
            </a:pPr>
            <a:r>
              <a:rPr kumimoji="1" lang="en-US" altLang="ja-JP" sz="1200" dirty="0" smtClean="0">
                <a:solidFill>
                  <a:schemeClr val="tx1"/>
                </a:solidFill>
              </a:rPr>
              <a:t>With specified C-plane, </a:t>
            </a:r>
            <a:r>
              <a:rPr lang="en-US" altLang="ja-JP" sz="1200" dirty="0" smtClean="0"/>
              <a:t>Operator-Assistance</a:t>
            </a:r>
            <a:r>
              <a:rPr kumimoji="1" lang="en-US" altLang="ja-JP" sz="1200" dirty="0" smtClean="0">
                <a:solidFill>
                  <a:schemeClr val="tx1"/>
                </a:solidFill>
              </a:rPr>
              <a:t> will provide interoperability </a:t>
            </a:r>
          </a:p>
          <a:p>
            <a:pPr marL="0" indent="0">
              <a:buNone/>
            </a:pPr>
            <a:r>
              <a:rPr kumimoji="1" lang="en-US" altLang="ja-JP" sz="1200" dirty="0" smtClean="0">
                <a:solidFill>
                  <a:schemeClr val="tx1"/>
                </a:solidFill>
              </a:rPr>
              <a:t>as IMS-based model </a:t>
            </a:r>
            <a:r>
              <a:rPr lang="en-US" altLang="ja-JP" sz="1200" dirty="0" smtClean="0"/>
              <a:t>while involving OTT-related elements. </a:t>
            </a:r>
            <a:endParaRPr lang="en-US" altLang="ja-JP" sz="1200" dirty="0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6287971" y="1452657"/>
            <a:ext cx="2494208" cy="923330"/>
          </a:xfrm>
          <a:prstGeom prst="rect">
            <a:avLst/>
          </a:prstGeom>
        </p:spPr>
        <p:txBody>
          <a:bodyPr vert="horz" wrap="square" lIns="0" tIns="45720" rIns="0" bIns="4572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769" b="1" kern="1200" baseline="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defRPr>
            </a:lvl1pPr>
          </a:lstStyle>
          <a:p>
            <a:pPr algn="ctr"/>
            <a:r>
              <a:rPr lang="en-US" altLang="ja-JP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IBACS Expectation</a:t>
            </a:r>
          </a:p>
          <a:p>
            <a:pPr algn="ctr"/>
            <a:r>
              <a:rPr lang="en-US" altLang="ja-JP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(IMS model)</a:t>
            </a:r>
          </a:p>
          <a:p>
            <a:pPr algn="ctr"/>
            <a:r>
              <a:rPr lang="en-US" altLang="ja-JP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be checked..</a:t>
            </a:r>
          </a:p>
        </p:txBody>
      </p:sp>
      <p:sp>
        <p:nvSpPr>
          <p:cNvPr id="46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6316485" y="5752164"/>
            <a:ext cx="1097993" cy="43204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6555865" y="5900108"/>
            <a:ext cx="621965" cy="16158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50" noProof="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IMS</a:t>
            </a: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  <a:r>
              <a:rPr kumimoji="1" lang="en-US" altLang="ja-JP" sz="105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6E577CBC-26FF-4B7F-9156-9F051837F245}"/>
              </a:ext>
            </a:extLst>
          </p:cNvPr>
          <p:cNvSpPr/>
          <p:nvPr/>
        </p:nvSpPr>
        <p:spPr>
          <a:xfrm>
            <a:off x="6267332" y="2383466"/>
            <a:ext cx="2589144" cy="311667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6523886" y="4359953"/>
            <a:ext cx="945098" cy="36293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710298" y="4446328"/>
            <a:ext cx="572273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P-CSCF</a:t>
            </a:r>
            <a:endParaRPr kumimoji="1" lang="en-US" altLang="ja-JP" sz="12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56" name="角丸四角形 92">
            <a:extLst>
              <a:ext uri="{FF2B5EF4-FFF2-40B4-BE49-F238E27FC236}">
                <a16:creationId xmlns:a16="http://schemas.microsoft.com/office/drawing/2014/main" id="{3EEAD36C-8430-425C-B61F-B40F0B351236}"/>
              </a:ext>
            </a:extLst>
          </p:cNvPr>
          <p:cNvSpPr/>
          <p:nvPr/>
        </p:nvSpPr>
        <p:spPr>
          <a:xfrm>
            <a:off x="6427778" y="4886490"/>
            <a:ext cx="2304256" cy="533541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57340622-FD8F-4D48-BADE-11AA4DA3F396}"/>
              </a:ext>
            </a:extLst>
          </p:cNvPr>
          <p:cNvSpPr/>
          <p:nvPr/>
        </p:nvSpPr>
        <p:spPr>
          <a:xfrm>
            <a:off x="7354532" y="5067370"/>
            <a:ext cx="42639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</a:t>
            </a:r>
            <a:r>
              <a:rPr lang="en-US" altLang="ja-JP" sz="12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R)AN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6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6715810" y="4707006"/>
            <a:ext cx="0" cy="1045157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63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8083962" y="5335145"/>
            <a:ext cx="0" cy="448376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64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51501" y="4707005"/>
            <a:ext cx="0" cy="628139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6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60499" y="5335145"/>
            <a:ext cx="1023464" cy="0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68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8312408" y="4707003"/>
            <a:ext cx="0" cy="106300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7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09279" y="4983750"/>
            <a:ext cx="1078326" cy="0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71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09279" y="5003716"/>
            <a:ext cx="0" cy="74844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6230359" y="5090951"/>
            <a:ext cx="553037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307938" y="2454345"/>
            <a:ext cx="10069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</a:t>
            </a:r>
            <a:r>
              <a:rPr kumimoji="1" lang="en-US" altLang="ja-JP" sz="1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NW</a:t>
            </a: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6523480" y="3310812"/>
            <a:ext cx="945098" cy="39305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700939" y="3402535"/>
            <a:ext cx="572273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S-CSCF</a:t>
            </a:r>
            <a:endParaRPr kumimoji="1" lang="en-US" altLang="ja-JP" sz="12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8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01860" y="3703864"/>
            <a:ext cx="0" cy="659061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8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69021" y="3166796"/>
            <a:ext cx="181967" cy="145734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7672837" y="4351936"/>
            <a:ext cx="945098" cy="36293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7943324" y="4441996"/>
            <a:ext cx="43601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noProof="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MRFP</a:t>
            </a:r>
            <a:endParaRPr kumimoji="1" lang="en-US" altLang="ja-JP" sz="12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7674827" y="3314023"/>
            <a:ext cx="945098" cy="39305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7927193" y="3412743"/>
            <a:ext cx="444032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noProof="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MRFC</a:t>
            </a:r>
            <a:endParaRPr kumimoji="1" lang="en-US" altLang="ja-JP" sz="12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96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7935" y="3714687"/>
            <a:ext cx="0" cy="637249"/>
          </a:xfrm>
          <a:prstGeom prst="line">
            <a:avLst/>
          </a:prstGeom>
          <a:noFill/>
          <a:ln w="19050" cap="rnd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08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87450" y="4707004"/>
            <a:ext cx="0" cy="276745"/>
          </a:xfrm>
          <a:prstGeom prst="line">
            <a:avLst/>
          </a:prstGeom>
          <a:noFill/>
          <a:ln w="28575" cap="rnd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8255805" y="5115329"/>
            <a:ext cx="553037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rgbClr val="0000F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</a:t>
            </a:r>
            <a:r>
              <a:rPr kumimoji="1" lang="en-US" altLang="ja-JP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6" name="正方形/長方形 135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6618838" y="3758825"/>
            <a:ext cx="15869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smtClean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Mw</a:t>
            </a:r>
            <a:endParaRPr kumimoji="1" lang="en-US" altLang="ja-JP" sz="80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6810334" y="3149151"/>
            <a:ext cx="171522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noProof="0" dirty="0" smtClean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ISC</a:t>
            </a:r>
            <a:endParaRPr kumimoji="1" lang="en-US" altLang="ja-JP" sz="80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7115281" y="2794376"/>
            <a:ext cx="945098" cy="36293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0" name="正方形/長方形 139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7474167" y="2892262"/>
            <a:ext cx="205184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noProof="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AS</a:t>
            </a:r>
            <a:endParaRPr kumimoji="1" lang="en-US" altLang="ja-JP" sz="12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2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029680" y="3150655"/>
            <a:ext cx="174854" cy="173883"/>
          </a:xfrm>
          <a:prstGeom prst="line">
            <a:avLst/>
          </a:prstGeom>
          <a:noFill/>
          <a:ln w="19050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8194443" y="3737022"/>
            <a:ext cx="14266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Mp</a:t>
            </a:r>
            <a:endParaRPr kumimoji="1" lang="en-US" altLang="ja-JP" sz="8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1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7684186" y="5751954"/>
            <a:ext cx="1097993" cy="43204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7923566" y="5882541"/>
            <a:ext cx="621965" cy="16158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5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IMS</a:t>
            </a:r>
            <a:r>
              <a:rPr lang="en-US" altLang="ja-JP" sz="105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  <a:r>
              <a:rPr kumimoji="1" lang="en-US" altLang="ja-JP" sz="105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7231621" y="3847880"/>
            <a:ext cx="695455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7434461" y="3935567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noProof="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</a:p>
        </p:txBody>
      </p:sp>
      <p:sp>
        <p:nvSpPr>
          <p:cNvPr id="138" name="正方形/長方形 137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8248675" y="3156069"/>
            <a:ext cx="275350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err="1" smtClean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Mr</a:t>
            </a:r>
            <a:r>
              <a:rPr lang="en-US" altLang="ja-JP" sz="800" dirty="0" smtClean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’</a:t>
            </a:r>
            <a:endParaRPr kumimoji="1" lang="en-US" altLang="ja-JP" sz="80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rot="16200000" flipV="1">
            <a:off x="7132200" y="3863251"/>
            <a:ext cx="0" cy="300741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64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69021" y="4008929"/>
            <a:ext cx="0" cy="351024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63" name="正方形/長方形 162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6832721" y="3923673"/>
            <a:ext cx="331131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8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8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6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59938" y="4213423"/>
            <a:ext cx="0" cy="677993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66" name="正方形/長方形 165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7492006" y="4262221"/>
            <a:ext cx="176742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N7,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N4</a:t>
            </a:r>
          </a:p>
        </p:txBody>
      </p:sp>
      <p:sp>
        <p:nvSpPr>
          <p:cNvPr id="167" name="正方形/長方形 166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4139279" y="3841446"/>
            <a:ext cx="695455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8" name="正方形/長方形 167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4342119" y="3929133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noProof="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</a:p>
        </p:txBody>
      </p:sp>
      <p:sp>
        <p:nvSpPr>
          <p:cNvPr id="169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67596" y="4206989"/>
            <a:ext cx="0" cy="677993"/>
          </a:xfrm>
          <a:prstGeom prst="line">
            <a:avLst/>
          </a:prstGeom>
          <a:noFill/>
          <a:ln w="19050" cap="rnd">
            <a:solidFill>
              <a:srgbClr val="008000"/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0" name="正方形/長方形 169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4399664" y="4255787"/>
            <a:ext cx="176742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N7,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800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N4</a:t>
            </a:r>
          </a:p>
        </p:txBody>
      </p:sp>
      <p:sp>
        <p:nvSpPr>
          <p:cNvPr id="171" name="正方形/長方形 170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3511361" y="2734322"/>
            <a:ext cx="945098" cy="5982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2" name="正方形/長方形 171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3693122" y="2816932"/>
            <a:ext cx="588303" cy="46166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  <a:endParaRPr kumimoji="1" lang="en-US" altLang="ja-JP" sz="1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Signalling</a:t>
            </a:r>
            <a:r>
              <a:rPr kumimoji="1" lang="en-US" altLang="ja-JP" sz="1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Server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73" name="円柱 172"/>
          <p:cNvSpPr/>
          <p:nvPr/>
        </p:nvSpPr>
        <p:spPr>
          <a:xfrm>
            <a:off x="646453" y="3700352"/>
            <a:ext cx="204111" cy="1794905"/>
          </a:xfrm>
          <a:prstGeom prst="can">
            <a:avLst>
              <a:gd name="adj" fmla="val 48164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4" name="円柱 173"/>
          <p:cNvSpPr/>
          <p:nvPr/>
        </p:nvSpPr>
        <p:spPr>
          <a:xfrm>
            <a:off x="2030428" y="3692605"/>
            <a:ext cx="204111" cy="1794905"/>
          </a:xfrm>
          <a:prstGeom prst="can">
            <a:avLst>
              <a:gd name="adj" fmla="val 48164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5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55179" y="3016465"/>
            <a:ext cx="369502" cy="0"/>
          </a:xfrm>
          <a:prstGeom prst="line">
            <a:avLst/>
          </a:prstGeom>
          <a:noFill/>
          <a:ln w="12700" cap="rnd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6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744972" y="3762484"/>
            <a:ext cx="0" cy="1655148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7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1360" y="3766775"/>
            <a:ext cx="0" cy="1655148"/>
          </a:xfrm>
          <a:prstGeom prst="line">
            <a:avLst/>
          </a:prstGeom>
          <a:noFill/>
          <a:ln w="28575" cap="rnd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64897" y="3803279"/>
            <a:ext cx="532197" cy="346249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5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</a:t>
            </a:r>
            <a:endParaRPr lang="en-US" altLang="ja-JP" sz="1200" dirty="0" smtClean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NW</a:t>
            </a:r>
          </a:p>
        </p:txBody>
      </p:sp>
      <p:sp>
        <p:nvSpPr>
          <p:cNvPr id="125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6902173" y="956208"/>
            <a:ext cx="362761" cy="207657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7364702" y="933034"/>
            <a:ext cx="1455439" cy="28559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pPr marL="0" indent="0">
              <a:buNone/>
            </a:pPr>
            <a:r>
              <a:rPr lang="en-US" altLang="ja-JP" sz="1100" dirty="0" smtClean="0"/>
              <a:t>OTT-related elements</a:t>
            </a:r>
          </a:p>
          <a:p>
            <a:pPr marL="0" indent="0">
              <a:buNone/>
            </a:pP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143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5247194" y="3923672"/>
            <a:ext cx="635445" cy="338549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  <a:prstDash val="sys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45" name="テキスト ボックス 144"/>
          <p:cNvSpPr txBox="1"/>
          <p:nvPr/>
        </p:nvSpPr>
        <p:spPr>
          <a:xfrm>
            <a:off x="5284528" y="3955024"/>
            <a:ext cx="553374" cy="19393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pPr marL="0" indent="0">
              <a:buNone/>
            </a:pPr>
            <a:r>
              <a:rPr lang="en-US" altLang="ja-JP" sz="1100" dirty="0" smtClean="0"/>
              <a:t>OTT App</a:t>
            </a:r>
          </a:p>
          <a:p>
            <a:pPr marL="0" indent="0">
              <a:buNone/>
            </a:pP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6511816" y="6513972"/>
            <a:ext cx="1455439" cy="28559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pPr marL="0" indent="0">
              <a:buNone/>
            </a:pPr>
            <a:endParaRPr lang="en-US" altLang="ja-JP" sz="1100" dirty="0" smtClean="0"/>
          </a:p>
          <a:p>
            <a:pPr marL="0" indent="0">
              <a:buNone/>
            </a:pP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  <p:sp>
        <p:nvSpPr>
          <p:cNvPr id="162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4355976" y="2442379"/>
            <a:ext cx="635445" cy="338549"/>
          </a:xfrm>
          <a:prstGeom prst="round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  <a:prstDash val="sys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78" name="テキスト ボックス 177"/>
          <p:cNvSpPr txBox="1"/>
          <p:nvPr/>
        </p:nvSpPr>
        <p:spPr>
          <a:xfrm>
            <a:off x="4393310" y="2473731"/>
            <a:ext cx="553374" cy="193932"/>
          </a:xfrm>
          <a:prstGeom prst="rect">
            <a:avLst/>
          </a:prstGeom>
        </p:spPr>
        <p:txBody>
          <a:bodyPr vert="horz" wrap="none" lIns="0" tIns="45720" rIns="0" bIns="45720" rtlCol="0">
            <a:noAutofit/>
          </a:bodyPr>
          <a:lstStyle/>
          <a:p>
            <a:pPr marL="0" indent="0">
              <a:buNone/>
            </a:pPr>
            <a:r>
              <a:rPr lang="en-US" altLang="ja-JP" sz="1100" dirty="0" smtClean="0"/>
              <a:t>OTT App</a:t>
            </a:r>
          </a:p>
          <a:p>
            <a:pPr marL="0" indent="0">
              <a:buNone/>
            </a:pPr>
            <a:endParaRPr kumimoji="1" lang="en-US" altLang="ja-JP" sz="11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945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タイトル 3"/>
          <p:cNvSpPr>
            <a:spLocks noGrp="1"/>
          </p:cNvSpPr>
          <p:nvPr>
            <p:ph type="title"/>
          </p:nvPr>
        </p:nvSpPr>
        <p:spPr>
          <a:xfrm>
            <a:off x="254001" y="44624"/>
            <a:ext cx="8623300" cy="334640"/>
          </a:xfrm>
        </p:spPr>
        <p:txBody>
          <a:bodyPr anchor="ctr" anchorCtr="0">
            <a:noAutofit/>
          </a:bodyPr>
          <a:lstStyle/>
          <a:p>
            <a:r>
              <a:rPr lang="en-US" altLang="ja-JP" sz="2400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Benefits of WebRTC with </a:t>
            </a:r>
            <a:r>
              <a:rPr lang="en-US" altLang="ja-JP" sz="2400" i="1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Operator’s Assistance</a:t>
            </a:r>
            <a:endParaRPr lang="ja-JP" altLang="en-US" sz="2400" i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5" name="角丸四角形 64"/>
          <p:cNvSpPr/>
          <p:nvPr/>
        </p:nvSpPr>
        <p:spPr>
          <a:xfrm>
            <a:off x="143508" y="6021288"/>
            <a:ext cx="1260140" cy="504056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05134" y="6058453"/>
            <a:ext cx="730841" cy="43088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93" name="角丸四角形 92"/>
          <p:cNvSpPr/>
          <p:nvPr/>
        </p:nvSpPr>
        <p:spPr>
          <a:xfrm>
            <a:off x="143508" y="2672916"/>
            <a:ext cx="2772308" cy="295232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13" name="正方形/長方形 112"/>
          <p:cNvSpPr/>
          <p:nvPr/>
        </p:nvSpPr>
        <p:spPr>
          <a:xfrm>
            <a:off x="1007604" y="2781508"/>
            <a:ext cx="865365" cy="21544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A</a:t>
            </a:r>
            <a:endParaRPr kumimoji="1" lang="ja-JP" altLang="en-US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7" name="Line 8"/>
          <p:cNvSpPr>
            <a:spLocks noChangeShapeType="1"/>
          </p:cNvSpPr>
          <p:nvPr/>
        </p:nvSpPr>
        <p:spPr bwMode="auto">
          <a:xfrm flipH="1" flipV="1">
            <a:off x="755576" y="3861048"/>
            <a:ext cx="0" cy="216024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15BA1171-437A-4E35-AA8E-D4B3FF3991F7}"/>
              </a:ext>
            </a:extLst>
          </p:cNvPr>
          <p:cNvSpPr/>
          <p:nvPr/>
        </p:nvSpPr>
        <p:spPr>
          <a:xfrm>
            <a:off x="71500" y="2276872"/>
            <a:ext cx="2844316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60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</a:t>
            </a:r>
            <a:r>
              <a:rPr kumimoji="1" lang="en-US" altLang="ja-JP" sz="16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) To IMS</a:t>
            </a:r>
            <a:endParaRPr kumimoji="1" lang="ja-JP" altLang="en-US" sz="160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C822B158-40E2-4FC4-AF10-89218DC55851}"/>
              </a:ext>
            </a:extLst>
          </p:cNvPr>
          <p:cNvSpPr/>
          <p:nvPr/>
        </p:nvSpPr>
        <p:spPr>
          <a:xfrm>
            <a:off x="6156176" y="2276872"/>
            <a:ext cx="288032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6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iii) OTT To </a:t>
            </a:r>
            <a:r>
              <a:rPr lang="en-US" altLang="ja-JP" sz="16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Other Operators</a:t>
            </a:r>
            <a:endParaRPr kumimoji="1" lang="ja-JP" altLang="en-US" sz="160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62" name="Line 8">
            <a:extLst>
              <a:ext uri="{FF2B5EF4-FFF2-40B4-BE49-F238E27FC236}">
                <a16:creationId xmlns:a16="http://schemas.microsoft.com/office/drawing/2014/main" id="{1E21255E-09A5-447E-ACEB-161003FD3E1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3828" y="2456892"/>
            <a:ext cx="0" cy="4248472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38DF176C-1B26-479F-8D82-56F553639443}"/>
              </a:ext>
            </a:extLst>
          </p:cNvPr>
          <p:cNvSpPr/>
          <p:nvPr/>
        </p:nvSpPr>
        <p:spPr>
          <a:xfrm>
            <a:off x="2101261" y="6048001"/>
            <a:ext cx="458459" cy="43088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IMS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79" name="Line 8">
            <a:extLst>
              <a:ext uri="{FF2B5EF4-FFF2-40B4-BE49-F238E27FC236}">
                <a16:creationId xmlns:a16="http://schemas.microsoft.com/office/drawing/2014/main" id="{ED899C6D-90C0-4D2D-8247-837A8F82CB6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03748" y="3861048"/>
            <a:ext cx="0" cy="216024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E6CEF616-4F6C-4B08-BBCD-2F65C4E08552}"/>
              </a:ext>
            </a:extLst>
          </p:cNvPr>
          <p:cNvSpPr/>
          <p:nvPr/>
        </p:nvSpPr>
        <p:spPr>
          <a:xfrm>
            <a:off x="287524" y="3150260"/>
            <a:ext cx="900100" cy="710788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1EE903AF-32C8-43DD-A05D-75EACB994BC5}"/>
              </a:ext>
            </a:extLst>
          </p:cNvPr>
          <p:cNvSpPr/>
          <p:nvPr/>
        </p:nvSpPr>
        <p:spPr>
          <a:xfrm>
            <a:off x="431540" y="3140968"/>
            <a:ext cx="631583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Entities</a:t>
            </a:r>
          </a:p>
        </p:txBody>
      </p:sp>
      <p:sp>
        <p:nvSpPr>
          <p:cNvPr id="82" name="Line 8">
            <a:extLst>
              <a:ext uri="{FF2B5EF4-FFF2-40B4-BE49-F238E27FC236}">
                <a16:creationId xmlns:a16="http://schemas.microsoft.com/office/drawing/2014/main" id="{450B5D41-B883-44A8-BC36-CD0466CCDE9B}"/>
              </a:ext>
            </a:extLst>
          </p:cNvPr>
          <p:cNvSpPr>
            <a:spLocks noChangeShapeType="1"/>
          </p:cNvSpPr>
          <p:nvPr/>
        </p:nvSpPr>
        <p:spPr bwMode="auto">
          <a:xfrm>
            <a:off x="683568" y="3537012"/>
            <a:ext cx="0" cy="2484276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90" name="Line 8">
            <a:extLst>
              <a:ext uri="{FF2B5EF4-FFF2-40B4-BE49-F238E27FC236}">
                <a16:creationId xmlns:a16="http://schemas.microsoft.com/office/drawing/2014/main" id="{8C5E1160-CAC7-4BCC-BCEC-FBD53D1BEFEA}"/>
              </a:ext>
            </a:extLst>
          </p:cNvPr>
          <p:cNvSpPr>
            <a:spLocks noChangeShapeType="1"/>
          </p:cNvSpPr>
          <p:nvPr/>
        </p:nvSpPr>
        <p:spPr bwMode="auto">
          <a:xfrm>
            <a:off x="683568" y="3546304"/>
            <a:ext cx="828092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91" name="Line 8">
            <a:extLst>
              <a:ext uri="{FF2B5EF4-FFF2-40B4-BE49-F238E27FC236}">
                <a16:creationId xmlns:a16="http://schemas.microsoft.com/office/drawing/2014/main" id="{42FEF70A-F141-4D1F-BBD3-DF772F75B7C2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5756" y="3537012"/>
            <a:ext cx="0" cy="2484276"/>
          </a:xfrm>
          <a:prstGeom prst="line">
            <a:avLst/>
          </a:prstGeom>
          <a:noFill/>
          <a:ln w="28575" cap="rnd">
            <a:solidFill>
              <a:schemeClr val="accent5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95" name="Line 8">
            <a:extLst>
              <a:ext uri="{FF2B5EF4-FFF2-40B4-BE49-F238E27FC236}">
                <a16:creationId xmlns:a16="http://schemas.microsoft.com/office/drawing/2014/main" id="{1890BD86-289D-41C4-B06B-6EEF7DA9265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7624" y="3474296"/>
            <a:ext cx="684076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6" name="Line 8">
            <a:extLst>
              <a:ext uri="{FF2B5EF4-FFF2-40B4-BE49-F238E27FC236}">
                <a16:creationId xmlns:a16="http://schemas.microsoft.com/office/drawing/2014/main" id="{10CFECF6-F155-4974-BAFF-5E0AA1CB173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55676" y="3546304"/>
            <a:ext cx="720080" cy="0"/>
          </a:xfrm>
          <a:prstGeom prst="line">
            <a:avLst/>
          </a:prstGeom>
          <a:noFill/>
          <a:ln w="28575" cap="rnd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36268EE6-F611-4AFA-84F5-0269BF50A705}"/>
              </a:ext>
            </a:extLst>
          </p:cNvPr>
          <p:cNvSpPr/>
          <p:nvPr/>
        </p:nvSpPr>
        <p:spPr>
          <a:xfrm>
            <a:off x="1439652" y="3438292"/>
            <a:ext cx="216024" cy="216024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100000">
                <a:schemeClr val="accent5"/>
              </a:gs>
            </a:gsLst>
            <a:lin ang="0" scaled="1"/>
            <a:tileRect/>
          </a:gradFill>
          <a:ln w="508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4" name="正方形/長方形 123">
            <a:extLst>
              <a:ext uri="{FF2B5EF4-FFF2-40B4-BE49-F238E27FC236}">
                <a16:creationId xmlns:a16="http://schemas.microsoft.com/office/drawing/2014/main" id="{36FEF61D-6CCC-4727-B902-A5EA2CC625FD}"/>
              </a:ext>
            </a:extLst>
          </p:cNvPr>
          <p:cNvSpPr/>
          <p:nvPr/>
        </p:nvSpPr>
        <p:spPr>
          <a:xfrm>
            <a:off x="1115616" y="3613666"/>
            <a:ext cx="835165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Interworking</a:t>
            </a:r>
          </a:p>
        </p:txBody>
      </p: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C64A0511-747A-472D-AFEB-96DF84EE4141}"/>
              </a:ext>
            </a:extLst>
          </p:cNvPr>
          <p:cNvSpPr/>
          <p:nvPr/>
        </p:nvSpPr>
        <p:spPr>
          <a:xfrm>
            <a:off x="251520" y="628236"/>
            <a:ext cx="8388932" cy="12157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marR="0" lvl="0" indent="-268288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altLang="ja-JP" sz="16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 with operator’s termination and assistance:</a:t>
            </a:r>
            <a:endParaRPr kumimoji="1" lang="en-US" altLang="ja-JP" sz="1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857250" lvl="1" indent="-400050">
              <a:spcBef>
                <a:spcPts val="600"/>
              </a:spcBef>
              <a:buFont typeface="+mj-lt"/>
              <a:buAutoNum type="romanLcPeriod"/>
              <a:defRPr/>
            </a:pPr>
            <a:r>
              <a:rPr lang="en-US" altLang="ja-JP" sz="16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Can connect to IMS</a:t>
            </a:r>
            <a:r>
              <a:rPr lang="ja-JP" altLang="en-US" sz="16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  <a:r>
              <a:rPr lang="en-US" altLang="ja-JP" sz="16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clients,</a:t>
            </a:r>
          </a:p>
          <a:p>
            <a:pPr marL="857250" lvl="1" indent="-400050">
              <a:spcBef>
                <a:spcPts val="600"/>
              </a:spcBef>
              <a:buFont typeface="+mj-lt"/>
              <a:buAutoNum type="romanLcPeriod"/>
              <a:defRPr/>
            </a:pPr>
            <a:r>
              <a:rPr lang="en-US" altLang="ja-JP" sz="16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Can connect to other operator’s clients if NNI is specified,</a:t>
            </a:r>
          </a:p>
          <a:p>
            <a:pPr marL="857250" lvl="1" indent="-400050">
              <a:spcBef>
                <a:spcPts val="600"/>
              </a:spcBef>
              <a:buFont typeface="+mj-lt"/>
              <a:buAutoNum type="romanLcPeriod"/>
              <a:defRPr/>
            </a:pPr>
            <a:r>
              <a:rPr lang="en-US" altLang="ja-JP" sz="16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 WebRTC clients can also connect to other operator’s clients.</a:t>
            </a:r>
          </a:p>
        </p:txBody>
      </p:sp>
      <p:sp>
        <p:nvSpPr>
          <p:cNvPr id="151" name="Line 8">
            <a:extLst>
              <a:ext uri="{FF2B5EF4-FFF2-40B4-BE49-F238E27FC236}">
                <a16:creationId xmlns:a16="http://schemas.microsoft.com/office/drawing/2014/main" id="{748FE06C-3E63-469B-8B42-7743F2CD9D48}"/>
              </a:ext>
            </a:extLst>
          </p:cNvPr>
          <p:cNvSpPr>
            <a:spLocks noChangeShapeType="1"/>
          </p:cNvSpPr>
          <p:nvPr/>
        </p:nvSpPr>
        <p:spPr bwMode="auto">
          <a:xfrm>
            <a:off x="6084168" y="2456892"/>
            <a:ext cx="0" cy="4248472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57" name="Line 8">
            <a:extLst>
              <a:ext uri="{FF2B5EF4-FFF2-40B4-BE49-F238E27FC236}">
                <a16:creationId xmlns:a16="http://schemas.microsoft.com/office/drawing/2014/main" id="{90A7304C-8C52-4CD1-A0AE-68CEB0DE04A1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508" y="3789040"/>
            <a:ext cx="0" cy="4248472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59" name="正方形/長方形 158">
            <a:extLst>
              <a:ext uri="{FF2B5EF4-FFF2-40B4-BE49-F238E27FC236}">
                <a16:creationId xmlns:a16="http://schemas.microsoft.com/office/drawing/2014/main" id="{9ED8E70D-DD1B-42F2-A45C-07E2BA44AAD8}"/>
              </a:ext>
            </a:extLst>
          </p:cNvPr>
          <p:cNvSpPr/>
          <p:nvPr/>
        </p:nvSpPr>
        <p:spPr>
          <a:xfrm>
            <a:off x="3131840" y="2276872"/>
            <a:ext cx="2844316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6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ii) To Other Operators</a:t>
            </a:r>
            <a:endParaRPr kumimoji="1" lang="ja-JP" altLang="en-US" sz="160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63" name="角丸四角形 64">
            <a:extLst>
              <a:ext uri="{FF2B5EF4-FFF2-40B4-BE49-F238E27FC236}">
                <a16:creationId xmlns:a16="http://schemas.microsoft.com/office/drawing/2014/main" id="{D464DF1B-9138-4BBF-ADA6-4309368DBBB5}"/>
              </a:ext>
            </a:extLst>
          </p:cNvPr>
          <p:cNvSpPr/>
          <p:nvPr/>
        </p:nvSpPr>
        <p:spPr>
          <a:xfrm>
            <a:off x="1691680" y="6021288"/>
            <a:ext cx="1260140" cy="504056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65" name="正方形/長方形 164">
            <a:extLst>
              <a:ext uri="{FF2B5EF4-FFF2-40B4-BE49-F238E27FC236}">
                <a16:creationId xmlns:a16="http://schemas.microsoft.com/office/drawing/2014/main" id="{5C948F95-5B17-4FD0-9265-F9EAF60B26C3}"/>
              </a:ext>
            </a:extLst>
          </p:cNvPr>
          <p:cNvSpPr/>
          <p:nvPr/>
        </p:nvSpPr>
        <p:spPr>
          <a:xfrm>
            <a:off x="1871700" y="3150260"/>
            <a:ext cx="900100" cy="710788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6" name="正方形/長方形 165">
            <a:extLst>
              <a:ext uri="{FF2B5EF4-FFF2-40B4-BE49-F238E27FC236}">
                <a16:creationId xmlns:a16="http://schemas.microsoft.com/office/drawing/2014/main" id="{D601D72E-D201-4E2B-A950-6FC41E104E5C}"/>
              </a:ext>
            </a:extLst>
          </p:cNvPr>
          <p:cNvSpPr/>
          <p:nvPr/>
        </p:nvSpPr>
        <p:spPr>
          <a:xfrm>
            <a:off x="2079836" y="3140968"/>
            <a:ext cx="503343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IMS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Entities</a:t>
            </a:r>
          </a:p>
        </p:txBody>
      </p:sp>
      <p:sp>
        <p:nvSpPr>
          <p:cNvPr id="167" name="角丸四角形 64">
            <a:extLst>
              <a:ext uri="{FF2B5EF4-FFF2-40B4-BE49-F238E27FC236}">
                <a16:creationId xmlns:a16="http://schemas.microsoft.com/office/drawing/2014/main" id="{C09AC493-16BF-45A4-9E21-E99E1460D4C9}"/>
              </a:ext>
            </a:extLst>
          </p:cNvPr>
          <p:cNvSpPr/>
          <p:nvPr/>
        </p:nvSpPr>
        <p:spPr>
          <a:xfrm>
            <a:off x="3167844" y="6021288"/>
            <a:ext cx="1260140" cy="504056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68" name="正方形/長方形 167">
            <a:extLst>
              <a:ext uri="{FF2B5EF4-FFF2-40B4-BE49-F238E27FC236}">
                <a16:creationId xmlns:a16="http://schemas.microsoft.com/office/drawing/2014/main" id="{F4408F60-49D0-4315-A979-0C851950C395}"/>
              </a:ext>
            </a:extLst>
          </p:cNvPr>
          <p:cNvSpPr/>
          <p:nvPr/>
        </p:nvSpPr>
        <p:spPr>
          <a:xfrm>
            <a:off x="3429470" y="6058453"/>
            <a:ext cx="730841" cy="43088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69" name="角丸四角形 92">
            <a:extLst>
              <a:ext uri="{FF2B5EF4-FFF2-40B4-BE49-F238E27FC236}">
                <a16:creationId xmlns:a16="http://schemas.microsoft.com/office/drawing/2014/main" id="{2681EE23-63A5-4B76-9ADB-62AF4B4088E3}"/>
              </a:ext>
            </a:extLst>
          </p:cNvPr>
          <p:cNvSpPr/>
          <p:nvPr/>
        </p:nvSpPr>
        <p:spPr>
          <a:xfrm>
            <a:off x="3167844" y="2672916"/>
            <a:ext cx="1188132" cy="295232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70" name="正方形/長方形 169">
            <a:extLst>
              <a:ext uri="{FF2B5EF4-FFF2-40B4-BE49-F238E27FC236}">
                <a16:creationId xmlns:a16="http://schemas.microsoft.com/office/drawing/2014/main" id="{20FC4351-EBF4-4B01-B0A4-BD3E56DB3A1A}"/>
              </a:ext>
            </a:extLst>
          </p:cNvPr>
          <p:cNvSpPr/>
          <p:nvPr/>
        </p:nvSpPr>
        <p:spPr>
          <a:xfrm>
            <a:off x="3275856" y="2781508"/>
            <a:ext cx="865365" cy="21544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A</a:t>
            </a:r>
            <a:endParaRPr kumimoji="1" lang="ja-JP" altLang="en-US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71" name="Line 8">
            <a:extLst>
              <a:ext uri="{FF2B5EF4-FFF2-40B4-BE49-F238E27FC236}">
                <a16:creationId xmlns:a16="http://schemas.microsoft.com/office/drawing/2014/main" id="{E067F2FC-12B7-4A8E-BB77-62492900C1E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79912" y="3861048"/>
            <a:ext cx="0" cy="216024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2" name="正方形/長方形 171">
            <a:extLst>
              <a:ext uri="{FF2B5EF4-FFF2-40B4-BE49-F238E27FC236}">
                <a16:creationId xmlns:a16="http://schemas.microsoft.com/office/drawing/2014/main" id="{C569414A-E887-4D8C-A768-5736CE5A2109}"/>
              </a:ext>
            </a:extLst>
          </p:cNvPr>
          <p:cNvSpPr/>
          <p:nvPr/>
        </p:nvSpPr>
        <p:spPr>
          <a:xfrm>
            <a:off x="4989407" y="6048001"/>
            <a:ext cx="730841" cy="43088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73" name="Line 8">
            <a:extLst>
              <a:ext uri="{FF2B5EF4-FFF2-40B4-BE49-F238E27FC236}">
                <a16:creationId xmlns:a16="http://schemas.microsoft.com/office/drawing/2014/main" id="{4AE070D8-BC26-4692-9656-0E7E52E5BA3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28084" y="3861048"/>
            <a:ext cx="0" cy="216024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4" name="正方形/長方形 173">
            <a:extLst>
              <a:ext uri="{FF2B5EF4-FFF2-40B4-BE49-F238E27FC236}">
                <a16:creationId xmlns:a16="http://schemas.microsoft.com/office/drawing/2014/main" id="{ED6B6E97-361C-4257-96B3-4F959DC5CA1A}"/>
              </a:ext>
            </a:extLst>
          </p:cNvPr>
          <p:cNvSpPr/>
          <p:nvPr/>
        </p:nvSpPr>
        <p:spPr>
          <a:xfrm>
            <a:off x="3311860" y="3150260"/>
            <a:ext cx="900100" cy="710788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5" name="正方形/長方形 174">
            <a:extLst>
              <a:ext uri="{FF2B5EF4-FFF2-40B4-BE49-F238E27FC236}">
                <a16:creationId xmlns:a16="http://schemas.microsoft.com/office/drawing/2014/main" id="{CFAEBA9A-FF6F-477C-9777-94A39153FE80}"/>
              </a:ext>
            </a:extLst>
          </p:cNvPr>
          <p:cNvSpPr/>
          <p:nvPr/>
        </p:nvSpPr>
        <p:spPr>
          <a:xfrm>
            <a:off x="3455876" y="3140968"/>
            <a:ext cx="631583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Entities</a:t>
            </a:r>
          </a:p>
        </p:txBody>
      </p:sp>
      <p:sp>
        <p:nvSpPr>
          <p:cNvPr id="176" name="Line 8">
            <a:extLst>
              <a:ext uri="{FF2B5EF4-FFF2-40B4-BE49-F238E27FC236}">
                <a16:creationId xmlns:a16="http://schemas.microsoft.com/office/drawing/2014/main" id="{F966FADC-20D2-43D9-8AC8-154601ACF45A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7904" y="3573016"/>
            <a:ext cx="0" cy="2448272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7" name="Line 8">
            <a:extLst>
              <a:ext uri="{FF2B5EF4-FFF2-40B4-BE49-F238E27FC236}">
                <a16:creationId xmlns:a16="http://schemas.microsoft.com/office/drawing/2014/main" id="{20198DA8-18CD-42C7-928C-9D8BF05437D1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7904" y="3546304"/>
            <a:ext cx="828092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8" name="Line 8">
            <a:extLst>
              <a:ext uri="{FF2B5EF4-FFF2-40B4-BE49-F238E27FC236}">
                <a16:creationId xmlns:a16="http://schemas.microsoft.com/office/drawing/2014/main" id="{B135C5BE-049D-4F9D-95C5-655D00D6D22C}"/>
              </a:ext>
            </a:extLst>
          </p:cNvPr>
          <p:cNvSpPr>
            <a:spLocks noChangeShapeType="1"/>
          </p:cNvSpPr>
          <p:nvPr/>
        </p:nvSpPr>
        <p:spPr bwMode="auto">
          <a:xfrm>
            <a:off x="5400092" y="3537012"/>
            <a:ext cx="0" cy="2484276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79" name="Line 8">
            <a:extLst>
              <a:ext uri="{FF2B5EF4-FFF2-40B4-BE49-F238E27FC236}">
                <a16:creationId xmlns:a16="http://schemas.microsoft.com/office/drawing/2014/main" id="{1404BC03-DDBE-42F5-87A4-79F81998443F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1960" y="3474296"/>
            <a:ext cx="684076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80" name="Line 8">
            <a:extLst>
              <a:ext uri="{FF2B5EF4-FFF2-40B4-BE49-F238E27FC236}">
                <a16:creationId xmlns:a16="http://schemas.microsoft.com/office/drawing/2014/main" id="{C7C09ABC-69CA-49FD-845A-F3C3E9BF87BB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0012" y="3546304"/>
            <a:ext cx="720080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83" name="角丸四角形 64">
            <a:extLst>
              <a:ext uri="{FF2B5EF4-FFF2-40B4-BE49-F238E27FC236}">
                <a16:creationId xmlns:a16="http://schemas.microsoft.com/office/drawing/2014/main" id="{5F4CE07B-902D-4873-A0FD-C35620C64030}"/>
              </a:ext>
            </a:extLst>
          </p:cNvPr>
          <p:cNvSpPr/>
          <p:nvPr/>
        </p:nvSpPr>
        <p:spPr>
          <a:xfrm>
            <a:off x="4716016" y="6021288"/>
            <a:ext cx="1260140" cy="504056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84" name="正方形/長方形 183">
            <a:extLst>
              <a:ext uri="{FF2B5EF4-FFF2-40B4-BE49-F238E27FC236}">
                <a16:creationId xmlns:a16="http://schemas.microsoft.com/office/drawing/2014/main" id="{28592384-4E08-4118-8F60-BABDC982463B}"/>
              </a:ext>
            </a:extLst>
          </p:cNvPr>
          <p:cNvSpPr/>
          <p:nvPr/>
        </p:nvSpPr>
        <p:spPr>
          <a:xfrm>
            <a:off x="4896036" y="3150260"/>
            <a:ext cx="900100" cy="710788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6" name="正方形/長方形 185">
            <a:extLst>
              <a:ext uri="{FF2B5EF4-FFF2-40B4-BE49-F238E27FC236}">
                <a16:creationId xmlns:a16="http://schemas.microsoft.com/office/drawing/2014/main" id="{A5CAC096-FD35-4F93-8B56-5198AD031281}"/>
              </a:ext>
            </a:extLst>
          </p:cNvPr>
          <p:cNvSpPr/>
          <p:nvPr/>
        </p:nvSpPr>
        <p:spPr>
          <a:xfrm>
            <a:off x="5040052" y="3140968"/>
            <a:ext cx="631583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Entities</a:t>
            </a:r>
          </a:p>
        </p:txBody>
      </p:sp>
      <p:sp>
        <p:nvSpPr>
          <p:cNvPr id="187" name="角丸四角形 92">
            <a:extLst>
              <a:ext uri="{FF2B5EF4-FFF2-40B4-BE49-F238E27FC236}">
                <a16:creationId xmlns:a16="http://schemas.microsoft.com/office/drawing/2014/main" id="{8B4833BF-2248-4861-8B51-DDF5A899113B}"/>
              </a:ext>
            </a:extLst>
          </p:cNvPr>
          <p:cNvSpPr/>
          <p:nvPr/>
        </p:nvSpPr>
        <p:spPr>
          <a:xfrm>
            <a:off x="4752020" y="2672916"/>
            <a:ext cx="1188132" cy="295232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88" name="正方形/長方形 187">
            <a:extLst>
              <a:ext uri="{FF2B5EF4-FFF2-40B4-BE49-F238E27FC236}">
                <a16:creationId xmlns:a16="http://schemas.microsoft.com/office/drawing/2014/main" id="{81B1A966-A603-46DB-996C-7BB2C6A85B3E}"/>
              </a:ext>
            </a:extLst>
          </p:cNvPr>
          <p:cNvSpPr/>
          <p:nvPr/>
        </p:nvSpPr>
        <p:spPr>
          <a:xfrm>
            <a:off x="4860032" y="2781508"/>
            <a:ext cx="875240" cy="21544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B</a:t>
            </a:r>
            <a:endParaRPr kumimoji="1" lang="ja-JP" altLang="en-US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5" name="楕円 124">
            <a:extLst>
              <a:ext uri="{FF2B5EF4-FFF2-40B4-BE49-F238E27FC236}">
                <a16:creationId xmlns:a16="http://schemas.microsoft.com/office/drawing/2014/main" id="{56279D4B-9926-4F6C-939B-DE9060F9C957}"/>
              </a:ext>
            </a:extLst>
          </p:cNvPr>
          <p:cNvSpPr/>
          <p:nvPr/>
        </p:nvSpPr>
        <p:spPr>
          <a:xfrm>
            <a:off x="4463988" y="3438292"/>
            <a:ext cx="216024" cy="216024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100000">
                <a:srgbClr val="FF0000"/>
              </a:gs>
            </a:gsLst>
            <a:lin ang="0" scaled="1"/>
            <a:tileRect/>
          </a:gradFill>
          <a:ln w="508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6" name="正方形/長方形 125">
            <a:extLst>
              <a:ext uri="{FF2B5EF4-FFF2-40B4-BE49-F238E27FC236}">
                <a16:creationId xmlns:a16="http://schemas.microsoft.com/office/drawing/2014/main" id="{E7510686-35D0-431F-BA8F-7E88D8C99C31}"/>
              </a:ext>
            </a:extLst>
          </p:cNvPr>
          <p:cNvSpPr/>
          <p:nvPr/>
        </p:nvSpPr>
        <p:spPr>
          <a:xfrm>
            <a:off x="4428009" y="3645024"/>
            <a:ext cx="264495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NNI</a:t>
            </a:r>
          </a:p>
        </p:txBody>
      </p:sp>
      <p:sp>
        <p:nvSpPr>
          <p:cNvPr id="189" name="角丸四角形 64">
            <a:extLst>
              <a:ext uri="{FF2B5EF4-FFF2-40B4-BE49-F238E27FC236}">
                <a16:creationId xmlns:a16="http://schemas.microsoft.com/office/drawing/2014/main" id="{2AF29112-41D3-4AE5-AA7C-21C65EBB2EFD}"/>
              </a:ext>
            </a:extLst>
          </p:cNvPr>
          <p:cNvSpPr/>
          <p:nvPr/>
        </p:nvSpPr>
        <p:spPr>
          <a:xfrm>
            <a:off x="6192180" y="6021288"/>
            <a:ext cx="1260140" cy="504056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91" name="正方形/長方形 190">
            <a:extLst>
              <a:ext uri="{FF2B5EF4-FFF2-40B4-BE49-F238E27FC236}">
                <a16:creationId xmlns:a16="http://schemas.microsoft.com/office/drawing/2014/main" id="{D2BF21E7-070C-4802-AA46-493EDE140C3C}"/>
              </a:ext>
            </a:extLst>
          </p:cNvPr>
          <p:cNvSpPr/>
          <p:nvPr/>
        </p:nvSpPr>
        <p:spPr>
          <a:xfrm>
            <a:off x="6251860" y="6058453"/>
            <a:ext cx="1134734" cy="43088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 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92" name="角丸四角形 92">
            <a:extLst>
              <a:ext uri="{FF2B5EF4-FFF2-40B4-BE49-F238E27FC236}">
                <a16:creationId xmlns:a16="http://schemas.microsoft.com/office/drawing/2014/main" id="{FA55E410-C110-4971-B9A8-3B5B085FA38B}"/>
              </a:ext>
            </a:extLst>
          </p:cNvPr>
          <p:cNvSpPr/>
          <p:nvPr/>
        </p:nvSpPr>
        <p:spPr>
          <a:xfrm>
            <a:off x="6192180" y="2672916"/>
            <a:ext cx="1188132" cy="295232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93" name="正方形/長方形 192">
            <a:extLst>
              <a:ext uri="{FF2B5EF4-FFF2-40B4-BE49-F238E27FC236}">
                <a16:creationId xmlns:a16="http://schemas.microsoft.com/office/drawing/2014/main" id="{1B11A351-F772-4ED8-8E7E-17431133BC57}"/>
              </a:ext>
            </a:extLst>
          </p:cNvPr>
          <p:cNvSpPr/>
          <p:nvPr/>
        </p:nvSpPr>
        <p:spPr>
          <a:xfrm>
            <a:off x="6300192" y="2781508"/>
            <a:ext cx="865365" cy="21544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A</a:t>
            </a:r>
            <a:endParaRPr kumimoji="1" lang="ja-JP" altLang="en-US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94" name="Line 8">
            <a:extLst>
              <a:ext uri="{FF2B5EF4-FFF2-40B4-BE49-F238E27FC236}">
                <a16:creationId xmlns:a16="http://schemas.microsoft.com/office/drawing/2014/main" id="{7EC24D59-05B7-4420-8168-52E4A7C2CF2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04248" y="4329100"/>
            <a:ext cx="0" cy="1692188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95" name="正方形/長方形 194">
            <a:extLst>
              <a:ext uri="{FF2B5EF4-FFF2-40B4-BE49-F238E27FC236}">
                <a16:creationId xmlns:a16="http://schemas.microsoft.com/office/drawing/2014/main" id="{191C7751-F239-4EBE-879D-79F32C2532DB}"/>
              </a:ext>
            </a:extLst>
          </p:cNvPr>
          <p:cNvSpPr/>
          <p:nvPr/>
        </p:nvSpPr>
        <p:spPr>
          <a:xfrm>
            <a:off x="8013743" y="6058453"/>
            <a:ext cx="730841" cy="43088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196" name="Line 8">
            <a:extLst>
              <a:ext uri="{FF2B5EF4-FFF2-40B4-BE49-F238E27FC236}">
                <a16:creationId xmlns:a16="http://schemas.microsoft.com/office/drawing/2014/main" id="{4E898CBF-07E6-414B-8EBE-A6939FF6E5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52420" y="3861048"/>
            <a:ext cx="0" cy="216024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97" name="正方形/長方形 196">
            <a:extLst>
              <a:ext uri="{FF2B5EF4-FFF2-40B4-BE49-F238E27FC236}">
                <a16:creationId xmlns:a16="http://schemas.microsoft.com/office/drawing/2014/main" id="{E0B8A728-9B41-4CDD-89C8-8E2BA5FFD34C}"/>
              </a:ext>
            </a:extLst>
          </p:cNvPr>
          <p:cNvSpPr/>
          <p:nvPr/>
        </p:nvSpPr>
        <p:spPr>
          <a:xfrm>
            <a:off x="6336196" y="3150260"/>
            <a:ext cx="900100" cy="72008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8" name="正方形/長方形 197">
            <a:extLst>
              <a:ext uri="{FF2B5EF4-FFF2-40B4-BE49-F238E27FC236}">
                <a16:creationId xmlns:a16="http://schemas.microsoft.com/office/drawing/2014/main" id="{335E546E-4F5D-49DC-9D8E-AD9F11BAFE75}"/>
              </a:ext>
            </a:extLst>
          </p:cNvPr>
          <p:cNvSpPr/>
          <p:nvPr/>
        </p:nvSpPr>
        <p:spPr>
          <a:xfrm>
            <a:off x="6480212" y="3140968"/>
            <a:ext cx="631583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Entities</a:t>
            </a:r>
          </a:p>
        </p:txBody>
      </p:sp>
      <p:sp>
        <p:nvSpPr>
          <p:cNvPr id="200" name="Line 8">
            <a:extLst>
              <a:ext uri="{FF2B5EF4-FFF2-40B4-BE49-F238E27FC236}">
                <a16:creationId xmlns:a16="http://schemas.microsoft.com/office/drawing/2014/main" id="{5D0E2357-F22B-4EA6-A274-E924CC51FE18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8244" y="3537012"/>
            <a:ext cx="792088" cy="9292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01" name="Line 8">
            <a:extLst>
              <a:ext uri="{FF2B5EF4-FFF2-40B4-BE49-F238E27FC236}">
                <a16:creationId xmlns:a16="http://schemas.microsoft.com/office/drawing/2014/main" id="{CC556233-0389-4B13-AA19-60D7806292FF}"/>
              </a:ext>
            </a:extLst>
          </p:cNvPr>
          <p:cNvSpPr>
            <a:spLocks noChangeShapeType="1"/>
          </p:cNvSpPr>
          <p:nvPr/>
        </p:nvSpPr>
        <p:spPr bwMode="auto">
          <a:xfrm>
            <a:off x="8424428" y="3537012"/>
            <a:ext cx="0" cy="252028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02" name="Line 8">
            <a:extLst>
              <a:ext uri="{FF2B5EF4-FFF2-40B4-BE49-F238E27FC236}">
                <a16:creationId xmlns:a16="http://schemas.microsoft.com/office/drawing/2014/main" id="{87BF17CA-9731-4185-ADCA-095DD152B971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6296" y="3474296"/>
            <a:ext cx="684076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03" name="Line 8">
            <a:extLst>
              <a:ext uri="{FF2B5EF4-FFF2-40B4-BE49-F238E27FC236}">
                <a16:creationId xmlns:a16="http://schemas.microsoft.com/office/drawing/2014/main" id="{D0F8AAE1-6C04-4645-A4FA-B6FC22AB9D96}"/>
              </a:ext>
            </a:extLst>
          </p:cNvPr>
          <p:cNvSpPr>
            <a:spLocks noChangeShapeType="1"/>
          </p:cNvSpPr>
          <p:nvPr/>
        </p:nvSpPr>
        <p:spPr bwMode="auto">
          <a:xfrm>
            <a:off x="7704348" y="3546304"/>
            <a:ext cx="720080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04" name="角丸四角形 64">
            <a:extLst>
              <a:ext uri="{FF2B5EF4-FFF2-40B4-BE49-F238E27FC236}">
                <a16:creationId xmlns:a16="http://schemas.microsoft.com/office/drawing/2014/main" id="{A9D3988E-339F-470C-8A27-BE451D02E51D}"/>
              </a:ext>
            </a:extLst>
          </p:cNvPr>
          <p:cNvSpPr/>
          <p:nvPr/>
        </p:nvSpPr>
        <p:spPr>
          <a:xfrm>
            <a:off x="7740352" y="6021288"/>
            <a:ext cx="1260140" cy="504056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205" name="正方形/長方形 204">
            <a:extLst>
              <a:ext uri="{FF2B5EF4-FFF2-40B4-BE49-F238E27FC236}">
                <a16:creationId xmlns:a16="http://schemas.microsoft.com/office/drawing/2014/main" id="{68B90D10-D4C4-4B78-AC02-5351727ED2A2}"/>
              </a:ext>
            </a:extLst>
          </p:cNvPr>
          <p:cNvSpPr/>
          <p:nvPr/>
        </p:nvSpPr>
        <p:spPr>
          <a:xfrm>
            <a:off x="7920372" y="3150260"/>
            <a:ext cx="900100" cy="72008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06" name="正方形/長方形 205">
            <a:extLst>
              <a:ext uri="{FF2B5EF4-FFF2-40B4-BE49-F238E27FC236}">
                <a16:creationId xmlns:a16="http://schemas.microsoft.com/office/drawing/2014/main" id="{DE0F0437-AFDB-4C91-868C-E1E273080316}"/>
              </a:ext>
            </a:extLst>
          </p:cNvPr>
          <p:cNvSpPr/>
          <p:nvPr/>
        </p:nvSpPr>
        <p:spPr>
          <a:xfrm>
            <a:off x="8064388" y="3140968"/>
            <a:ext cx="631583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Entities</a:t>
            </a:r>
          </a:p>
        </p:txBody>
      </p:sp>
      <p:sp>
        <p:nvSpPr>
          <p:cNvPr id="207" name="角丸四角形 92">
            <a:extLst>
              <a:ext uri="{FF2B5EF4-FFF2-40B4-BE49-F238E27FC236}">
                <a16:creationId xmlns:a16="http://schemas.microsoft.com/office/drawing/2014/main" id="{528B9326-87EE-4CEE-BC82-6A8CB9D11A7E}"/>
              </a:ext>
            </a:extLst>
          </p:cNvPr>
          <p:cNvSpPr/>
          <p:nvPr/>
        </p:nvSpPr>
        <p:spPr>
          <a:xfrm>
            <a:off x="7776356" y="2672916"/>
            <a:ext cx="1188132" cy="295232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208" name="正方形/長方形 207">
            <a:extLst>
              <a:ext uri="{FF2B5EF4-FFF2-40B4-BE49-F238E27FC236}">
                <a16:creationId xmlns:a16="http://schemas.microsoft.com/office/drawing/2014/main" id="{21624F07-C828-4FF6-A24E-66AFF8095248}"/>
              </a:ext>
            </a:extLst>
          </p:cNvPr>
          <p:cNvSpPr/>
          <p:nvPr/>
        </p:nvSpPr>
        <p:spPr>
          <a:xfrm>
            <a:off x="7884368" y="2781508"/>
            <a:ext cx="875240" cy="21544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</a:t>
            </a:r>
            <a:r>
              <a:rPr lang="en-US" altLang="ja-JP" sz="14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B</a:t>
            </a:r>
            <a:endParaRPr kumimoji="1" lang="ja-JP" altLang="en-US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09" name="楕円 208">
            <a:extLst>
              <a:ext uri="{FF2B5EF4-FFF2-40B4-BE49-F238E27FC236}">
                <a16:creationId xmlns:a16="http://schemas.microsoft.com/office/drawing/2014/main" id="{D2414C26-B561-4525-BCEA-09DFCE1BBC2C}"/>
              </a:ext>
            </a:extLst>
          </p:cNvPr>
          <p:cNvSpPr/>
          <p:nvPr/>
        </p:nvSpPr>
        <p:spPr>
          <a:xfrm>
            <a:off x="7488324" y="3438292"/>
            <a:ext cx="216024" cy="216024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100000">
                <a:srgbClr val="FF0000"/>
              </a:gs>
            </a:gsLst>
            <a:lin ang="0" scaled="1"/>
            <a:tileRect/>
          </a:gradFill>
          <a:ln w="508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0" name="正方形/長方形 209">
            <a:extLst>
              <a:ext uri="{FF2B5EF4-FFF2-40B4-BE49-F238E27FC236}">
                <a16:creationId xmlns:a16="http://schemas.microsoft.com/office/drawing/2014/main" id="{AD53DAB2-0CEC-4BB6-B51D-108983BAC407}"/>
              </a:ext>
            </a:extLst>
          </p:cNvPr>
          <p:cNvSpPr/>
          <p:nvPr/>
        </p:nvSpPr>
        <p:spPr>
          <a:xfrm>
            <a:off x="7452345" y="3645024"/>
            <a:ext cx="264495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NNI</a:t>
            </a:r>
          </a:p>
        </p:txBody>
      </p:sp>
      <p:sp>
        <p:nvSpPr>
          <p:cNvPr id="3" name="雲 2">
            <a:extLst>
              <a:ext uri="{FF2B5EF4-FFF2-40B4-BE49-F238E27FC236}">
                <a16:creationId xmlns:a16="http://schemas.microsoft.com/office/drawing/2014/main" id="{650C81CB-C144-4801-986B-337693C345C3}"/>
              </a:ext>
            </a:extLst>
          </p:cNvPr>
          <p:cNvSpPr/>
          <p:nvPr/>
        </p:nvSpPr>
        <p:spPr>
          <a:xfrm>
            <a:off x="6264188" y="4329100"/>
            <a:ext cx="1080120" cy="1260140"/>
          </a:xfrm>
          <a:prstGeom prst="cloud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2" name="正方形/長方形 211">
            <a:extLst>
              <a:ext uri="{FF2B5EF4-FFF2-40B4-BE49-F238E27FC236}">
                <a16:creationId xmlns:a16="http://schemas.microsoft.com/office/drawing/2014/main" id="{BFA00AE0-406E-49D6-BD99-A2CCF149B1CA}"/>
              </a:ext>
            </a:extLst>
          </p:cNvPr>
          <p:cNvSpPr/>
          <p:nvPr/>
        </p:nvSpPr>
        <p:spPr>
          <a:xfrm>
            <a:off x="6408204" y="4509120"/>
            <a:ext cx="309380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</a:t>
            </a:r>
          </a:p>
        </p:txBody>
      </p:sp>
      <p:sp>
        <p:nvSpPr>
          <p:cNvPr id="213" name="正方形/長方形 212">
            <a:extLst>
              <a:ext uri="{FF2B5EF4-FFF2-40B4-BE49-F238E27FC236}">
                <a16:creationId xmlns:a16="http://schemas.microsoft.com/office/drawing/2014/main" id="{3E33956C-B232-4334-ACD4-63A271427356}"/>
              </a:ext>
            </a:extLst>
          </p:cNvPr>
          <p:cNvSpPr/>
          <p:nvPr/>
        </p:nvSpPr>
        <p:spPr>
          <a:xfrm>
            <a:off x="6444208" y="4797152"/>
            <a:ext cx="684076" cy="61206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4" name="正方形/長方形 213">
            <a:extLst>
              <a:ext uri="{FF2B5EF4-FFF2-40B4-BE49-F238E27FC236}">
                <a16:creationId xmlns:a16="http://schemas.microsoft.com/office/drawing/2014/main" id="{22871E3E-EC1B-44FC-BCB3-D515CD186070}"/>
              </a:ext>
            </a:extLst>
          </p:cNvPr>
          <p:cNvSpPr/>
          <p:nvPr/>
        </p:nvSpPr>
        <p:spPr>
          <a:xfrm>
            <a:off x="6480212" y="4833156"/>
            <a:ext cx="626069" cy="55399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OTT’s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Entities</a:t>
            </a:r>
          </a:p>
        </p:txBody>
      </p:sp>
      <p:sp>
        <p:nvSpPr>
          <p:cNvPr id="199" name="Line 8">
            <a:extLst>
              <a:ext uri="{FF2B5EF4-FFF2-40B4-BE49-F238E27FC236}">
                <a16:creationId xmlns:a16="http://schemas.microsoft.com/office/drawing/2014/main" id="{3D6BD277-6A9A-4BA6-8158-4B22F212D42D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8244" y="5409220"/>
            <a:ext cx="0" cy="612068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17" name="Line 8">
            <a:extLst>
              <a:ext uri="{FF2B5EF4-FFF2-40B4-BE49-F238E27FC236}">
                <a16:creationId xmlns:a16="http://schemas.microsoft.com/office/drawing/2014/main" id="{0BBEF3D3-663E-4C83-B08F-5F665F8AFD6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68244" y="4401108"/>
            <a:ext cx="0" cy="396044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18" name="楕円 217">
            <a:extLst>
              <a:ext uri="{FF2B5EF4-FFF2-40B4-BE49-F238E27FC236}">
                <a16:creationId xmlns:a16="http://schemas.microsoft.com/office/drawing/2014/main" id="{C04D9649-A321-4AB1-8878-F758FF5C80A6}"/>
              </a:ext>
            </a:extLst>
          </p:cNvPr>
          <p:cNvSpPr/>
          <p:nvPr/>
        </p:nvSpPr>
        <p:spPr>
          <a:xfrm>
            <a:off x="6660232" y="4041068"/>
            <a:ext cx="216024" cy="216024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100000">
                <a:srgbClr val="FF0000"/>
              </a:gs>
            </a:gsLst>
            <a:lin ang="0" scaled="1"/>
            <a:tileRect/>
          </a:gradFill>
          <a:ln w="508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9" name="Line 8">
            <a:extLst>
              <a:ext uri="{FF2B5EF4-FFF2-40B4-BE49-F238E27FC236}">
                <a16:creationId xmlns:a16="http://schemas.microsoft.com/office/drawing/2014/main" id="{F0AEA09F-678D-4CDC-BE60-18D2027F34B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8244" y="3537012"/>
            <a:ext cx="0" cy="828092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20" name="正方形/長方形 219">
            <a:extLst>
              <a:ext uri="{FF2B5EF4-FFF2-40B4-BE49-F238E27FC236}">
                <a16:creationId xmlns:a16="http://schemas.microsoft.com/office/drawing/2014/main" id="{8B00150D-6F07-452B-AE22-993CE968BA44}"/>
              </a:ext>
            </a:extLst>
          </p:cNvPr>
          <p:cNvSpPr/>
          <p:nvPr/>
        </p:nvSpPr>
        <p:spPr>
          <a:xfrm>
            <a:off x="6935796" y="4072426"/>
            <a:ext cx="264496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NNI</a:t>
            </a:r>
          </a:p>
        </p:txBody>
      </p:sp>
    </p:spTree>
    <p:extLst>
      <p:ext uri="{BB962C8B-B14F-4D97-AF65-F5344CB8AC3E}">
        <p14:creationId xmlns:p14="http://schemas.microsoft.com/office/powerpoint/2010/main" val="831011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タイトル 3"/>
          <p:cNvSpPr>
            <a:spLocks noGrp="1"/>
          </p:cNvSpPr>
          <p:nvPr>
            <p:ph type="title"/>
          </p:nvPr>
        </p:nvSpPr>
        <p:spPr>
          <a:xfrm>
            <a:off x="254001" y="44624"/>
            <a:ext cx="8623300" cy="334640"/>
          </a:xfrm>
        </p:spPr>
        <p:txBody>
          <a:bodyPr anchor="ctr" anchorCtr="0">
            <a:noAutofit/>
          </a:bodyPr>
          <a:lstStyle/>
          <a:p>
            <a:r>
              <a:rPr lang="en-US" altLang="ja-JP" sz="2400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 Non-Browser Clients and C-Plane Definition</a:t>
            </a:r>
            <a:endParaRPr lang="ja-JP" altLang="en-US" sz="240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287524" y="603845"/>
            <a:ext cx="8568952" cy="1384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marR="0" lvl="0" indent="-268288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en-US" altLang="ja-JP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 propose considering “WebRTC Non-Browser” clients, which can </a:t>
            </a:r>
            <a:r>
              <a:rPr lang="en-US" altLang="ja-JP" sz="16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provides</a:t>
            </a:r>
            <a:r>
              <a:rPr kumimoji="1" lang="en-US" altLang="ja-JP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better QoE</a:t>
            </a:r>
            <a:r>
              <a:rPr kumimoji="1" lang="en-US" altLang="ja-JP" sz="16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than </a:t>
            </a:r>
            <a:r>
              <a:rPr lang="en-US" altLang="ja-JP" sz="16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browser</a:t>
            </a:r>
            <a:r>
              <a:rPr kumimoji="1" lang="en-US" altLang="ja-JP" sz="16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clients</a:t>
            </a:r>
            <a:r>
              <a:rPr kumimoji="1" lang="en-US" altLang="ja-JP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.</a:t>
            </a:r>
          </a:p>
          <a:p>
            <a:pPr marL="268288" marR="0" lvl="0" indent="-268288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en-US" altLang="ja-JP" sz="16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 C-Plane signalling needs to be specified for that purpose.</a:t>
            </a:r>
            <a:endParaRPr kumimoji="1" lang="en-US" altLang="ja-JP" sz="1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  <a:defRPr/>
            </a:pPr>
            <a:r>
              <a:rPr kumimoji="1" lang="en-US" altLang="ja-JP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When WebRTC C-Plane signalling is specified, the native application or conference appliance can be connected to any 3GPP operators.</a:t>
            </a:r>
            <a:endParaRPr kumimoji="1" lang="ja-JP" altLang="en-US" sz="160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graphicFrame>
        <p:nvGraphicFramePr>
          <p:cNvPr id="3" name="表 3">
            <a:extLst>
              <a:ext uri="{FF2B5EF4-FFF2-40B4-BE49-F238E27FC236}">
                <a16:creationId xmlns:a16="http://schemas.microsoft.com/office/drawing/2014/main" id="{C6E784E1-C79A-4BBC-8675-4EA055A718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843415"/>
              </p:ext>
            </p:extLst>
          </p:nvPr>
        </p:nvGraphicFramePr>
        <p:xfrm>
          <a:off x="107504" y="2560258"/>
          <a:ext cx="8892989" cy="36644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1125534636"/>
                    </a:ext>
                  </a:extLst>
                </a:gridCol>
                <a:gridCol w="1260140">
                  <a:extLst>
                    <a:ext uri="{9D8B030D-6E8A-4147-A177-3AD203B41FA5}">
                      <a16:colId xmlns:a16="http://schemas.microsoft.com/office/drawing/2014/main" val="1402152232"/>
                    </a:ext>
                  </a:extLst>
                </a:gridCol>
                <a:gridCol w="1476164">
                  <a:extLst>
                    <a:ext uri="{9D8B030D-6E8A-4147-A177-3AD203B41FA5}">
                      <a16:colId xmlns:a16="http://schemas.microsoft.com/office/drawing/2014/main" val="1874558140"/>
                    </a:ext>
                  </a:extLst>
                </a:gridCol>
                <a:gridCol w="2340260">
                  <a:extLst>
                    <a:ext uri="{9D8B030D-6E8A-4147-A177-3AD203B41FA5}">
                      <a16:colId xmlns:a16="http://schemas.microsoft.com/office/drawing/2014/main" val="3299859084"/>
                    </a:ext>
                  </a:extLst>
                </a:gridCol>
                <a:gridCol w="2520281">
                  <a:extLst>
                    <a:ext uri="{9D8B030D-6E8A-4147-A177-3AD203B41FA5}">
                      <a16:colId xmlns:a16="http://schemas.microsoft.com/office/drawing/2014/main" val="1007389975"/>
                    </a:ext>
                  </a:extLst>
                </a:gridCol>
              </a:tblGrid>
              <a:tr h="552062">
                <a:tc rowSpan="2" gridSpan="3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Location of Servers</a:t>
                      </a:r>
                    </a:p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(e.g. Signalling server, ICE server)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2627598"/>
                  </a:ext>
                </a:extLst>
              </a:tr>
              <a:tr h="552062"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>
                          <a:solidFill>
                            <a:schemeClr val="tx1"/>
                          </a:solidFill>
                        </a:rPr>
                        <a:t>In OTT’s NW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>
                          <a:solidFill>
                            <a:schemeClr val="tx1"/>
                          </a:solidFill>
                        </a:rPr>
                        <a:t>In operator’s NW</a:t>
                      </a:r>
                    </a:p>
                    <a:p>
                      <a:pPr algn="ctr"/>
                      <a:r>
                        <a:rPr kumimoji="1" lang="en-US" altLang="ja-JP" b="1" dirty="0">
                          <a:solidFill>
                            <a:schemeClr val="tx1"/>
                          </a:solidFill>
                        </a:rPr>
                        <a:t>(Operator-Assist)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529040"/>
                  </a:ext>
                </a:extLst>
              </a:tr>
              <a:tr h="1104123"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/>
                        <a:t>Client</a:t>
                      </a:r>
                    </a:p>
                    <a:p>
                      <a:pPr algn="ctr"/>
                      <a:r>
                        <a:rPr kumimoji="1" lang="en-US" altLang="ja-JP" b="1" dirty="0"/>
                        <a:t>(Terminal)</a:t>
                      </a:r>
                      <a:endParaRPr kumimoji="1" lang="ja-JP" altLang="en-US" b="1" dirty="0"/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b="1" dirty="0"/>
                        <a:t>WebRTC</a:t>
                      </a:r>
                    </a:p>
                    <a:p>
                      <a:r>
                        <a:rPr kumimoji="1" lang="en-US" altLang="ja-JP" b="1" dirty="0"/>
                        <a:t>Browser</a:t>
                      </a:r>
                      <a:endParaRPr kumimoji="1" lang="ja-JP" altLang="en-US" b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kumimoji="1" lang="en-US" altLang="ja-JP" dirty="0"/>
                        <a:t>3GPP Northbound API</a:t>
                      </a:r>
                      <a:endParaRPr kumimoji="1" lang="ja-JP" altLang="en-US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TS24.371</a:t>
                      </a:r>
                    </a:p>
                    <a:p>
                      <a:r>
                        <a:rPr kumimoji="1" lang="en-US" altLang="ja-JP" sz="1400" dirty="0"/>
                        <a:t>(WebRTC access to the IMS)</a:t>
                      </a:r>
                      <a:endParaRPr kumimoji="1" lang="ja-JP" altLang="en-US" sz="1400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4489012"/>
                  </a:ext>
                </a:extLst>
              </a:tr>
              <a:tr h="64008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rgbClr val="FF0000"/>
                          </a:solidFill>
                        </a:rPr>
                        <a:t>WebRTC</a:t>
                      </a:r>
                    </a:p>
                    <a:p>
                      <a:r>
                        <a:rPr kumimoji="1" lang="en-US" altLang="ja-JP" b="1" dirty="0">
                          <a:solidFill>
                            <a:srgbClr val="FF0000"/>
                          </a:solidFill>
                        </a:rPr>
                        <a:t>Non-Browser</a:t>
                      </a:r>
                      <a:r>
                        <a:rPr kumimoji="1" lang="en-US" altLang="ja-JP" b="1" baseline="30000" dirty="0">
                          <a:solidFill>
                            <a:srgbClr val="FF0000"/>
                          </a:solidFill>
                        </a:rPr>
                        <a:t>*1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b="1" baseline="30000" dirty="0"/>
                        <a:t>Dedicated for a Specific Service Provider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Needs additional</a:t>
                      </a:r>
                    </a:p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Standardization of</a:t>
                      </a:r>
                    </a:p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C-Plane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791093"/>
                  </a:ext>
                </a:extLst>
              </a:tr>
              <a:tr h="6400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b="1" baseline="30000" dirty="0">
                          <a:solidFill>
                            <a:srgbClr val="FF0000"/>
                          </a:solidFill>
                        </a:rPr>
                        <a:t>Universal for multiple Service Providers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Mostly Out of Scope</a:t>
                      </a:r>
                      <a:endParaRPr kumimoji="1" lang="ja-JP" altLang="en-US" dirty="0"/>
                    </a:p>
                  </a:txBody>
                  <a:tcPr anchor="ctr"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740619"/>
                  </a:ext>
                </a:extLst>
              </a:tr>
            </a:tbl>
          </a:graphicData>
        </a:graphic>
      </p:graphicFrame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1AA346C8-3DE2-4FD4-9573-967EC79E6CE9}"/>
              </a:ext>
            </a:extLst>
          </p:cNvPr>
          <p:cNvSpPr/>
          <p:nvPr/>
        </p:nvSpPr>
        <p:spPr>
          <a:xfrm>
            <a:off x="467544" y="6268670"/>
            <a:ext cx="810090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6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(*1) Described as “WebRTC device” or “WebRTC native application” in RFC8825</a:t>
            </a:r>
            <a:endParaRPr kumimoji="1" lang="ja-JP" altLang="en-US" sz="160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7EEE84BD-B85D-4D3C-B12E-34AC618E4DC4}"/>
              </a:ext>
            </a:extLst>
          </p:cNvPr>
          <p:cNvSpPr/>
          <p:nvPr/>
        </p:nvSpPr>
        <p:spPr>
          <a:xfrm>
            <a:off x="1511660" y="2282679"/>
            <a:ext cx="5832648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60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- Use case of WebRTC and </a:t>
            </a:r>
            <a:r>
              <a:rPr lang="en-US" altLang="ja-JP" sz="16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Status of standardization -</a:t>
            </a:r>
            <a:endParaRPr kumimoji="1" lang="ja-JP" altLang="en-US" sz="160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699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Line 8">
            <a:extLst>
              <a:ext uri="{FF2B5EF4-FFF2-40B4-BE49-F238E27FC236}">
                <a16:creationId xmlns:a16="http://schemas.microsoft.com/office/drawing/2014/main" id="{4F963F60-27C7-498D-92E9-9287CB80D31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228184" y="764704"/>
            <a:ext cx="0" cy="486054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1" name="Line 8">
            <a:extLst>
              <a:ext uri="{FF2B5EF4-FFF2-40B4-BE49-F238E27FC236}">
                <a16:creationId xmlns:a16="http://schemas.microsoft.com/office/drawing/2014/main" id="{46EA50A5-E37C-425B-B3DD-35AD9991980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35696" y="764704"/>
            <a:ext cx="4392488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49" name="タイトル 3"/>
          <p:cNvSpPr>
            <a:spLocks noGrp="1"/>
          </p:cNvSpPr>
          <p:nvPr>
            <p:ph type="title"/>
          </p:nvPr>
        </p:nvSpPr>
        <p:spPr>
          <a:xfrm>
            <a:off x="254001" y="44624"/>
            <a:ext cx="8623300" cy="334640"/>
          </a:xfrm>
        </p:spPr>
        <p:txBody>
          <a:bodyPr anchor="ctr" anchorCtr="0">
            <a:noAutofit/>
          </a:bodyPr>
          <a:lstStyle/>
          <a:p>
            <a:r>
              <a:rPr lang="en-US" altLang="ja-JP" sz="2400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NW Architecture </a:t>
            </a:r>
            <a:r>
              <a:rPr lang="en-US" altLang="ja-JP" sz="2400" i="1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Example  </a:t>
            </a:r>
            <a:r>
              <a:rPr lang="en-US" altLang="ja-JP" sz="2000" i="1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- Same Operator</a:t>
            </a:r>
            <a:endParaRPr lang="ja-JP" altLang="en-US" sz="2400" i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4" name="角丸四角形 92">
            <a:extLst>
              <a:ext uri="{FF2B5EF4-FFF2-40B4-BE49-F238E27FC236}">
                <a16:creationId xmlns:a16="http://schemas.microsoft.com/office/drawing/2014/main" id="{D587644A-0666-4886-9C44-5A6D76A516F6}"/>
              </a:ext>
            </a:extLst>
          </p:cNvPr>
          <p:cNvSpPr/>
          <p:nvPr/>
        </p:nvSpPr>
        <p:spPr>
          <a:xfrm>
            <a:off x="1871700" y="1061120"/>
            <a:ext cx="4212468" cy="229587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EABF70E6-D0BD-474A-B458-3A6D1F135903}"/>
              </a:ext>
            </a:extLst>
          </p:cNvPr>
          <p:cNvSpPr/>
          <p:nvPr/>
        </p:nvSpPr>
        <p:spPr>
          <a:xfrm>
            <a:off x="3523407" y="904074"/>
            <a:ext cx="72455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Center DN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80EC47CB-1AE1-49C1-8879-8BEEACCCE9EF}"/>
              </a:ext>
            </a:extLst>
          </p:cNvPr>
          <p:cNvSpPr/>
          <p:nvPr/>
        </p:nvSpPr>
        <p:spPr>
          <a:xfrm>
            <a:off x="3504619" y="584684"/>
            <a:ext cx="743345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A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94" name="角丸四角形 92">
            <a:extLst>
              <a:ext uri="{FF2B5EF4-FFF2-40B4-BE49-F238E27FC236}">
                <a16:creationId xmlns:a16="http://schemas.microsoft.com/office/drawing/2014/main" id="{DE29DA51-AB72-4178-95EF-43FB0BB4003F}"/>
              </a:ext>
            </a:extLst>
          </p:cNvPr>
          <p:cNvSpPr/>
          <p:nvPr/>
        </p:nvSpPr>
        <p:spPr>
          <a:xfrm>
            <a:off x="4031940" y="4797152"/>
            <a:ext cx="1620180" cy="5400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2411760" y="1232756"/>
            <a:ext cx="3600400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3095836" y="1336122"/>
            <a:ext cx="2006255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 Signalling Server</a:t>
            </a: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(s)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0" name="角丸四角形 64">
            <a:extLst>
              <a:ext uri="{FF2B5EF4-FFF2-40B4-BE49-F238E27FC236}">
                <a16:creationId xmlns:a16="http://schemas.microsoft.com/office/drawing/2014/main" id="{6EEC59F4-3835-48CC-94B0-445C7CEB7BAE}"/>
              </a:ext>
            </a:extLst>
          </p:cNvPr>
          <p:cNvSpPr/>
          <p:nvPr/>
        </p:nvSpPr>
        <p:spPr>
          <a:xfrm>
            <a:off x="2303748" y="6340678"/>
            <a:ext cx="1620180" cy="43204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11" name="正方形/長方形 110">
            <a:extLst>
              <a:ext uri="{FF2B5EF4-FFF2-40B4-BE49-F238E27FC236}">
                <a16:creationId xmlns:a16="http://schemas.microsoft.com/office/drawing/2014/main" id="{A9172E26-C525-4BAA-94FB-34D46E4EBE65}"/>
              </a:ext>
            </a:extLst>
          </p:cNvPr>
          <p:cNvSpPr/>
          <p:nvPr/>
        </p:nvSpPr>
        <p:spPr>
          <a:xfrm>
            <a:off x="2833784" y="6377843"/>
            <a:ext cx="626069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 A1</a:t>
            </a:r>
          </a:p>
        </p:txBody>
      </p:sp>
      <p:sp>
        <p:nvSpPr>
          <p:cNvPr id="112" name="角丸四角形 64">
            <a:extLst>
              <a:ext uri="{FF2B5EF4-FFF2-40B4-BE49-F238E27FC236}">
                <a16:creationId xmlns:a16="http://schemas.microsoft.com/office/drawing/2014/main" id="{F15959AA-1249-4AF9-B801-6419DD284E1E}"/>
              </a:ext>
            </a:extLst>
          </p:cNvPr>
          <p:cNvSpPr/>
          <p:nvPr/>
        </p:nvSpPr>
        <p:spPr>
          <a:xfrm>
            <a:off x="4031940" y="6340678"/>
            <a:ext cx="1620180" cy="43204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8E0AAA1B-F610-4F74-9B27-897EED352E37}"/>
              </a:ext>
            </a:extLst>
          </p:cNvPr>
          <p:cNvSpPr/>
          <p:nvPr/>
        </p:nvSpPr>
        <p:spPr>
          <a:xfrm>
            <a:off x="4525972" y="6377843"/>
            <a:ext cx="626069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 A2</a:t>
            </a:r>
          </a:p>
        </p:txBody>
      </p:sp>
      <p:sp>
        <p:nvSpPr>
          <p:cNvPr id="15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9772" y="1592796"/>
            <a:ext cx="0" cy="4752528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7136C60A-FD09-4ED6-B026-BB045BD3E436}"/>
              </a:ext>
            </a:extLst>
          </p:cNvPr>
          <p:cNvSpPr/>
          <p:nvPr/>
        </p:nvSpPr>
        <p:spPr>
          <a:xfrm>
            <a:off x="2233490" y="1808820"/>
            <a:ext cx="626069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3" name="Line 8">
            <a:extLst>
              <a:ext uri="{FF2B5EF4-FFF2-40B4-BE49-F238E27FC236}">
                <a16:creationId xmlns:a16="http://schemas.microsoft.com/office/drawing/2014/main" id="{393D919A-7DAB-4684-8E61-98113E978121}"/>
              </a:ext>
            </a:extLst>
          </p:cNvPr>
          <p:cNvSpPr>
            <a:spLocks noChangeShapeType="1"/>
          </p:cNvSpPr>
          <p:nvPr/>
        </p:nvSpPr>
        <p:spPr bwMode="auto">
          <a:xfrm>
            <a:off x="4247964" y="1592796"/>
            <a:ext cx="0" cy="4752528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55" name="正方形/長方形 154">
            <a:extLst>
              <a:ext uri="{FF2B5EF4-FFF2-40B4-BE49-F238E27FC236}">
                <a16:creationId xmlns:a16="http://schemas.microsoft.com/office/drawing/2014/main" id="{1B313F3B-88CC-4BEB-9FAD-DFBA5B247B6E}"/>
              </a:ext>
            </a:extLst>
          </p:cNvPr>
          <p:cNvSpPr/>
          <p:nvPr/>
        </p:nvSpPr>
        <p:spPr>
          <a:xfrm>
            <a:off x="3981935" y="1808820"/>
            <a:ext cx="626069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81" name="Line 8">
            <a:extLst>
              <a:ext uri="{FF2B5EF4-FFF2-40B4-BE49-F238E27FC236}">
                <a16:creationId xmlns:a16="http://schemas.microsoft.com/office/drawing/2014/main" id="{3D71D09F-C11E-4D88-81A5-5EE7876A0E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5836" y="1592796"/>
            <a:ext cx="0" cy="720080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85" name="正方形/長方形 184">
            <a:extLst>
              <a:ext uri="{FF2B5EF4-FFF2-40B4-BE49-F238E27FC236}">
                <a16:creationId xmlns:a16="http://schemas.microsoft.com/office/drawing/2014/main" id="{038D46BB-EF00-4AFF-A779-EF2C237AFD0E}"/>
              </a:ext>
            </a:extLst>
          </p:cNvPr>
          <p:cNvSpPr/>
          <p:nvPr/>
        </p:nvSpPr>
        <p:spPr>
          <a:xfrm>
            <a:off x="2962405" y="1700808"/>
            <a:ext cx="411972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</a:t>
            </a:r>
            <a:r>
              <a:rPr lang="en-US" altLang="ja-JP" sz="10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Npcf</a:t>
            </a: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90" name="Line 8">
            <a:extLst>
              <a:ext uri="{FF2B5EF4-FFF2-40B4-BE49-F238E27FC236}">
                <a16:creationId xmlns:a16="http://schemas.microsoft.com/office/drawing/2014/main" id="{5A2C6473-0276-47A0-ADE5-456B219382A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5836" y="2672916"/>
            <a:ext cx="0" cy="2124236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11" name="正方形/長方形 210">
            <a:extLst>
              <a:ext uri="{FF2B5EF4-FFF2-40B4-BE49-F238E27FC236}">
                <a16:creationId xmlns:a16="http://schemas.microsoft.com/office/drawing/2014/main" id="{F75E0779-2E65-4A88-BEE7-736499B60529}"/>
              </a:ext>
            </a:extLst>
          </p:cNvPr>
          <p:cNvSpPr/>
          <p:nvPr/>
        </p:nvSpPr>
        <p:spPr>
          <a:xfrm>
            <a:off x="2915816" y="2869195"/>
            <a:ext cx="411972" cy="3077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15" name="Line 8">
            <a:extLst>
              <a:ext uri="{FF2B5EF4-FFF2-40B4-BE49-F238E27FC236}">
                <a16:creationId xmlns:a16="http://schemas.microsoft.com/office/drawing/2014/main" id="{9663FE3C-3C6E-430B-B250-C1FB522273A1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8024" y="1592796"/>
            <a:ext cx="0" cy="720080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86ACE989-E90C-4EA3-9606-27CF240C74C0}"/>
              </a:ext>
            </a:extLst>
          </p:cNvPr>
          <p:cNvSpPr/>
          <p:nvPr/>
        </p:nvSpPr>
        <p:spPr>
          <a:xfrm>
            <a:off x="4654593" y="1700808"/>
            <a:ext cx="411972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</a:t>
            </a:r>
            <a:r>
              <a:rPr lang="en-US" altLang="ja-JP" sz="10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Npcf</a:t>
            </a: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1" name="Line 8">
            <a:extLst>
              <a:ext uri="{FF2B5EF4-FFF2-40B4-BE49-F238E27FC236}">
                <a16:creationId xmlns:a16="http://schemas.microsoft.com/office/drawing/2014/main" id="{7B94248B-2F0F-4B8C-9A87-8A10890453B8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8024" y="2672916"/>
            <a:ext cx="0" cy="2124236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22" name="正方形/長方形 221">
            <a:extLst>
              <a:ext uri="{FF2B5EF4-FFF2-40B4-BE49-F238E27FC236}">
                <a16:creationId xmlns:a16="http://schemas.microsoft.com/office/drawing/2014/main" id="{9FC8EAA1-5599-4BA1-941D-160E14C84788}"/>
              </a:ext>
            </a:extLst>
          </p:cNvPr>
          <p:cNvSpPr/>
          <p:nvPr/>
        </p:nvSpPr>
        <p:spPr>
          <a:xfrm>
            <a:off x="4608004" y="2869195"/>
            <a:ext cx="411972" cy="3077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9" name="角丸四角形 92">
            <a:extLst>
              <a:ext uri="{FF2B5EF4-FFF2-40B4-BE49-F238E27FC236}">
                <a16:creationId xmlns:a16="http://schemas.microsoft.com/office/drawing/2014/main" id="{724FF70B-FB38-45A4-89EB-2D19082E8CF3}"/>
              </a:ext>
            </a:extLst>
          </p:cNvPr>
          <p:cNvSpPr/>
          <p:nvPr/>
        </p:nvSpPr>
        <p:spPr>
          <a:xfrm>
            <a:off x="4355976" y="3753036"/>
            <a:ext cx="1296144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F17E47AE-4E5A-4330-8236-3DAD8CE09A27}"/>
              </a:ext>
            </a:extLst>
          </p:cNvPr>
          <p:cNvSpPr/>
          <p:nvPr/>
        </p:nvSpPr>
        <p:spPr>
          <a:xfrm>
            <a:off x="4644008" y="3537012"/>
            <a:ext cx="706925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Edge DN2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A4CEABBA-1069-4E16-A3E1-0AB5FEA329B9}"/>
              </a:ext>
            </a:extLst>
          </p:cNvPr>
          <p:cNvSpPr/>
          <p:nvPr/>
        </p:nvSpPr>
        <p:spPr>
          <a:xfrm>
            <a:off x="4427984" y="3861048"/>
            <a:ext cx="1152128" cy="50405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28FAB776-D80A-4B75-972C-6DB66C1289B1}"/>
              </a:ext>
            </a:extLst>
          </p:cNvPr>
          <p:cNvSpPr/>
          <p:nvPr/>
        </p:nvSpPr>
        <p:spPr>
          <a:xfrm>
            <a:off x="4499992" y="3933056"/>
            <a:ext cx="1033937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SFU or MCU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with STUN/ICE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23" name="正方形/長方形 222">
            <a:extLst>
              <a:ext uri="{FF2B5EF4-FFF2-40B4-BE49-F238E27FC236}">
                <a16:creationId xmlns:a16="http://schemas.microsoft.com/office/drawing/2014/main" id="{6991D96E-7AFF-4937-BC38-84C585D767EA}"/>
              </a:ext>
            </a:extLst>
          </p:cNvPr>
          <p:cNvSpPr/>
          <p:nvPr/>
        </p:nvSpPr>
        <p:spPr>
          <a:xfrm>
            <a:off x="4392057" y="4977172"/>
            <a:ext cx="86401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(R)AN / UPF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33" name="Line 8">
            <a:extLst>
              <a:ext uri="{FF2B5EF4-FFF2-40B4-BE49-F238E27FC236}">
                <a16:creationId xmlns:a16="http://schemas.microsoft.com/office/drawing/2014/main" id="{73E353AB-D457-4E43-9FD7-300D20AE644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6096" y="4365104"/>
            <a:ext cx="0" cy="1980220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34" name="正方形/長方形 233">
            <a:extLst>
              <a:ext uri="{FF2B5EF4-FFF2-40B4-BE49-F238E27FC236}">
                <a16:creationId xmlns:a16="http://schemas.microsoft.com/office/drawing/2014/main" id="{27AE74DA-2C8E-407C-A430-45770DFE91CB}"/>
              </a:ext>
            </a:extLst>
          </p:cNvPr>
          <p:cNvSpPr/>
          <p:nvPr/>
        </p:nvSpPr>
        <p:spPr>
          <a:xfrm>
            <a:off x="5112060" y="5723964"/>
            <a:ext cx="626069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40" name="Line 8">
            <a:extLst>
              <a:ext uri="{FF2B5EF4-FFF2-40B4-BE49-F238E27FC236}">
                <a16:creationId xmlns:a16="http://schemas.microsoft.com/office/drawing/2014/main" id="{18DF1F77-3CB7-43F8-B15E-CBD67F5519E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00092" y="1592796"/>
            <a:ext cx="0" cy="2268252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42" name="正方形/長方形 241">
            <a:extLst>
              <a:ext uri="{FF2B5EF4-FFF2-40B4-BE49-F238E27FC236}">
                <a16:creationId xmlns:a16="http://schemas.microsoft.com/office/drawing/2014/main" id="{65855673-EB01-4931-913A-1738A402DD5B}"/>
              </a:ext>
            </a:extLst>
          </p:cNvPr>
          <p:cNvSpPr/>
          <p:nvPr/>
        </p:nvSpPr>
        <p:spPr>
          <a:xfrm>
            <a:off x="5169616" y="1844824"/>
            <a:ext cx="482504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Control?</a:t>
            </a:r>
            <a:endParaRPr lang="en-US" altLang="ja-JP" sz="1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55" name="Line 8">
            <a:extLst>
              <a:ext uri="{FF2B5EF4-FFF2-40B4-BE49-F238E27FC236}">
                <a16:creationId xmlns:a16="http://schemas.microsoft.com/office/drawing/2014/main" id="{D637BB7C-05C1-47EB-9034-421D960B9DC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35696" y="764704"/>
            <a:ext cx="0" cy="270030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8" name="角丸四角形 92">
            <a:extLst>
              <a:ext uri="{FF2B5EF4-FFF2-40B4-BE49-F238E27FC236}">
                <a16:creationId xmlns:a16="http://schemas.microsoft.com/office/drawing/2014/main" id="{3EEAD36C-8430-425C-B61F-B40F0B351236}"/>
              </a:ext>
            </a:extLst>
          </p:cNvPr>
          <p:cNvSpPr/>
          <p:nvPr/>
        </p:nvSpPr>
        <p:spPr>
          <a:xfrm>
            <a:off x="215516" y="4797152"/>
            <a:ext cx="3708412" cy="5400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259" name="正方形/長方形 258">
            <a:extLst>
              <a:ext uri="{FF2B5EF4-FFF2-40B4-BE49-F238E27FC236}">
                <a16:creationId xmlns:a16="http://schemas.microsoft.com/office/drawing/2014/main" id="{57340622-FD8F-4D48-BADE-11AA4DA3F396}"/>
              </a:ext>
            </a:extLst>
          </p:cNvPr>
          <p:cNvSpPr/>
          <p:nvPr/>
        </p:nvSpPr>
        <p:spPr>
          <a:xfrm>
            <a:off x="1547741" y="4977172"/>
            <a:ext cx="86401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(R)AN / UPF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61" name="正方形/長方形 260">
            <a:extLst>
              <a:ext uri="{FF2B5EF4-FFF2-40B4-BE49-F238E27FC236}">
                <a16:creationId xmlns:a16="http://schemas.microsoft.com/office/drawing/2014/main" id="{E3CDABDD-05B1-4D1B-BE39-FB630F7A2D60}"/>
              </a:ext>
            </a:extLst>
          </p:cNvPr>
          <p:cNvSpPr/>
          <p:nvPr/>
        </p:nvSpPr>
        <p:spPr>
          <a:xfrm>
            <a:off x="1717787" y="3537012"/>
            <a:ext cx="706925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Edge DN1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87" name="角丸四角形 92">
            <a:extLst>
              <a:ext uri="{FF2B5EF4-FFF2-40B4-BE49-F238E27FC236}">
                <a16:creationId xmlns:a16="http://schemas.microsoft.com/office/drawing/2014/main" id="{94917ABC-0C59-42AB-BC13-5793F1834121}"/>
              </a:ext>
            </a:extLst>
          </p:cNvPr>
          <p:cNvSpPr/>
          <p:nvPr/>
        </p:nvSpPr>
        <p:spPr>
          <a:xfrm>
            <a:off x="503548" y="3753036"/>
            <a:ext cx="3420380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270" name="Line 8">
            <a:extLst>
              <a:ext uri="{FF2B5EF4-FFF2-40B4-BE49-F238E27FC236}">
                <a16:creationId xmlns:a16="http://schemas.microsoft.com/office/drawing/2014/main" id="{E5E270DB-3DD1-4730-93C6-01716DB48F6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920" y="4113076"/>
            <a:ext cx="576064" cy="0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31" name="Line 8">
            <a:extLst>
              <a:ext uri="{FF2B5EF4-FFF2-40B4-BE49-F238E27FC236}">
                <a16:creationId xmlns:a16="http://schemas.microsoft.com/office/drawing/2014/main" id="{752071ED-86A3-4E3F-8F68-A4CE653A1E3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7904" y="4365104"/>
            <a:ext cx="0" cy="1980220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39" name="Line 8">
            <a:extLst>
              <a:ext uri="{FF2B5EF4-FFF2-40B4-BE49-F238E27FC236}">
                <a16:creationId xmlns:a16="http://schemas.microsoft.com/office/drawing/2014/main" id="{C1834A63-A506-4F7E-9C90-76AFFB6C63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71900" y="1592796"/>
            <a:ext cx="0" cy="2268252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32" name="正方形/長方形 231">
            <a:extLst>
              <a:ext uri="{FF2B5EF4-FFF2-40B4-BE49-F238E27FC236}">
                <a16:creationId xmlns:a16="http://schemas.microsoft.com/office/drawing/2014/main" id="{01A50B3D-1BC3-494E-B8F7-43CD9B16601C}"/>
              </a:ext>
            </a:extLst>
          </p:cNvPr>
          <p:cNvSpPr/>
          <p:nvPr/>
        </p:nvSpPr>
        <p:spPr>
          <a:xfrm>
            <a:off x="3383868" y="5723964"/>
            <a:ext cx="626069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08" name="正方形/長方形 107">
            <a:extLst>
              <a:ext uri="{FF2B5EF4-FFF2-40B4-BE49-F238E27FC236}">
                <a16:creationId xmlns:a16="http://schemas.microsoft.com/office/drawing/2014/main" id="{B46BDD99-6879-42A8-A6C7-99939AC3F1C5}"/>
              </a:ext>
            </a:extLst>
          </p:cNvPr>
          <p:cNvSpPr/>
          <p:nvPr/>
        </p:nvSpPr>
        <p:spPr>
          <a:xfrm>
            <a:off x="2951820" y="2312876"/>
            <a:ext cx="1980220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C116BC04-E02B-42BA-9C8D-7E0FF9C8EA12}"/>
              </a:ext>
            </a:extLst>
          </p:cNvPr>
          <p:cNvSpPr/>
          <p:nvPr/>
        </p:nvSpPr>
        <p:spPr>
          <a:xfrm>
            <a:off x="3796171" y="2416242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A9A612C1-4562-4C7F-A7EA-E293130FDFB5}"/>
              </a:ext>
            </a:extLst>
          </p:cNvPr>
          <p:cNvSpPr/>
          <p:nvPr/>
        </p:nvSpPr>
        <p:spPr>
          <a:xfrm>
            <a:off x="2699792" y="3861048"/>
            <a:ext cx="1152128" cy="50405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52815C4E-DE51-4487-97CA-D489924D9040}"/>
              </a:ext>
            </a:extLst>
          </p:cNvPr>
          <p:cNvSpPr/>
          <p:nvPr/>
        </p:nvSpPr>
        <p:spPr>
          <a:xfrm>
            <a:off x="2771800" y="3933056"/>
            <a:ext cx="1033937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SFU or MCU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with STUN/ICE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41" name="正方形/長方形 240">
            <a:extLst>
              <a:ext uri="{FF2B5EF4-FFF2-40B4-BE49-F238E27FC236}">
                <a16:creationId xmlns:a16="http://schemas.microsoft.com/office/drawing/2014/main" id="{44A6B0DF-8694-461D-BB45-A1AC1AEC3E73}"/>
              </a:ext>
            </a:extLst>
          </p:cNvPr>
          <p:cNvSpPr/>
          <p:nvPr/>
        </p:nvSpPr>
        <p:spPr>
          <a:xfrm>
            <a:off x="3419872" y="1853208"/>
            <a:ext cx="482504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Control?</a:t>
            </a:r>
            <a:endParaRPr lang="en-US" altLang="ja-JP" sz="1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7" name="Line 8">
            <a:extLst>
              <a:ext uri="{FF2B5EF4-FFF2-40B4-BE49-F238E27FC236}">
                <a16:creationId xmlns:a16="http://schemas.microsoft.com/office/drawing/2014/main" id="{11F59344-B6DB-4A41-8A23-999D8928484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3508" y="3465004"/>
            <a:ext cx="0" cy="216024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23" name="Line 8">
            <a:extLst>
              <a:ext uri="{FF2B5EF4-FFF2-40B4-BE49-F238E27FC236}">
                <a16:creationId xmlns:a16="http://schemas.microsoft.com/office/drawing/2014/main" id="{FD9C782A-751D-43A3-B5F4-4853ED14B5A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3508" y="3465004"/>
            <a:ext cx="1692188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24" name="Line 8">
            <a:extLst>
              <a:ext uri="{FF2B5EF4-FFF2-40B4-BE49-F238E27FC236}">
                <a16:creationId xmlns:a16="http://schemas.microsoft.com/office/drawing/2014/main" id="{A0D5AB6C-EB8C-44D9-8A9B-D59D1BC25AB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3508" y="5625244"/>
            <a:ext cx="6084676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69106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Line 8">
            <a:extLst>
              <a:ext uri="{FF2B5EF4-FFF2-40B4-BE49-F238E27FC236}">
                <a16:creationId xmlns:a16="http://schemas.microsoft.com/office/drawing/2014/main" id="{43B13924-501F-4D3B-8067-D4B4D0971F7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3508" y="5625244"/>
            <a:ext cx="6084676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2" name="Line 8">
            <a:extLst>
              <a:ext uri="{FF2B5EF4-FFF2-40B4-BE49-F238E27FC236}">
                <a16:creationId xmlns:a16="http://schemas.microsoft.com/office/drawing/2014/main" id="{4F963F60-27C7-498D-92E9-9287CB80D31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228184" y="764704"/>
            <a:ext cx="0" cy="486054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1" name="Line 8">
            <a:extLst>
              <a:ext uri="{FF2B5EF4-FFF2-40B4-BE49-F238E27FC236}">
                <a16:creationId xmlns:a16="http://schemas.microsoft.com/office/drawing/2014/main" id="{46EA50A5-E37C-425B-B3DD-35AD9991980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35696" y="764704"/>
            <a:ext cx="4392488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0" name="Line 8">
            <a:extLst>
              <a:ext uri="{FF2B5EF4-FFF2-40B4-BE49-F238E27FC236}">
                <a16:creationId xmlns:a16="http://schemas.microsoft.com/office/drawing/2014/main" id="{01317CD0-CA4F-494A-963C-39800FC7859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3508" y="3465004"/>
            <a:ext cx="0" cy="216024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49" name="正方形/長方形 248">
            <a:extLst>
              <a:ext uri="{FF2B5EF4-FFF2-40B4-BE49-F238E27FC236}">
                <a16:creationId xmlns:a16="http://schemas.microsoft.com/office/drawing/2014/main" id="{18F27A5E-C735-476B-A338-F7C9436681E9}"/>
              </a:ext>
            </a:extLst>
          </p:cNvPr>
          <p:cNvSpPr/>
          <p:nvPr/>
        </p:nvSpPr>
        <p:spPr>
          <a:xfrm>
            <a:off x="6660232" y="764704"/>
            <a:ext cx="2340260" cy="486054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9" name="タイトル 3"/>
          <p:cNvSpPr>
            <a:spLocks noGrp="1"/>
          </p:cNvSpPr>
          <p:nvPr>
            <p:ph type="title"/>
          </p:nvPr>
        </p:nvSpPr>
        <p:spPr>
          <a:xfrm>
            <a:off x="254001" y="44624"/>
            <a:ext cx="8623300" cy="334640"/>
          </a:xfrm>
        </p:spPr>
        <p:txBody>
          <a:bodyPr anchor="ctr" anchorCtr="0">
            <a:noAutofit/>
          </a:bodyPr>
          <a:lstStyle/>
          <a:p>
            <a:r>
              <a:rPr lang="en-US" altLang="ja-JP" sz="2400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NW Architecture </a:t>
            </a:r>
            <a:r>
              <a:rPr lang="en-US" altLang="ja-JP" sz="2400" i="1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Example  </a:t>
            </a:r>
            <a:r>
              <a:rPr lang="en-US" altLang="ja-JP" sz="2000" i="1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ii) To Other Operators</a:t>
            </a:r>
            <a:endParaRPr lang="ja-JP" altLang="en-US" sz="2400" i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4" name="角丸四角形 92">
            <a:extLst>
              <a:ext uri="{FF2B5EF4-FFF2-40B4-BE49-F238E27FC236}">
                <a16:creationId xmlns:a16="http://schemas.microsoft.com/office/drawing/2014/main" id="{D587644A-0666-4886-9C44-5A6D76A516F6}"/>
              </a:ext>
            </a:extLst>
          </p:cNvPr>
          <p:cNvSpPr/>
          <p:nvPr/>
        </p:nvSpPr>
        <p:spPr>
          <a:xfrm>
            <a:off x="1871700" y="1061120"/>
            <a:ext cx="4212468" cy="229587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EABF70E6-D0BD-474A-B458-3A6D1F135903}"/>
              </a:ext>
            </a:extLst>
          </p:cNvPr>
          <p:cNvSpPr/>
          <p:nvPr/>
        </p:nvSpPr>
        <p:spPr>
          <a:xfrm>
            <a:off x="3523407" y="904074"/>
            <a:ext cx="72455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Center DN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80EC47CB-1AE1-49C1-8879-8BEEACCCE9EF}"/>
              </a:ext>
            </a:extLst>
          </p:cNvPr>
          <p:cNvSpPr/>
          <p:nvPr/>
        </p:nvSpPr>
        <p:spPr>
          <a:xfrm>
            <a:off x="3504619" y="584684"/>
            <a:ext cx="743345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A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2411760" y="1232756"/>
            <a:ext cx="3600400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3095836" y="1336122"/>
            <a:ext cx="2006255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 Signalling Server</a:t>
            </a: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(s)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0" name="角丸四角形 64">
            <a:extLst>
              <a:ext uri="{FF2B5EF4-FFF2-40B4-BE49-F238E27FC236}">
                <a16:creationId xmlns:a16="http://schemas.microsoft.com/office/drawing/2014/main" id="{6EEC59F4-3835-48CC-94B0-445C7CEB7BAE}"/>
              </a:ext>
            </a:extLst>
          </p:cNvPr>
          <p:cNvSpPr/>
          <p:nvPr/>
        </p:nvSpPr>
        <p:spPr>
          <a:xfrm>
            <a:off x="2303748" y="6340678"/>
            <a:ext cx="1620180" cy="43204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11" name="正方形/長方形 110">
            <a:extLst>
              <a:ext uri="{FF2B5EF4-FFF2-40B4-BE49-F238E27FC236}">
                <a16:creationId xmlns:a16="http://schemas.microsoft.com/office/drawing/2014/main" id="{A9172E26-C525-4BAA-94FB-34D46E4EBE65}"/>
              </a:ext>
            </a:extLst>
          </p:cNvPr>
          <p:cNvSpPr/>
          <p:nvPr/>
        </p:nvSpPr>
        <p:spPr>
          <a:xfrm>
            <a:off x="2833784" y="6377843"/>
            <a:ext cx="626069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 A1</a:t>
            </a:r>
          </a:p>
        </p:txBody>
      </p:sp>
      <p:sp>
        <p:nvSpPr>
          <p:cNvPr id="129" name="角丸四角形 92">
            <a:extLst>
              <a:ext uri="{FF2B5EF4-FFF2-40B4-BE49-F238E27FC236}">
                <a16:creationId xmlns:a16="http://schemas.microsoft.com/office/drawing/2014/main" id="{442CA8D7-F373-48B7-B16D-42E4AB51D402}"/>
              </a:ext>
            </a:extLst>
          </p:cNvPr>
          <p:cNvSpPr/>
          <p:nvPr/>
        </p:nvSpPr>
        <p:spPr>
          <a:xfrm>
            <a:off x="7200292" y="4765794"/>
            <a:ext cx="1620180" cy="5400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33" name="角丸四角形 64">
            <a:extLst>
              <a:ext uri="{FF2B5EF4-FFF2-40B4-BE49-F238E27FC236}">
                <a16:creationId xmlns:a16="http://schemas.microsoft.com/office/drawing/2014/main" id="{F311EC5C-3C1D-4D26-AD05-41E05A796DA4}"/>
              </a:ext>
            </a:extLst>
          </p:cNvPr>
          <p:cNvSpPr/>
          <p:nvPr/>
        </p:nvSpPr>
        <p:spPr>
          <a:xfrm>
            <a:off x="7200292" y="6345324"/>
            <a:ext cx="1620180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79B7DDC5-1A3B-4457-AD81-95F57EECC29D}"/>
              </a:ext>
            </a:extLst>
          </p:cNvPr>
          <p:cNvSpPr/>
          <p:nvPr/>
        </p:nvSpPr>
        <p:spPr>
          <a:xfrm>
            <a:off x="7730328" y="6382489"/>
            <a:ext cx="626069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 B</a:t>
            </a:r>
          </a:p>
        </p:txBody>
      </p:sp>
      <p:sp>
        <p:nvSpPr>
          <p:cNvPr id="138" name="角丸四角形 92">
            <a:extLst>
              <a:ext uri="{FF2B5EF4-FFF2-40B4-BE49-F238E27FC236}">
                <a16:creationId xmlns:a16="http://schemas.microsoft.com/office/drawing/2014/main" id="{9C8E5776-8134-4572-80F5-4E016A715718}"/>
              </a:ext>
            </a:extLst>
          </p:cNvPr>
          <p:cNvSpPr/>
          <p:nvPr/>
        </p:nvSpPr>
        <p:spPr>
          <a:xfrm>
            <a:off x="6768244" y="1065766"/>
            <a:ext cx="2124236" cy="225522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6B002214-249C-49DA-B710-2C58B046106D}"/>
              </a:ext>
            </a:extLst>
          </p:cNvPr>
          <p:cNvSpPr/>
          <p:nvPr/>
        </p:nvSpPr>
        <p:spPr>
          <a:xfrm>
            <a:off x="7483847" y="908720"/>
            <a:ext cx="72455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Center DN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17EF09A8-D7F2-4D39-BE00-0C70FA31116F}"/>
              </a:ext>
            </a:extLst>
          </p:cNvPr>
          <p:cNvSpPr/>
          <p:nvPr/>
        </p:nvSpPr>
        <p:spPr>
          <a:xfrm>
            <a:off x="6876256" y="1232756"/>
            <a:ext cx="19082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C5B958FB-73E5-4FDA-9406-5947D6F1428C}"/>
              </a:ext>
            </a:extLst>
          </p:cNvPr>
          <p:cNvSpPr/>
          <p:nvPr/>
        </p:nvSpPr>
        <p:spPr>
          <a:xfrm>
            <a:off x="7128284" y="1232756"/>
            <a:ext cx="1336904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Signalling Server</a:t>
            </a: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(s)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0978C5B3-1663-4268-A456-A90F4DE4ABFF}"/>
              </a:ext>
            </a:extLst>
          </p:cNvPr>
          <p:cNvSpPr/>
          <p:nvPr/>
        </p:nvSpPr>
        <p:spPr>
          <a:xfrm>
            <a:off x="7380313" y="2312876"/>
            <a:ext cx="1116124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6" name="正方形/長方形 145">
            <a:extLst>
              <a:ext uri="{FF2B5EF4-FFF2-40B4-BE49-F238E27FC236}">
                <a16:creationId xmlns:a16="http://schemas.microsoft.com/office/drawing/2014/main" id="{C1C6E171-F183-4BE8-8AB7-48C40CE6D870}"/>
              </a:ext>
            </a:extLst>
          </p:cNvPr>
          <p:cNvSpPr/>
          <p:nvPr/>
        </p:nvSpPr>
        <p:spPr>
          <a:xfrm>
            <a:off x="7956376" y="2416242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1880430B-695B-4C79-A7CB-411797B2D697}"/>
              </a:ext>
            </a:extLst>
          </p:cNvPr>
          <p:cNvSpPr/>
          <p:nvPr/>
        </p:nvSpPr>
        <p:spPr>
          <a:xfrm>
            <a:off x="7452320" y="584684"/>
            <a:ext cx="75180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B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0" name="Line 8">
            <a:extLst>
              <a:ext uri="{FF2B5EF4-FFF2-40B4-BE49-F238E27FC236}">
                <a16:creationId xmlns:a16="http://schemas.microsoft.com/office/drawing/2014/main" id="{E01AFD52-AE5F-4171-8C0F-2E1D85100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9772" y="1592796"/>
            <a:ext cx="0" cy="4752528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7136C60A-FD09-4ED6-B026-BB045BD3E436}"/>
              </a:ext>
            </a:extLst>
          </p:cNvPr>
          <p:cNvSpPr/>
          <p:nvPr/>
        </p:nvSpPr>
        <p:spPr>
          <a:xfrm>
            <a:off x="2233490" y="1808820"/>
            <a:ext cx="626069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8" name="正方形/長方形 157">
            <a:extLst>
              <a:ext uri="{FF2B5EF4-FFF2-40B4-BE49-F238E27FC236}">
                <a16:creationId xmlns:a16="http://schemas.microsoft.com/office/drawing/2014/main" id="{6790D9FB-22DB-4C80-9D28-3A0459F08767}"/>
              </a:ext>
            </a:extLst>
          </p:cNvPr>
          <p:cNvSpPr/>
          <p:nvPr/>
        </p:nvSpPr>
        <p:spPr>
          <a:xfrm>
            <a:off x="5472100" y="2816932"/>
            <a:ext cx="540060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0" name="正方形/長方形 159">
            <a:extLst>
              <a:ext uri="{FF2B5EF4-FFF2-40B4-BE49-F238E27FC236}">
                <a16:creationId xmlns:a16="http://schemas.microsoft.com/office/drawing/2014/main" id="{E193CD0C-C55C-4C98-BCA0-3B0AF547034B}"/>
              </a:ext>
            </a:extLst>
          </p:cNvPr>
          <p:cNvSpPr/>
          <p:nvPr/>
        </p:nvSpPr>
        <p:spPr>
          <a:xfrm>
            <a:off x="5580112" y="2920298"/>
            <a:ext cx="392736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SFU?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61" name="正方形/長方形 160">
            <a:extLst>
              <a:ext uri="{FF2B5EF4-FFF2-40B4-BE49-F238E27FC236}">
                <a16:creationId xmlns:a16="http://schemas.microsoft.com/office/drawing/2014/main" id="{23ABAF37-BAD5-468E-A4EE-6020E1359880}"/>
              </a:ext>
            </a:extLst>
          </p:cNvPr>
          <p:cNvSpPr/>
          <p:nvPr/>
        </p:nvSpPr>
        <p:spPr>
          <a:xfrm>
            <a:off x="6840252" y="2816932"/>
            <a:ext cx="540060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2" name="正方形/長方形 161">
            <a:extLst>
              <a:ext uri="{FF2B5EF4-FFF2-40B4-BE49-F238E27FC236}">
                <a16:creationId xmlns:a16="http://schemas.microsoft.com/office/drawing/2014/main" id="{5BEC7D97-D4E2-4314-93F4-83476D79A360}"/>
              </a:ext>
            </a:extLst>
          </p:cNvPr>
          <p:cNvSpPr/>
          <p:nvPr/>
        </p:nvSpPr>
        <p:spPr>
          <a:xfrm>
            <a:off x="6951572" y="2920298"/>
            <a:ext cx="392736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SFU?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81" name="Line 8">
            <a:extLst>
              <a:ext uri="{FF2B5EF4-FFF2-40B4-BE49-F238E27FC236}">
                <a16:creationId xmlns:a16="http://schemas.microsoft.com/office/drawing/2014/main" id="{3D71D09F-C11E-4D88-81A5-5EE7876A0E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5836" y="1592796"/>
            <a:ext cx="0" cy="720080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85" name="正方形/長方形 184">
            <a:extLst>
              <a:ext uri="{FF2B5EF4-FFF2-40B4-BE49-F238E27FC236}">
                <a16:creationId xmlns:a16="http://schemas.microsoft.com/office/drawing/2014/main" id="{038D46BB-EF00-4AFF-A779-EF2C237AFD0E}"/>
              </a:ext>
            </a:extLst>
          </p:cNvPr>
          <p:cNvSpPr/>
          <p:nvPr/>
        </p:nvSpPr>
        <p:spPr>
          <a:xfrm>
            <a:off x="2962405" y="1700808"/>
            <a:ext cx="411972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</a:t>
            </a:r>
            <a:r>
              <a:rPr lang="en-US" altLang="ja-JP" sz="10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Npcf</a:t>
            </a: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90" name="Line 8">
            <a:extLst>
              <a:ext uri="{FF2B5EF4-FFF2-40B4-BE49-F238E27FC236}">
                <a16:creationId xmlns:a16="http://schemas.microsoft.com/office/drawing/2014/main" id="{5A2C6473-0276-47A0-ADE5-456B219382A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5836" y="2672916"/>
            <a:ext cx="0" cy="2124236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11" name="正方形/長方形 210">
            <a:extLst>
              <a:ext uri="{FF2B5EF4-FFF2-40B4-BE49-F238E27FC236}">
                <a16:creationId xmlns:a16="http://schemas.microsoft.com/office/drawing/2014/main" id="{F75E0779-2E65-4A88-BEE7-736499B60529}"/>
              </a:ext>
            </a:extLst>
          </p:cNvPr>
          <p:cNvSpPr/>
          <p:nvPr/>
        </p:nvSpPr>
        <p:spPr>
          <a:xfrm>
            <a:off x="2915816" y="2869195"/>
            <a:ext cx="411972" cy="3077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24" name="正方形/長方形 223">
            <a:extLst>
              <a:ext uri="{FF2B5EF4-FFF2-40B4-BE49-F238E27FC236}">
                <a16:creationId xmlns:a16="http://schemas.microsoft.com/office/drawing/2014/main" id="{8AA17B13-2E08-47E3-9FEC-EFDB82DE59CE}"/>
              </a:ext>
            </a:extLst>
          </p:cNvPr>
          <p:cNvSpPr/>
          <p:nvPr/>
        </p:nvSpPr>
        <p:spPr>
          <a:xfrm>
            <a:off x="7596413" y="4941168"/>
            <a:ext cx="86401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(R)AN / UPF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25" name="Line 8">
            <a:extLst>
              <a:ext uri="{FF2B5EF4-FFF2-40B4-BE49-F238E27FC236}">
                <a16:creationId xmlns:a16="http://schemas.microsoft.com/office/drawing/2014/main" id="{1437FF43-7411-4146-A61D-A28DE5C766F6}"/>
              </a:ext>
            </a:extLst>
          </p:cNvPr>
          <p:cNvSpPr>
            <a:spLocks noChangeShapeType="1"/>
          </p:cNvSpPr>
          <p:nvPr/>
        </p:nvSpPr>
        <p:spPr bwMode="auto">
          <a:xfrm>
            <a:off x="8064388" y="1592796"/>
            <a:ext cx="0" cy="720080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26" name="正方形/長方形 225">
            <a:extLst>
              <a:ext uri="{FF2B5EF4-FFF2-40B4-BE49-F238E27FC236}">
                <a16:creationId xmlns:a16="http://schemas.microsoft.com/office/drawing/2014/main" id="{DC9061FE-977D-4AB8-9E88-93E2128A178C}"/>
              </a:ext>
            </a:extLst>
          </p:cNvPr>
          <p:cNvSpPr/>
          <p:nvPr/>
        </p:nvSpPr>
        <p:spPr>
          <a:xfrm>
            <a:off x="7930957" y="1700808"/>
            <a:ext cx="411972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</a:t>
            </a:r>
            <a:r>
              <a:rPr lang="en-US" altLang="ja-JP" sz="10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Npcf</a:t>
            </a: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7" name="Line 8">
            <a:extLst>
              <a:ext uri="{FF2B5EF4-FFF2-40B4-BE49-F238E27FC236}">
                <a16:creationId xmlns:a16="http://schemas.microsoft.com/office/drawing/2014/main" id="{EF48603D-2DCB-4B99-88C5-0C69E44FDC20}"/>
              </a:ext>
            </a:extLst>
          </p:cNvPr>
          <p:cNvSpPr>
            <a:spLocks noChangeShapeType="1"/>
          </p:cNvSpPr>
          <p:nvPr/>
        </p:nvSpPr>
        <p:spPr bwMode="auto">
          <a:xfrm>
            <a:off x="8064388" y="2672916"/>
            <a:ext cx="0" cy="2124236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28" name="正方形/長方形 227">
            <a:extLst>
              <a:ext uri="{FF2B5EF4-FFF2-40B4-BE49-F238E27FC236}">
                <a16:creationId xmlns:a16="http://schemas.microsoft.com/office/drawing/2014/main" id="{D86548EF-E7AB-4420-A231-DE180A9984EE}"/>
              </a:ext>
            </a:extLst>
          </p:cNvPr>
          <p:cNvSpPr/>
          <p:nvPr/>
        </p:nvSpPr>
        <p:spPr>
          <a:xfrm>
            <a:off x="7884368" y="2869195"/>
            <a:ext cx="411972" cy="3077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7" name="角丸四角形 92">
            <a:extLst>
              <a:ext uri="{FF2B5EF4-FFF2-40B4-BE49-F238E27FC236}">
                <a16:creationId xmlns:a16="http://schemas.microsoft.com/office/drawing/2014/main" id="{807E861C-9672-43A9-9FFA-F96BA3628594}"/>
              </a:ext>
            </a:extLst>
          </p:cNvPr>
          <p:cNvSpPr/>
          <p:nvPr/>
        </p:nvSpPr>
        <p:spPr>
          <a:xfrm>
            <a:off x="7524328" y="3753036"/>
            <a:ext cx="1296144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8695543E-67B5-4D11-9907-8AC2BD1F89D2}"/>
              </a:ext>
            </a:extLst>
          </p:cNvPr>
          <p:cNvSpPr/>
          <p:nvPr/>
        </p:nvSpPr>
        <p:spPr>
          <a:xfrm>
            <a:off x="7848364" y="3568370"/>
            <a:ext cx="621965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Edge DN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05814C1B-BF77-46B3-A1E4-C9ECD34C12ED}"/>
              </a:ext>
            </a:extLst>
          </p:cNvPr>
          <p:cNvSpPr/>
          <p:nvPr/>
        </p:nvSpPr>
        <p:spPr>
          <a:xfrm>
            <a:off x="7596336" y="3861048"/>
            <a:ext cx="1152128" cy="50405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6" name="正方形/長方形 135">
            <a:extLst>
              <a:ext uri="{FF2B5EF4-FFF2-40B4-BE49-F238E27FC236}">
                <a16:creationId xmlns:a16="http://schemas.microsoft.com/office/drawing/2014/main" id="{FCEBA0EF-6DE3-4670-B0FF-7AB0228A4F5D}"/>
              </a:ext>
            </a:extLst>
          </p:cNvPr>
          <p:cNvSpPr/>
          <p:nvPr/>
        </p:nvSpPr>
        <p:spPr>
          <a:xfrm>
            <a:off x="7668344" y="3933056"/>
            <a:ext cx="1033937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SFU or MCU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with STUN/ICE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29" name="Line 8">
            <a:extLst>
              <a:ext uri="{FF2B5EF4-FFF2-40B4-BE49-F238E27FC236}">
                <a16:creationId xmlns:a16="http://schemas.microsoft.com/office/drawing/2014/main" id="{4E91F8AA-FB4E-4D0C-8EA2-113BFBE55A0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52320" y="1592796"/>
            <a:ext cx="14001" cy="4752528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30" name="正方形/長方形 229">
            <a:extLst>
              <a:ext uri="{FF2B5EF4-FFF2-40B4-BE49-F238E27FC236}">
                <a16:creationId xmlns:a16="http://schemas.microsoft.com/office/drawing/2014/main" id="{E7C3DE76-58EC-4526-A6BD-0091E48E37E7}"/>
              </a:ext>
            </a:extLst>
          </p:cNvPr>
          <p:cNvSpPr/>
          <p:nvPr/>
        </p:nvSpPr>
        <p:spPr>
          <a:xfrm>
            <a:off x="7200292" y="1808820"/>
            <a:ext cx="626069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35" name="Line 8">
            <a:extLst>
              <a:ext uri="{FF2B5EF4-FFF2-40B4-BE49-F238E27FC236}">
                <a16:creationId xmlns:a16="http://schemas.microsoft.com/office/drawing/2014/main" id="{8A9CA4F8-C4B3-4F6E-95C4-8505EC652912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4448" y="4365104"/>
            <a:ext cx="0" cy="1980220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36" name="正方形/長方形 235">
            <a:extLst>
              <a:ext uri="{FF2B5EF4-FFF2-40B4-BE49-F238E27FC236}">
                <a16:creationId xmlns:a16="http://schemas.microsoft.com/office/drawing/2014/main" id="{E11EDF6E-01C0-4506-82EA-DB0964F8094A}"/>
              </a:ext>
            </a:extLst>
          </p:cNvPr>
          <p:cNvSpPr/>
          <p:nvPr/>
        </p:nvSpPr>
        <p:spPr>
          <a:xfrm>
            <a:off x="8280412" y="5723964"/>
            <a:ext cx="626069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38" name="正方形/長方形 237">
            <a:extLst>
              <a:ext uri="{FF2B5EF4-FFF2-40B4-BE49-F238E27FC236}">
                <a16:creationId xmlns:a16="http://schemas.microsoft.com/office/drawing/2014/main" id="{81AD0EDA-865E-4EDD-AF7F-0BFE9FB635AB}"/>
              </a:ext>
            </a:extLst>
          </p:cNvPr>
          <p:cNvSpPr/>
          <p:nvPr/>
        </p:nvSpPr>
        <p:spPr>
          <a:xfrm>
            <a:off x="6156176" y="1187460"/>
            <a:ext cx="553037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NNI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37" name="Line 8">
            <a:extLst>
              <a:ext uri="{FF2B5EF4-FFF2-40B4-BE49-F238E27FC236}">
                <a16:creationId xmlns:a16="http://schemas.microsoft.com/office/drawing/2014/main" id="{74D0E565-3E24-419B-832C-4813C811BEC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2160" y="1376772"/>
            <a:ext cx="900100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42" name="正方形/長方形 241">
            <a:extLst>
              <a:ext uri="{FF2B5EF4-FFF2-40B4-BE49-F238E27FC236}">
                <a16:creationId xmlns:a16="http://schemas.microsoft.com/office/drawing/2014/main" id="{65855673-EB01-4931-913A-1738A402DD5B}"/>
              </a:ext>
            </a:extLst>
          </p:cNvPr>
          <p:cNvSpPr/>
          <p:nvPr/>
        </p:nvSpPr>
        <p:spPr>
          <a:xfrm>
            <a:off x="5169616" y="1844824"/>
            <a:ext cx="482504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Control?</a:t>
            </a:r>
            <a:endParaRPr lang="en-US" altLang="ja-JP" sz="1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45" name="Line 8">
            <a:extLst>
              <a:ext uri="{FF2B5EF4-FFF2-40B4-BE49-F238E27FC236}">
                <a16:creationId xmlns:a16="http://schemas.microsoft.com/office/drawing/2014/main" id="{A2425327-0065-47F2-A79F-7C9BB87FFEF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128284" y="3176972"/>
            <a:ext cx="1476164" cy="684076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47" name="正方形/長方形 246">
            <a:extLst>
              <a:ext uri="{FF2B5EF4-FFF2-40B4-BE49-F238E27FC236}">
                <a16:creationId xmlns:a16="http://schemas.microsoft.com/office/drawing/2014/main" id="{22A8DBD6-A373-4682-A9B8-585FD8D83A42}"/>
              </a:ext>
            </a:extLst>
          </p:cNvPr>
          <p:cNvSpPr/>
          <p:nvPr/>
        </p:nvSpPr>
        <p:spPr>
          <a:xfrm>
            <a:off x="6179203" y="2771636"/>
            <a:ext cx="553037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NNI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rgbClr val="0000F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46" name="Line 8">
            <a:extLst>
              <a:ext uri="{FF2B5EF4-FFF2-40B4-BE49-F238E27FC236}">
                <a16:creationId xmlns:a16="http://schemas.microsoft.com/office/drawing/2014/main" id="{FF44CF09-3D57-49BE-BC29-2CC4A3E46BC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012160" y="2960948"/>
            <a:ext cx="864096" cy="0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4" name="Line 8">
            <a:extLst>
              <a:ext uri="{FF2B5EF4-FFF2-40B4-BE49-F238E27FC236}">
                <a16:creationId xmlns:a16="http://schemas.microsoft.com/office/drawing/2014/main" id="{C002AA18-F2B0-4090-B7CB-2165C18265D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3508" y="3465004"/>
            <a:ext cx="1692188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5" name="Line 8">
            <a:extLst>
              <a:ext uri="{FF2B5EF4-FFF2-40B4-BE49-F238E27FC236}">
                <a16:creationId xmlns:a16="http://schemas.microsoft.com/office/drawing/2014/main" id="{D637BB7C-05C1-47EB-9034-421D960B9DC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35696" y="764704"/>
            <a:ext cx="0" cy="270030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8" name="角丸四角形 92">
            <a:extLst>
              <a:ext uri="{FF2B5EF4-FFF2-40B4-BE49-F238E27FC236}">
                <a16:creationId xmlns:a16="http://schemas.microsoft.com/office/drawing/2014/main" id="{3EEAD36C-8430-425C-B61F-B40F0B351236}"/>
              </a:ext>
            </a:extLst>
          </p:cNvPr>
          <p:cNvSpPr/>
          <p:nvPr/>
        </p:nvSpPr>
        <p:spPr>
          <a:xfrm>
            <a:off x="215516" y="4797152"/>
            <a:ext cx="3708412" cy="5400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259" name="正方形/長方形 258">
            <a:extLst>
              <a:ext uri="{FF2B5EF4-FFF2-40B4-BE49-F238E27FC236}">
                <a16:creationId xmlns:a16="http://schemas.microsoft.com/office/drawing/2014/main" id="{57340622-FD8F-4D48-BADE-11AA4DA3F396}"/>
              </a:ext>
            </a:extLst>
          </p:cNvPr>
          <p:cNvSpPr/>
          <p:nvPr/>
        </p:nvSpPr>
        <p:spPr>
          <a:xfrm>
            <a:off x="1547741" y="4977172"/>
            <a:ext cx="86401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(R)AN / UPF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61" name="正方形/長方形 260">
            <a:extLst>
              <a:ext uri="{FF2B5EF4-FFF2-40B4-BE49-F238E27FC236}">
                <a16:creationId xmlns:a16="http://schemas.microsoft.com/office/drawing/2014/main" id="{E3CDABDD-05B1-4D1B-BE39-FB630F7A2D60}"/>
              </a:ext>
            </a:extLst>
          </p:cNvPr>
          <p:cNvSpPr/>
          <p:nvPr/>
        </p:nvSpPr>
        <p:spPr>
          <a:xfrm>
            <a:off x="1717787" y="3537012"/>
            <a:ext cx="706925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Edge DN1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87" name="角丸四角形 92">
            <a:extLst>
              <a:ext uri="{FF2B5EF4-FFF2-40B4-BE49-F238E27FC236}">
                <a16:creationId xmlns:a16="http://schemas.microsoft.com/office/drawing/2014/main" id="{94917ABC-0C59-42AB-BC13-5793F1834121}"/>
              </a:ext>
            </a:extLst>
          </p:cNvPr>
          <p:cNvSpPr/>
          <p:nvPr/>
        </p:nvSpPr>
        <p:spPr>
          <a:xfrm>
            <a:off x="503548" y="3753036"/>
            <a:ext cx="3420380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231" name="Line 8">
            <a:extLst>
              <a:ext uri="{FF2B5EF4-FFF2-40B4-BE49-F238E27FC236}">
                <a16:creationId xmlns:a16="http://schemas.microsoft.com/office/drawing/2014/main" id="{752071ED-86A3-4E3F-8F68-A4CE653A1E3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7904" y="4365104"/>
            <a:ext cx="0" cy="1980220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39" name="Line 8">
            <a:extLst>
              <a:ext uri="{FF2B5EF4-FFF2-40B4-BE49-F238E27FC236}">
                <a16:creationId xmlns:a16="http://schemas.microsoft.com/office/drawing/2014/main" id="{C1834A63-A506-4F7E-9C90-76AFFB6C63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71900" y="1592796"/>
            <a:ext cx="0" cy="2268252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32" name="正方形/長方形 231">
            <a:extLst>
              <a:ext uri="{FF2B5EF4-FFF2-40B4-BE49-F238E27FC236}">
                <a16:creationId xmlns:a16="http://schemas.microsoft.com/office/drawing/2014/main" id="{01A50B3D-1BC3-494E-B8F7-43CD9B16601C}"/>
              </a:ext>
            </a:extLst>
          </p:cNvPr>
          <p:cNvSpPr/>
          <p:nvPr/>
        </p:nvSpPr>
        <p:spPr>
          <a:xfrm>
            <a:off x="3383868" y="5723964"/>
            <a:ext cx="626069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08" name="正方形/長方形 107">
            <a:extLst>
              <a:ext uri="{FF2B5EF4-FFF2-40B4-BE49-F238E27FC236}">
                <a16:creationId xmlns:a16="http://schemas.microsoft.com/office/drawing/2014/main" id="{B46BDD99-6879-42A8-A6C7-99939AC3F1C5}"/>
              </a:ext>
            </a:extLst>
          </p:cNvPr>
          <p:cNvSpPr/>
          <p:nvPr/>
        </p:nvSpPr>
        <p:spPr>
          <a:xfrm>
            <a:off x="2951820" y="2312876"/>
            <a:ext cx="1980220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C116BC04-E02B-42BA-9C8D-7E0FF9C8EA12}"/>
              </a:ext>
            </a:extLst>
          </p:cNvPr>
          <p:cNvSpPr/>
          <p:nvPr/>
        </p:nvSpPr>
        <p:spPr>
          <a:xfrm>
            <a:off x="3796171" y="2416242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A9A612C1-4562-4C7F-A7EA-E293130FDFB5}"/>
              </a:ext>
            </a:extLst>
          </p:cNvPr>
          <p:cNvSpPr/>
          <p:nvPr/>
        </p:nvSpPr>
        <p:spPr>
          <a:xfrm>
            <a:off x="2699792" y="3861048"/>
            <a:ext cx="1152128" cy="50405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52815C4E-DE51-4487-97CA-D489924D9040}"/>
              </a:ext>
            </a:extLst>
          </p:cNvPr>
          <p:cNvSpPr/>
          <p:nvPr/>
        </p:nvSpPr>
        <p:spPr>
          <a:xfrm>
            <a:off x="2771800" y="3933056"/>
            <a:ext cx="1033937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SFU or MCU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with STUN/ICE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43" name="Line 8">
            <a:extLst>
              <a:ext uri="{FF2B5EF4-FFF2-40B4-BE49-F238E27FC236}">
                <a16:creationId xmlns:a16="http://schemas.microsoft.com/office/drawing/2014/main" id="{D3953780-776B-43BB-A942-E07454F81A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7904" y="3176972"/>
            <a:ext cx="1980220" cy="684076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41" name="正方形/長方形 240">
            <a:extLst>
              <a:ext uri="{FF2B5EF4-FFF2-40B4-BE49-F238E27FC236}">
                <a16:creationId xmlns:a16="http://schemas.microsoft.com/office/drawing/2014/main" id="{44A6B0DF-8694-461D-BB45-A1AC1AEC3E73}"/>
              </a:ext>
            </a:extLst>
          </p:cNvPr>
          <p:cNvSpPr/>
          <p:nvPr/>
        </p:nvSpPr>
        <p:spPr>
          <a:xfrm>
            <a:off x="3419872" y="1853208"/>
            <a:ext cx="482504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Control?</a:t>
            </a:r>
            <a:endParaRPr lang="en-US" altLang="ja-JP" sz="1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87" name="Line 8">
            <a:extLst>
              <a:ext uri="{FF2B5EF4-FFF2-40B4-BE49-F238E27FC236}">
                <a16:creationId xmlns:a16="http://schemas.microsoft.com/office/drawing/2014/main" id="{C059DCB5-0C5A-4696-AD7C-6B7200BDF0D0}"/>
              </a:ext>
            </a:extLst>
          </p:cNvPr>
          <p:cNvSpPr>
            <a:spLocks noChangeShapeType="1"/>
          </p:cNvSpPr>
          <p:nvPr/>
        </p:nvSpPr>
        <p:spPr bwMode="auto">
          <a:xfrm>
            <a:off x="8654904" y="1592796"/>
            <a:ext cx="0" cy="2268252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88" name="正方形/長方形 287">
            <a:extLst>
              <a:ext uri="{FF2B5EF4-FFF2-40B4-BE49-F238E27FC236}">
                <a16:creationId xmlns:a16="http://schemas.microsoft.com/office/drawing/2014/main" id="{ABCD5368-0022-427D-B923-E974CF635077}"/>
              </a:ext>
            </a:extLst>
          </p:cNvPr>
          <p:cNvSpPr/>
          <p:nvPr/>
        </p:nvSpPr>
        <p:spPr>
          <a:xfrm>
            <a:off x="8424428" y="1844824"/>
            <a:ext cx="482504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Control?</a:t>
            </a:r>
            <a:endParaRPr lang="en-US" altLang="ja-JP" sz="1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89" name="Line 8">
            <a:extLst>
              <a:ext uri="{FF2B5EF4-FFF2-40B4-BE49-F238E27FC236}">
                <a16:creationId xmlns:a16="http://schemas.microsoft.com/office/drawing/2014/main" id="{5519B259-6B45-499F-9922-25202908F1A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32140" y="1592796"/>
            <a:ext cx="0" cy="1224136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90" name="正方形/長方形 289">
            <a:extLst>
              <a:ext uri="{FF2B5EF4-FFF2-40B4-BE49-F238E27FC236}">
                <a16:creationId xmlns:a16="http://schemas.microsoft.com/office/drawing/2014/main" id="{78AF7295-7EE2-45E6-BAFA-73E3C1226541}"/>
              </a:ext>
            </a:extLst>
          </p:cNvPr>
          <p:cNvSpPr/>
          <p:nvPr/>
        </p:nvSpPr>
        <p:spPr>
          <a:xfrm>
            <a:off x="5580112" y="2375012"/>
            <a:ext cx="482504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Control?</a:t>
            </a:r>
            <a:endParaRPr lang="en-US" altLang="ja-JP" sz="1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91" name="Line 8">
            <a:extLst>
              <a:ext uri="{FF2B5EF4-FFF2-40B4-BE49-F238E27FC236}">
                <a16:creationId xmlns:a16="http://schemas.microsoft.com/office/drawing/2014/main" id="{BCA17168-AC39-4E15-AD99-2DA7DF6AA433}"/>
              </a:ext>
            </a:extLst>
          </p:cNvPr>
          <p:cNvSpPr>
            <a:spLocks noChangeShapeType="1"/>
          </p:cNvSpPr>
          <p:nvPr/>
        </p:nvSpPr>
        <p:spPr bwMode="auto">
          <a:xfrm>
            <a:off x="6969816" y="1592796"/>
            <a:ext cx="0" cy="1224136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92" name="正方形/長方形 291">
            <a:extLst>
              <a:ext uri="{FF2B5EF4-FFF2-40B4-BE49-F238E27FC236}">
                <a16:creationId xmlns:a16="http://schemas.microsoft.com/office/drawing/2014/main" id="{036E6D76-AE01-4CE0-ADCB-C2CB8627C895}"/>
              </a:ext>
            </a:extLst>
          </p:cNvPr>
          <p:cNvSpPr/>
          <p:nvPr/>
        </p:nvSpPr>
        <p:spPr>
          <a:xfrm>
            <a:off x="6825800" y="2375012"/>
            <a:ext cx="482504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Control?</a:t>
            </a:r>
            <a:endParaRPr lang="en-US" altLang="ja-JP" sz="1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19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Line 8">
            <a:extLst>
              <a:ext uri="{FF2B5EF4-FFF2-40B4-BE49-F238E27FC236}">
                <a16:creationId xmlns:a16="http://schemas.microsoft.com/office/drawing/2014/main" id="{43B13924-501F-4D3B-8067-D4B4D0971F7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3508" y="5625244"/>
            <a:ext cx="6084676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2" name="Line 8">
            <a:extLst>
              <a:ext uri="{FF2B5EF4-FFF2-40B4-BE49-F238E27FC236}">
                <a16:creationId xmlns:a16="http://schemas.microsoft.com/office/drawing/2014/main" id="{4F963F60-27C7-498D-92E9-9287CB80D31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228184" y="764704"/>
            <a:ext cx="0" cy="486054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1" name="Line 8">
            <a:extLst>
              <a:ext uri="{FF2B5EF4-FFF2-40B4-BE49-F238E27FC236}">
                <a16:creationId xmlns:a16="http://schemas.microsoft.com/office/drawing/2014/main" id="{46EA50A5-E37C-425B-B3DD-35AD9991980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35696" y="764704"/>
            <a:ext cx="4392488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0" name="Line 8">
            <a:extLst>
              <a:ext uri="{FF2B5EF4-FFF2-40B4-BE49-F238E27FC236}">
                <a16:creationId xmlns:a16="http://schemas.microsoft.com/office/drawing/2014/main" id="{01317CD0-CA4F-494A-963C-39800FC7859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3508" y="3465004"/>
            <a:ext cx="0" cy="216024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49" name="正方形/長方形 248">
            <a:extLst>
              <a:ext uri="{FF2B5EF4-FFF2-40B4-BE49-F238E27FC236}">
                <a16:creationId xmlns:a16="http://schemas.microsoft.com/office/drawing/2014/main" id="{18F27A5E-C735-476B-A338-F7C9436681E9}"/>
              </a:ext>
            </a:extLst>
          </p:cNvPr>
          <p:cNvSpPr/>
          <p:nvPr/>
        </p:nvSpPr>
        <p:spPr>
          <a:xfrm>
            <a:off x="6660232" y="764704"/>
            <a:ext cx="2340260" cy="486054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9" name="タイトル 3"/>
          <p:cNvSpPr>
            <a:spLocks noGrp="1"/>
          </p:cNvSpPr>
          <p:nvPr>
            <p:ph type="title"/>
          </p:nvPr>
        </p:nvSpPr>
        <p:spPr>
          <a:xfrm>
            <a:off x="254001" y="44624"/>
            <a:ext cx="8623300" cy="334640"/>
          </a:xfrm>
        </p:spPr>
        <p:txBody>
          <a:bodyPr anchor="ctr" anchorCtr="0">
            <a:noAutofit/>
          </a:bodyPr>
          <a:lstStyle/>
          <a:p>
            <a:r>
              <a:rPr lang="en-US" altLang="ja-JP" sz="2400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NW Architecture </a:t>
            </a:r>
            <a:r>
              <a:rPr lang="en-US" altLang="ja-JP" sz="2400" i="1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Example  </a:t>
            </a:r>
            <a:r>
              <a:rPr lang="en-US" altLang="ja-JP" sz="2000" i="1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iii) OTT To Other Operators</a:t>
            </a:r>
            <a:endParaRPr lang="ja-JP" altLang="en-US" sz="2400" i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4" name="角丸四角形 92">
            <a:extLst>
              <a:ext uri="{FF2B5EF4-FFF2-40B4-BE49-F238E27FC236}">
                <a16:creationId xmlns:a16="http://schemas.microsoft.com/office/drawing/2014/main" id="{D587644A-0666-4886-9C44-5A6D76A516F6}"/>
              </a:ext>
            </a:extLst>
          </p:cNvPr>
          <p:cNvSpPr/>
          <p:nvPr/>
        </p:nvSpPr>
        <p:spPr>
          <a:xfrm>
            <a:off x="1871700" y="1061120"/>
            <a:ext cx="4212468" cy="229587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EABF70E6-D0BD-474A-B458-3A6D1F135903}"/>
              </a:ext>
            </a:extLst>
          </p:cNvPr>
          <p:cNvSpPr/>
          <p:nvPr/>
        </p:nvSpPr>
        <p:spPr>
          <a:xfrm>
            <a:off x="3523407" y="904074"/>
            <a:ext cx="72455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Center DN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80EC47CB-1AE1-49C1-8879-8BEEACCCE9EF}"/>
              </a:ext>
            </a:extLst>
          </p:cNvPr>
          <p:cNvSpPr/>
          <p:nvPr/>
        </p:nvSpPr>
        <p:spPr>
          <a:xfrm>
            <a:off x="3504619" y="584684"/>
            <a:ext cx="743345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A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CDB4D862-9D8E-4048-AC32-BBFFF2F1ED2B}"/>
              </a:ext>
            </a:extLst>
          </p:cNvPr>
          <p:cNvSpPr/>
          <p:nvPr/>
        </p:nvSpPr>
        <p:spPr>
          <a:xfrm>
            <a:off x="2411760" y="1232756"/>
            <a:ext cx="3600400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97546F51-E310-4013-8365-10A13EBBD6DE}"/>
              </a:ext>
            </a:extLst>
          </p:cNvPr>
          <p:cNvSpPr/>
          <p:nvPr/>
        </p:nvSpPr>
        <p:spPr>
          <a:xfrm>
            <a:off x="3095836" y="1336122"/>
            <a:ext cx="2006255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 Signalling Server</a:t>
            </a: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(s)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9" name="角丸四角形 92">
            <a:extLst>
              <a:ext uri="{FF2B5EF4-FFF2-40B4-BE49-F238E27FC236}">
                <a16:creationId xmlns:a16="http://schemas.microsoft.com/office/drawing/2014/main" id="{442CA8D7-F373-48B7-B16D-42E4AB51D402}"/>
              </a:ext>
            </a:extLst>
          </p:cNvPr>
          <p:cNvSpPr/>
          <p:nvPr/>
        </p:nvSpPr>
        <p:spPr>
          <a:xfrm>
            <a:off x="7200292" y="4765794"/>
            <a:ext cx="1620180" cy="5400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33" name="角丸四角形 64">
            <a:extLst>
              <a:ext uri="{FF2B5EF4-FFF2-40B4-BE49-F238E27FC236}">
                <a16:creationId xmlns:a16="http://schemas.microsoft.com/office/drawing/2014/main" id="{F311EC5C-3C1D-4D26-AD05-41E05A796DA4}"/>
              </a:ext>
            </a:extLst>
          </p:cNvPr>
          <p:cNvSpPr/>
          <p:nvPr/>
        </p:nvSpPr>
        <p:spPr>
          <a:xfrm>
            <a:off x="7200292" y="6345324"/>
            <a:ext cx="1620180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79B7DDC5-1A3B-4457-AD81-95F57EECC29D}"/>
              </a:ext>
            </a:extLst>
          </p:cNvPr>
          <p:cNvSpPr/>
          <p:nvPr/>
        </p:nvSpPr>
        <p:spPr>
          <a:xfrm>
            <a:off x="7730328" y="6382489"/>
            <a:ext cx="626069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 B</a:t>
            </a:r>
          </a:p>
        </p:txBody>
      </p:sp>
      <p:sp>
        <p:nvSpPr>
          <p:cNvPr id="138" name="角丸四角形 92">
            <a:extLst>
              <a:ext uri="{FF2B5EF4-FFF2-40B4-BE49-F238E27FC236}">
                <a16:creationId xmlns:a16="http://schemas.microsoft.com/office/drawing/2014/main" id="{9C8E5776-8134-4572-80F5-4E016A715718}"/>
              </a:ext>
            </a:extLst>
          </p:cNvPr>
          <p:cNvSpPr/>
          <p:nvPr/>
        </p:nvSpPr>
        <p:spPr>
          <a:xfrm>
            <a:off x="6768244" y="1065766"/>
            <a:ext cx="2124236" cy="2255222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6B002214-249C-49DA-B710-2C58B046106D}"/>
              </a:ext>
            </a:extLst>
          </p:cNvPr>
          <p:cNvSpPr/>
          <p:nvPr/>
        </p:nvSpPr>
        <p:spPr>
          <a:xfrm>
            <a:off x="7483847" y="908720"/>
            <a:ext cx="72455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Center DN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17EF09A8-D7F2-4D39-BE00-0C70FA31116F}"/>
              </a:ext>
            </a:extLst>
          </p:cNvPr>
          <p:cNvSpPr/>
          <p:nvPr/>
        </p:nvSpPr>
        <p:spPr>
          <a:xfrm>
            <a:off x="6876256" y="1232756"/>
            <a:ext cx="19082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C5B958FB-73E5-4FDA-9406-5947D6F1428C}"/>
              </a:ext>
            </a:extLst>
          </p:cNvPr>
          <p:cNvSpPr/>
          <p:nvPr/>
        </p:nvSpPr>
        <p:spPr>
          <a:xfrm>
            <a:off x="7128284" y="1232756"/>
            <a:ext cx="1336904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Signalling Server</a:t>
            </a: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(s)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0978C5B3-1663-4268-A456-A90F4DE4ABFF}"/>
              </a:ext>
            </a:extLst>
          </p:cNvPr>
          <p:cNvSpPr/>
          <p:nvPr/>
        </p:nvSpPr>
        <p:spPr>
          <a:xfrm>
            <a:off x="7380313" y="2312876"/>
            <a:ext cx="1116124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6" name="正方形/長方形 145">
            <a:extLst>
              <a:ext uri="{FF2B5EF4-FFF2-40B4-BE49-F238E27FC236}">
                <a16:creationId xmlns:a16="http://schemas.microsoft.com/office/drawing/2014/main" id="{C1C6E171-F183-4BE8-8AB7-48C40CE6D870}"/>
              </a:ext>
            </a:extLst>
          </p:cNvPr>
          <p:cNvSpPr/>
          <p:nvPr/>
        </p:nvSpPr>
        <p:spPr>
          <a:xfrm>
            <a:off x="7956376" y="2416242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1880430B-695B-4C79-A7CB-411797B2D697}"/>
              </a:ext>
            </a:extLst>
          </p:cNvPr>
          <p:cNvSpPr/>
          <p:nvPr/>
        </p:nvSpPr>
        <p:spPr>
          <a:xfrm>
            <a:off x="7452320" y="584684"/>
            <a:ext cx="75180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Operator B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8" name="正方形/長方形 157">
            <a:extLst>
              <a:ext uri="{FF2B5EF4-FFF2-40B4-BE49-F238E27FC236}">
                <a16:creationId xmlns:a16="http://schemas.microsoft.com/office/drawing/2014/main" id="{6790D9FB-22DB-4C80-9D28-3A0459F08767}"/>
              </a:ext>
            </a:extLst>
          </p:cNvPr>
          <p:cNvSpPr/>
          <p:nvPr/>
        </p:nvSpPr>
        <p:spPr>
          <a:xfrm>
            <a:off x="5472100" y="2816932"/>
            <a:ext cx="540060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0" name="正方形/長方形 159">
            <a:extLst>
              <a:ext uri="{FF2B5EF4-FFF2-40B4-BE49-F238E27FC236}">
                <a16:creationId xmlns:a16="http://schemas.microsoft.com/office/drawing/2014/main" id="{E193CD0C-C55C-4C98-BCA0-3B0AF547034B}"/>
              </a:ext>
            </a:extLst>
          </p:cNvPr>
          <p:cNvSpPr/>
          <p:nvPr/>
        </p:nvSpPr>
        <p:spPr>
          <a:xfrm>
            <a:off x="5580112" y="2920298"/>
            <a:ext cx="392736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SFU?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61" name="正方形/長方形 160">
            <a:extLst>
              <a:ext uri="{FF2B5EF4-FFF2-40B4-BE49-F238E27FC236}">
                <a16:creationId xmlns:a16="http://schemas.microsoft.com/office/drawing/2014/main" id="{23ABAF37-BAD5-468E-A4EE-6020E1359880}"/>
              </a:ext>
            </a:extLst>
          </p:cNvPr>
          <p:cNvSpPr/>
          <p:nvPr/>
        </p:nvSpPr>
        <p:spPr>
          <a:xfrm>
            <a:off x="6840252" y="2816932"/>
            <a:ext cx="540060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2" name="正方形/長方形 161">
            <a:extLst>
              <a:ext uri="{FF2B5EF4-FFF2-40B4-BE49-F238E27FC236}">
                <a16:creationId xmlns:a16="http://schemas.microsoft.com/office/drawing/2014/main" id="{5BEC7D97-D4E2-4314-93F4-83476D79A360}"/>
              </a:ext>
            </a:extLst>
          </p:cNvPr>
          <p:cNvSpPr/>
          <p:nvPr/>
        </p:nvSpPr>
        <p:spPr>
          <a:xfrm>
            <a:off x="6951572" y="2920298"/>
            <a:ext cx="392736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SFU?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90" name="Line 8">
            <a:extLst>
              <a:ext uri="{FF2B5EF4-FFF2-40B4-BE49-F238E27FC236}">
                <a16:creationId xmlns:a16="http://schemas.microsoft.com/office/drawing/2014/main" id="{5A2C6473-0276-47A0-ADE5-456B219382A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5836" y="2672916"/>
            <a:ext cx="0" cy="2124236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11" name="正方形/長方形 210">
            <a:extLst>
              <a:ext uri="{FF2B5EF4-FFF2-40B4-BE49-F238E27FC236}">
                <a16:creationId xmlns:a16="http://schemas.microsoft.com/office/drawing/2014/main" id="{F75E0779-2E65-4A88-BEE7-736499B60529}"/>
              </a:ext>
            </a:extLst>
          </p:cNvPr>
          <p:cNvSpPr/>
          <p:nvPr/>
        </p:nvSpPr>
        <p:spPr>
          <a:xfrm>
            <a:off x="2915816" y="2869195"/>
            <a:ext cx="411972" cy="3077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24" name="正方形/長方形 223">
            <a:extLst>
              <a:ext uri="{FF2B5EF4-FFF2-40B4-BE49-F238E27FC236}">
                <a16:creationId xmlns:a16="http://schemas.microsoft.com/office/drawing/2014/main" id="{8AA17B13-2E08-47E3-9FEC-EFDB82DE59CE}"/>
              </a:ext>
            </a:extLst>
          </p:cNvPr>
          <p:cNvSpPr/>
          <p:nvPr/>
        </p:nvSpPr>
        <p:spPr>
          <a:xfrm>
            <a:off x="7596413" y="4941168"/>
            <a:ext cx="86401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(R)AN / UPF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25" name="Line 8">
            <a:extLst>
              <a:ext uri="{FF2B5EF4-FFF2-40B4-BE49-F238E27FC236}">
                <a16:creationId xmlns:a16="http://schemas.microsoft.com/office/drawing/2014/main" id="{1437FF43-7411-4146-A61D-A28DE5C766F6}"/>
              </a:ext>
            </a:extLst>
          </p:cNvPr>
          <p:cNvSpPr>
            <a:spLocks noChangeShapeType="1"/>
          </p:cNvSpPr>
          <p:nvPr/>
        </p:nvSpPr>
        <p:spPr bwMode="auto">
          <a:xfrm>
            <a:off x="8064388" y="1592796"/>
            <a:ext cx="0" cy="720080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26" name="正方形/長方形 225">
            <a:extLst>
              <a:ext uri="{FF2B5EF4-FFF2-40B4-BE49-F238E27FC236}">
                <a16:creationId xmlns:a16="http://schemas.microsoft.com/office/drawing/2014/main" id="{DC9061FE-977D-4AB8-9E88-93E2128A178C}"/>
              </a:ext>
            </a:extLst>
          </p:cNvPr>
          <p:cNvSpPr/>
          <p:nvPr/>
        </p:nvSpPr>
        <p:spPr>
          <a:xfrm>
            <a:off x="7930957" y="1700808"/>
            <a:ext cx="411972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</a:t>
            </a:r>
            <a:r>
              <a:rPr lang="en-US" altLang="ja-JP" sz="10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Npcf</a:t>
            </a: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7" name="Line 8">
            <a:extLst>
              <a:ext uri="{FF2B5EF4-FFF2-40B4-BE49-F238E27FC236}">
                <a16:creationId xmlns:a16="http://schemas.microsoft.com/office/drawing/2014/main" id="{EF48603D-2DCB-4B99-88C5-0C69E44FDC20}"/>
              </a:ext>
            </a:extLst>
          </p:cNvPr>
          <p:cNvSpPr>
            <a:spLocks noChangeShapeType="1"/>
          </p:cNvSpPr>
          <p:nvPr/>
        </p:nvSpPr>
        <p:spPr bwMode="auto">
          <a:xfrm>
            <a:off x="8064388" y="2672916"/>
            <a:ext cx="0" cy="2124236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28" name="正方形/長方形 227">
            <a:extLst>
              <a:ext uri="{FF2B5EF4-FFF2-40B4-BE49-F238E27FC236}">
                <a16:creationId xmlns:a16="http://schemas.microsoft.com/office/drawing/2014/main" id="{D86548EF-E7AB-4420-A231-DE180A9984EE}"/>
              </a:ext>
            </a:extLst>
          </p:cNvPr>
          <p:cNvSpPr/>
          <p:nvPr/>
        </p:nvSpPr>
        <p:spPr>
          <a:xfrm>
            <a:off x="7884368" y="2869195"/>
            <a:ext cx="411972" cy="3077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7" name="角丸四角形 92">
            <a:extLst>
              <a:ext uri="{FF2B5EF4-FFF2-40B4-BE49-F238E27FC236}">
                <a16:creationId xmlns:a16="http://schemas.microsoft.com/office/drawing/2014/main" id="{807E861C-9672-43A9-9FFA-F96BA3628594}"/>
              </a:ext>
            </a:extLst>
          </p:cNvPr>
          <p:cNvSpPr/>
          <p:nvPr/>
        </p:nvSpPr>
        <p:spPr>
          <a:xfrm>
            <a:off x="7524328" y="3753036"/>
            <a:ext cx="1296144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8695543E-67B5-4D11-9907-8AC2BD1F89D2}"/>
              </a:ext>
            </a:extLst>
          </p:cNvPr>
          <p:cNvSpPr/>
          <p:nvPr/>
        </p:nvSpPr>
        <p:spPr>
          <a:xfrm>
            <a:off x="7848364" y="3568370"/>
            <a:ext cx="621965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Edge DN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05814C1B-BF77-46B3-A1E4-C9ECD34C12ED}"/>
              </a:ext>
            </a:extLst>
          </p:cNvPr>
          <p:cNvSpPr/>
          <p:nvPr/>
        </p:nvSpPr>
        <p:spPr>
          <a:xfrm>
            <a:off x="7596336" y="3861048"/>
            <a:ext cx="1152128" cy="50405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6" name="正方形/長方形 135">
            <a:extLst>
              <a:ext uri="{FF2B5EF4-FFF2-40B4-BE49-F238E27FC236}">
                <a16:creationId xmlns:a16="http://schemas.microsoft.com/office/drawing/2014/main" id="{FCEBA0EF-6DE3-4670-B0FF-7AB0228A4F5D}"/>
              </a:ext>
            </a:extLst>
          </p:cNvPr>
          <p:cNvSpPr/>
          <p:nvPr/>
        </p:nvSpPr>
        <p:spPr>
          <a:xfrm>
            <a:off x="7668344" y="3933056"/>
            <a:ext cx="1033937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SFU or MCU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with STUN/ICE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29" name="Line 8">
            <a:extLst>
              <a:ext uri="{FF2B5EF4-FFF2-40B4-BE49-F238E27FC236}">
                <a16:creationId xmlns:a16="http://schemas.microsoft.com/office/drawing/2014/main" id="{4E91F8AA-FB4E-4D0C-8EA2-113BFBE55A0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52320" y="1592796"/>
            <a:ext cx="14001" cy="4752528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30" name="正方形/長方形 229">
            <a:extLst>
              <a:ext uri="{FF2B5EF4-FFF2-40B4-BE49-F238E27FC236}">
                <a16:creationId xmlns:a16="http://schemas.microsoft.com/office/drawing/2014/main" id="{E7C3DE76-58EC-4526-A6BD-0091E48E37E7}"/>
              </a:ext>
            </a:extLst>
          </p:cNvPr>
          <p:cNvSpPr/>
          <p:nvPr/>
        </p:nvSpPr>
        <p:spPr>
          <a:xfrm>
            <a:off x="7200292" y="1808820"/>
            <a:ext cx="626069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35" name="Line 8">
            <a:extLst>
              <a:ext uri="{FF2B5EF4-FFF2-40B4-BE49-F238E27FC236}">
                <a16:creationId xmlns:a16="http://schemas.microsoft.com/office/drawing/2014/main" id="{8A9CA4F8-C4B3-4F6E-95C4-8505EC652912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4448" y="4365104"/>
            <a:ext cx="0" cy="1980220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36" name="正方形/長方形 235">
            <a:extLst>
              <a:ext uri="{FF2B5EF4-FFF2-40B4-BE49-F238E27FC236}">
                <a16:creationId xmlns:a16="http://schemas.microsoft.com/office/drawing/2014/main" id="{E11EDF6E-01C0-4506-82EA-DB0964F8094A}"/>
              </a:ext>
            </a:extLst>
          </p:cNvPr>
          <p:cNvSpPr/>
          <p:nvPr/>
        </p:nvSpPr>
        <p:spPr>
          <a:xfrm>
            <a:off x="8280412" y="5723964"/>
            <a:ext cx="626069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38" name="正方形/長方形 237">
            <a:extLst>
              <a:ext uri="{FF2B5EF4-FFF2-40B4-BE49-F238E27FC236}">
                <a16:creationId xmlns:a16="http://schemas.microsoft.com/office/drawing/2014/main" id="{81AD0EDA-865E-4EDD-AF7F-0BFE9FB635AB}"/>
              </a:ext>
            </a:extLst>
          </p:cNvPr>
          <p:cNvSpPr/>
          <p:nvPr/>
        </p:nvSpPr>
        <p:spPr>
          <a:xfrm>
            <a:off x="6156176" y="1187460"/>
            <a:ext cx="553037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NNI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37" name="Line 8">
            <a:extLst>
              <a:ext uri="{FF2B5EF4-FFF2-40B4-BE49-F238E27FC236}">
                <a16:creationId xmlns:a16="http://schemas.microsoft.com/office/drawing/2014/main" id="{74D0E565-3E24-419B-832C-4813C811BEC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2160" y="1376772"/>
            <a:ext cx="900100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45" name="Line 8">
            <a:extLst>
              <a:ext uri="{FF2B5EF4-FFF2-40B4-BE49-F238E27FC236}">
                <a16:creationId xmlns:a16="http://schemas.microsoft.com/office/drawing/2014/main" id="{A2425327-0065-47F2-A79F-7C9BB87FFEF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128284" y="3176972"/>
            <a:ext cx="1476164" cy="684076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47" name="正方形/長方形 246">
            <a:extLst>
              <a:ext uri="{FF2B5EF4-FFF2-40B4-BE49-F238E27FC236}">
                <a16:creationId xmlns:a16="http://schemas.microsoft.com/office/drawing/2014/main" id="{22A8DBD6-A373-4682-A9B8-585FD8D83A42}"/>
              </a:ext>
            </a:extLst>
          </p:cNvPr>
          <p:cNvSpPr/>
          <p:nvPr/>
        </p:nvSpPr>
        <p:spPr>
          <a:xfrm>
            <a:off x="6179203" y="2771636"/>
            <a:ext cx="553037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NNI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rgbClr val="0000F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46" name="Line 8">
            <a:extLst>
              <a:ext uri="{FF2B5EF4-FFF2-40B4-BE49-F238E27FC236}">
                <a16:creationId xmlns:a16="http://schemas.microsoft.com/office/drawing/2014/main" id="{FF44CF09-3D57-49BE-BC29-2CC4A3E46BC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012160" y="2960948"/>
            <a:ext cx="864096" cy="0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4" name="Line 8">
            <a:extLst>
              <a:ext uri="{FF2B5EF4-FFF2-40B4-BE49-F238E27FC236}">
                <a16:creationId xmlns:a16="http://schemas.microsoft.com/office/drawing/2014/main" id="{C002AA18-F2B0-4090-B7CB-2165C18265D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3508" y="3465004"/>
            <a:ext cx="1692188" cy="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5" name="Line 8">
            <a:extLst>
              <a:ext uri="{FF2B5EF4-FFF2-40B4-BE49-F238E27FC236}">
                <a16:creationId xmlns:a16="http://schemas.microsoft.com/office/drawing/2014/main" id="{D637BB7C-05C1-47EB-9034-421D960B9DC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35696" y="764704"/>
            <a:ext cx="0" cy="2700300"/>
          </a:xfrm>
          <a:prstGeom prst="line">
            <a:avLst/>
          </a:prstGeom>
          <a:noFill/>
          <a:ln w="9525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56" name="角丸四角形 64">
            <a:extLst>
              <a:ext uri="{FF2B5EF4-FFF2-40B4-BE49-F238E27FC236}">
                <a16:creationId xmlns:a16="http://schemas.microsoft.com/office/drawing/2014/main" id="{607CF0F9-0F5B-4A5B-A3A4-524A23543904}"/>
              </a:ext>
            </a:extLst>
          </p:cNvPr>
          <p:cNvSpPr/>
          <p:nvPr/>
        </p:nvSpPr>
        <p:spPr>
          <a:xfrm>
            <a:off x="215516" y="6345324"/>
            <a:ext cx="1620180" cy="432048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257" name="正方形/長方形 256">
            <a:extLst>
              <a:ext uri="{FF2B5EF4-FFF2-40B4-BE49-F238E27FC236}">
                <a16:creationId xmlns:a16="http://schemas.microsoft.com/office/drawing/2014/main" id="{56B0C977-1440-4156-A517-D08115A3EDC5}"/>
              </a:ext>
            </a:extLst>
          </p:cNvPr>
          <p:cNvSpPr/>
          <p:nvPr/>
        </p:nvSpPr>
        <p:spPr>
          <a:xfrm>
            <a:off x="863017" y="6382489"/>
            <a:ext cx="391133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Client</a:t>
            </a:r>
          </a:p>
        </p:txBody>
      </p:sp>
      <p:sp>
        <p:nvSpPr>
          <p:cNvPr id="258" name="角丸四角形 92">
            <a:extLst>
              <a:ext uri="{FF2B5EF4-FFF2-40B4-BE49-F238E27FC236}">
                <a16:creationId xmlns:a16="http://schemas.microsoft.com/office/drawing/2014/main" id="{3EEAD36C-8430-425C-B61F-B40F0B351236}"/>
              </a:ext>
            </a:extLst>
          </p:cNvPr>
          <p:cNvSpPr/>
          <p:nvPr/>
        </p:nvSpPr>
        <p:spPr>
          <a:xfrm>
            <a:off x="215516" y="4797152"/>
            <a:ext cx="3708412" cy="5400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259" name="正方形/長方形 258">
            <a:extLst>
              <a:ext uri="{FF2B5EF4-FFF2-40B4-BE49-F238E27FC236}">
                <a16:creationId xmlns:a16="http://schemas.microsoft.com/office/drawing/2014/main" id="{57340622-FD8F-4D48-BADE-11AA4DA3F396}"/>
              </a:ext>
            </a:extLst>
          </p:cNvPr>
          <p:cNvSpPr/>
          <p:nvPr/>
        </p:nvSpPr>
        <p:spPr>
          <a:xfrm>
            <a:off x="1547741" y="4977172"/>
            <a:ext cx="86401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(R)AN / UPF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61" name="正方形/長方形 260">
            <a:extLst>
              <a:ext uri="{FF2B5EF4-FFF2-40B4-BE49-F238E27FC236}">
                <a16:creationId xmlns:a16="http://schemas.microsoft.com/office/drawing/2014/main" id="{E3CDABDD-05B1-4D1B-BE39-FB630F7A2D60}"/>
              </a:ext>
            </a:extLst>
          </p:cNvPr>
          <p:cNvSpPr/>
          <p:nvPr/>
        </p:nvSpPr>
        <p:spPr>
          <a:xfrm>
            <a:off x="1717787" y="3537012"/>
            <a:ext cx="706925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Edge DN1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65" name="正方形/長方形 264">
            <a:extLst>
              <a:ext uri="{FF2B5EF4-FFF2-40B4-BE49-F238E27FC236}">
                <a16:creationId xmlns:a16="http://schemas.microsoft.com/office/drawing/2014/main" id="{6E577CBC-26FF-4B7F-9156-9F051837F245}"/>
              </a:ext>
            </a:extLst>
          </p:cNvPr>
          <p:cNvSpPr/>
          <p:nvPr/>
        </p:nvSpPr>
        <p:spPr>
          <a:xfrm>
            <a:off x="143508" y="764704"/>
            <a:ext cx="1620180" cy="2556284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6" name="正方形/長方形 265">
            <a:extLst>
              <a:ext uri="{FF2B5EF4-FFF2-40B4-BE49-F238E27FC236}">
                <a16:creationId xmlns:a16="http://schemas.microsoft.com/office/drawing/2014/main" id="{648A6F3E-4F84-4685-BF91-00A389CC22F9}"/>
              </a:ext>
            </a:extLst>
          </p:cNvPr>
          <p:cNvSpPr/>
          <p:nvPr/>
        </p:nvSpPr>
        <p:spPr>
          <a:xfrm>
            <a:off x="647564" y="584684"/>
            <a:ext cx="716991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OTT’s NW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67" name="正方形/長方形 266">
            <a:extLst>
              <a:ext uri="{FF2B5EF4-FFF2-40B4-BE49-F238E27FC236}">
                <a16:creationId xmlns:a16="http://schemas.microsoft.com/office/drawing/2014/main" id="{C84F3B7D-99AA-480C-8A81-274A41DE8888}"/>
              </a:ext>
            </a:extLst>
          </p:cNvPr>
          <p:cNvSpPr/>
          <p:nvPr/>
        </p:nvSpPr>
        <p:spPr>
          <a:xfrm>
            <a:off x="251520" y="1232756"/>
            <a:ext cx="1404156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9" name="正方形/長方形 268">
            <a:extLst>
              <a:ext uri="{FF2B5EF4-FFF2-40B4-BE49-F238E27FC236}">
                <a16:creationId xmlns:a16="http://schemas.microsoft.com/office/drawing/2014/main" id="{3BCDF222-0F4E-4A25-81FC-D766FFBF42D8}"/>
              </a:ext>
            </a:extLst>
          </p:cNvPr>
          <p:cNvSpPr/>
          <p:nvPr/>
        </p:nvSpPr>
        <p:spPr>
          <a:xfrm>
            <a:off x="287524" y="1336122"/>
            <a:ext cx="1336904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Signalling Server</a:t>
            </a: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(s)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87" name="角丸四角形 92">
            <a:extLst>
              <a:ext uri="{FF2B5EF4-FFF2-40B4-BE49-F238E27FC236}">
                <a16:creationId xmlns:a16="http://schemas.microsoft.com/office/drawing/2014/main" id="{94917ABC-0C59-42AB-BC13-5793F1834121}"/>
              </a:ext>
            </a:extLst>
          </p:cNvPr>
          <p:cNvSpPr/>
          <p:nvPr/>
        </p:nvSpPr>
        <p:spPr>
          <a:xfrm>
            <a:off x="503548" y="3753036"/>
            <a:ext cx="3420380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  <a:prstDash val="dash"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 dirty="0">
              <a:ln>
                <a:noFill/>
              </a:ln>
              <a:solidFill>
                <a:srgbClr val="862A88">
                  <a:lumMod val="50000"/>
                </a:srgbClr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108" name="正方形/長方形 107">
            <a:extLst>
              <a:ext uri="{FF2B5EF4-FFF2-40B4-BE49-F238E27FC236}">
                <a16:creationId xmlns:a16="http://schemas.microsoft.com/office/drawing/2014/main" id="{B46BDD99-6879-42A8-A6C7-99939AC3F1C5}"/>
              </a:ext>
            </a:extLst>
          </p:cNvPr>
          <p:cNvSpPr/>
          <p:nvPr/>
        </p:nvSpPr>
        <p:spPr>
          <a:xfrm>
            <a:off x="2951820" y="2312876"/>
            <a:ext cx="1980220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C116BC04-E02B-42BA-9C8D-7E0FF9C8EA12}"/>
              </a:ext>
            </a:extLst>
          </p:cNvPr>
          <p:cNvSpPr/>
          <p:nvPr/>
        </p:nvSpPr>
        <p:spPr>
          <a:xfrm>
            <a:off x="3796171" y="2416242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PCF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73" name="正方形/長方形 272">
            <a:extLst>
              <a:ext uri="{FF2B5EF4-FFF2-40B4-BE49-F238E27FC236}">
                <a16:creationId xmlns:a16="http://schemas.microsoft.com/office/drawing/2014/main" id="{7638A0EB-8C3E-455E-9260-5C39BF9F41F4}"/>
              </a:ext>
            </a:extLst>
          </p:cNvPr>
          <p:cNvSpPr/>
          <p:nvPr/>
        </p:nvSpPr>
        <p:spPr>
          <a:xfrm>
            <a:off x="1907704" y="2312876"/>
            <a:ext cx="540060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74" name="正方形/長方形 273">
            <a:extLst>
              <a:ext uri="{FF2B5EF4-FFF2-40B4-BE49-F238E27FC236}">
                <a16:creationId xmlns:a16="http://schemas.microsoft.com/office/drawing/2014/main" id="{92A299ED-2595-4C21-B24B-1A212794A234}"/>
              </a:ext>
            </a:extLst>
          </p:cNvPr>
          <p:cNvSpPr/>
          <p:nvPr/>
        </p:nvSpPr>
        <p:spPr>
          <a:xfrm>
            <a:off x="2031975" y="2420888"/>
            <a:ext cx="307777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NEF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75" name="Line 8">
            <a:extLst>
              <a:ext uri="{FF2B5EF4-FFF2-40B4-BE49-F238E27FC236}">
                <a16:creationId xmlns:a16="http://schemas.microsoft.com/office/drawing/2014/main" id="{A353D01A-CEEC-4CAE-8199-5C0395FB525F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532" y="1592796"/>
            <a:ext cx="0" cy="4752528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ys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76" name="正方形/長方形 275">
            <a:extLst>
              <a:ext uri="{FF2B5EF4-FFF2-40B4-BE49-F238E27FC236}">
                <a16:creationId xmlns:a16="http://schemas.microsoft.com/office/drawing/2014/main" id="{D60EC20D-1CF8-4E91-BF3D-35B29EDEB8C4}"/>
              </a:ext>
            </a:extLst>
          </p:cNvPr>
          <p:cNvSpPr/>
          <p:nvPr/>
        </p:nvSpPr>
        <p:spPr>
          <a:xfrm>
            <a:off x="251520" y="1808820"/>
            <a:ext cx="553037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77" name="Line 8">
            <a:extLst>
              <a:ext uri="{FF2B5EF4-FFF2-40B4-BE49-F238E27FC236}">
                <a16:creationId xmlns:a16="http://schemas.microsoft.com/office/drawing/2014/main" id="{11A0495D-EB3B-4CA0-BBB7-2505CB1729F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47764" y="2492896"/>
            <a:ext cx="504056" cy="0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78" name="Line 8">
            <a:extLst>
              <a:ext uri="{FF2B5EF4-FFF2-40B4-BE49-F238E27FC236}">
                <a16:creationId xmlns:a16="http://schemas.microsoft.com/office/drawing/2014/main" id="{F032B6AB-4A73-48AA-BA1A-C859A75D14E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39652" y="2492896"/>
            <a:ext cx="504056" cy="0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79" name="Line 8">
            <a:extLst>
              <a:ext uri="{FF2B5EF4-FFF2-40B4-BE49-F238E27FC236}">
                <a16:creationId xmlns:a16="http://schemas.microsoft.com/office/drawing/2014/main" id="{7357FF85-1F0F-4CC4-BB4E-2DC474BF9E5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03648" y="1592796"/>
            <a:ext cx="0" cy="900100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80" name="正方形/長方形 279">
            <a:extLst>
              <a:ext uri="{FF2B5EF4-FFF2-40B4-BE49-F238E27FC236}">
                <a16:creationId xmlns:a16="http://schemas.microsoft.com/office/drawing/2014/main" id="{48E2C769-B438-473F-BBED-AA01BA5BEF80}"/>
              </a:ext>
            </a:extLst>
          </p:cNvPr>
          <p:cNvSpPr/>
          <p:nvPr/>
        </p:nvSpPr>
        <p:spPr>
          <a:xfrm>
            <a:off x="1223628" y="1700808"/>
            <a:ext cx="411972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(NBI)?</a:t>
            </a:r>
          </a:p>
        </p:txBody>
      </p:sp>
      <p:sp>
        <p:nvSpPr>
          <p:cNvPr id="262" name="正方形/長方形 261">
            <a:extLst>
              <a:ext uri="{FF2B5EF4-FFF2-40B4-BE49-F238E27FC236}">
                <a16:creationId xmlns:a16="http://schemas.microsoft.com/office/drawing/2014/main" id="{15361463-2F7E-4E0B-928C-53C21BB182F5}"/>
              </a:ext>
            </a:extLst>
          </p:cNvPr>
          <p:cNvSpPr/>
          <p:nvPr/>
        </p:nvSpPr>
        <p:spPr>
          <a:xfrm>
            <a:off x="575556" y="3861048"/>
            <a:ext cx="1152128" cy="50405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3" name="正方形/長方形 262">
            <a:extLst>
              <a:ext uri="{FF2B5EF4-FFF2-40B4-BE49-F238E27FC236}">
                <a16:creationId xmlns:a16="http://schemas.microsoft.com/office/drawing/2014/main" id="{56DDED51-71E4-4458-9899-92743C1221B4}"/>
              </a:ext>
            </a:extLst>
          </p:cNvPr>
          <p:cNvSpPr/>
          <p:nvPr/>
        </p:nvSpPr>
        <p:spPr>
          <a:xfrm>
            <a:off x="742141" y="3933056"/>
            <a:ext cx="844783" cy="36933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OTT’s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Media Entity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81" name="Line 8">
            <a:extLst>
              <a:ext uri="{FF2B5EF4-FFF2-40B4-BE49-F238E27FC236}">
                <a16:creationId xmlns:a16="http://schemas.microsoft.com/office/drawing/2014/main" id="{781A8992-3342-4234-B46E-AEFBFD26F106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5656" y="4365104"/>
            <a:ext cx="0" cy="1980220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ys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82" name="正方形/長方形 281">
            <a:extLst>
              <a:ext uri="{FF2B5EF4-FFF2-40B4-BE49-F238E27FC236}">
                <a16:creationId xmlns:a16="http://schemas.microsoft.com/office/drawing/2014/main" id="{4D82D3B8-CCAF-4D8A-B48C-F83C375561FB}"/>
              </a:ext>
            </a:extLst>
          </p:cNvPr>
          <p:cNvSpPr/>
          <p:nvPr/>
        </p:nvSpPr>
        <p:spPr>
          <a:xfrm>
            <a:off x="1246655" y="5723964"/>
            <a:ext cx="553037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OTT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U-Plane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83" name="Line 8">
            <a:extLst>
              <a:ext uri="{FF2B5EF4-FFF2-40B4-BE49-F238E27FC236}">
                <a16:creationId xmlns:a16="http://schemas.microsoft.com/office/drawing/2014/main" id="{2AE46173-3729-40C8-8AF1-AF08FE0BE6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27684" y="3176972"/>
            <a:ext cx="3780420" cy="684076"/>
          </a:xfrm>
          <a:prstGeom prst="line">
            <a:avLst/>
          </a:prstGeom>
          <a:noFill/>
          <a:ln w="28575" cap="rnd">
            <a:solidFill>
              <a:srgbClr val="0000FF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85" name="正方形/長方形 284">
            <a:extLst>
              <a:ext uri="{FF2B5EF4-FFF2-40B4-BE49-F238E27FC236}">
                <a16:creationId xmlns:a16="http://schemas.microsoft.com/office/drawing/2014/main" id="{EB0A1485-016E-44D3-8774-0EA21744292F}"/>
              </a:ext>
            </a:extLst>
          </p:cNvPr>
          <p:cNvSpPr/>
          <p:nvPr/>
        </p:nvSpPr>
        <p:spPr>
          <a:xfrm>
            <a:off x="1799692" y="1187460"/>
            <a:ext cx="553037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NNI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solidFill>
                  <a:srgbClr val="FF0000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C-Plane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86" name="Line 8">
            <a:extLst>
              <a:ext uri="{FF2B5EF4-FFF2-40B4-BE49-F238E27FC236}">
                <a16:creationId xmlns:a16="http://schemas.microsoft.com/office/drawing/2014/main" id="{8D30F477-5FB1-4A0C-9AE9-65293FE1FE37}"/>
              </a:ext>
            </a:extLst>
          </p:cNvPr>
          <p:cNvSpPr>
            <a:spLocks noChangeShapeType="1"/>
          </p:cNvSpPr>
          <p:nvPr/>
        </p:nvSpPr>
        <p:spPr bwMode="auto">
          <a:xfrm>
            <a:off x="1655676" y="1376772"/>
            <a:ext cx="756084" cy="0"/>
          </a:xfrm>
          <a:prstGeom prst="line">
            <a:avLst/>
          </a:prstGeom>
          <a:noFill/>
          <a:ln w="28575" cap="rnd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87" name="Line 8">
            <a:extLst>
              <a:ext uri="{FF2B5EF4-FFF2-40B4-BE49-F238E27FC236}">
                <a16:creationId xmlns:a16="http://schemas.microsoft.com/office/drawing/2014/main" id="{C059DCB5-0C5A-4696-AD7C-6B7200BDF0D0}"/>
              </a:ext>
            </a:extLst>
          </p:cNvPr>
          <p:cNvSpPr>
            <a:spLocks noChangeShapeType="1"/>
          </p:cNvSpPr>
          <p:nvPr/>
        </p:nvSpPr>
        <p:spPr bwMode="auto">
          <a:xfrm>
            <a:off x="8654904" y="1592796"/>
            <a:ext cx="0" cy="2268252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88" name="正方形/長方形 287">
            <a:extLst>
              <a:ext uri="{FF2B5EF4-FFF2-40B4-BE49-F238E27FC236}">
                <a16:creationId xmlns:a16="http://schemas.microsoft.com/office/drawing/2014/main" id="{ABCD5368-0022-427D-B923-E974CF635077}"/>
              </a:ext>
            </a:extLst>
          </p:cNvPr>
          <p:cNvSpPr/>
          <p:nvPr/>
        </p:nvSpPr>
        <p:spPr>
          <a:xfrm>
            <a:off x="8424428" y="1844824"/>
            <a:ext cx="482504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Control?</a:t>
            </a:r>
            <a:endParaRPr lang="en-US" altLang="ja-JP" sz="1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89" name="Line 8">
            <a:extLst>
              <a:ext uri="{FF2B5EF4-FFF2-40B4-BE49-F238E27FC236}">
                <a16:creationId xmlns:a16="http://schemas.microsoft.com/office/drawing/2014/main" id="{5519B259-6B45-499F-9922-25202908F1A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32140" y="1592796"/>
            <a:ext cx="0" cy="1224136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90" name="正方形/長方形 289">
            <a:extLst>
              <a:ext uri="{FF2B5EF4-FFF2-40B4-BE49-F238E27FC236}">
                <a16:creationId xmlns:a16="http://schemas.microsoft.com/office/drawing/2014/main" id="{78AF7295-7EE2-45E6-BAFA-73E3C1226541}"/>
              </a:ext>
            </a:extLst>
          </p:cNvPr>
          <p:cNvSpPr/>
          <p:nvPr/>
        </p:nvSpPr>
        <p:spPr>
          <a:xfrm>
            <a:off x="5580112" y="2375012"/>
            <a:ext cx="482504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Control?</a:t>
            </a:r>
            <a:endParaRPr lang="en-US" altLang="ja-JP" sz="1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91" name="Line 8">
            <a:extLst>
              <a:ext uri="{FF2B5EF4-FFF2-40B4-BE49-F238E27FC236}">
                <a16:creationId xmlns:a16="http://schemas.microsoft.com/office/drawing/2014/main" id="{BCA17168-AC39-4E15-AD99-2DA7DF6AA433}"/>
              </a:ext>
            </a:extLst>
          </p:cNvPr>
          <p:cNvSpPr>
            <a:spLocks noChangeShapeType="1"/>
          </p:cNvSpPr>
          <p:nvPr/>
        </p:nvSpPr>
        <p:spPr bwMode="auto">
          <a:xfrm>
            <a:off x="6969816" y="1592796"/>
            <a:ext cx="0" cy="1224136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292" name="正方形/長方形 291">
            <a:extLst>
              <a:ext uri="{FF2B5EF4-FFF2-40B4-BE49-F238E27FC236}">
                <a16:creationId xmlns:a16="http://schemas.microsoft.com/office/drawing/2014/main" id="{036E6D76-AE01-4CE0-ADCB-C2CB8627C895}"/>
              </a:ext>
            </a:extLst>
          </p:cNvPr>
          <p:cNvSpPr/>
          <p:nvPr/>
        </p:nvSpPr>
        <p:spPr>
          <a:xfrm>
            <a:off x="6825800" y="2375012"/>
            <a:ext cx="482504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Control?</a:t>
            </a:r>
            <a:endParaRPr lang="en-US" altLang="ja-JP" sz="10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7" name="Line 8">
            <a:extLst>
              <a:ext uri="{FF2B5EF4-FFF2-40B4-BE49-F238E27FC236}">
                <a16:creationId xmlns:a16="http://schemas.microsoft.com/office/drawing/2014/main" id="{016C171C-5A72-43EC-9EBE-38E9F3E9C40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5836" y="1592796"/>
            <a:ext cx="0" cy="720080"/>
          </a:xfrm>
          <a:prstGeom prst="line">
            <a:avLst/>
          </a:prstGeom>
          <a:noFill/>
          <a:ln w="28575" cap="rnd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BAA7F336-660C-4150-A7C1-96540DF53898}"/>
              </a:ext>
            </a:extLst>
          </p:cNvPr>
          <p:cNvSpPr/>
          <p:nvPr/>
        </p:nvSpPr>
        <p:spPr>
          <a:xfrm>
            <a:off x="2962405" y="1700808"/>
            <a:ext cx="553037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QoS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Control??</a:t>
            </a:r>
            <a:endParaRPr kumimoji="1" lang="en-US" altLang="ja-JP" sz="100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</a:t>
            </a:r>
            <a:r>
              <a:rPr lang="en-US" altLang="ja-JP" sz="10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Npcf</a:t>
            </a:r>
            <a:r>
              <a:rPr lang="en-US" altLang="ja-JP" sz="1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1734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正方形/長方形 222">
            <a:extLst>
              <a:ext uri="{FF2B5EF4-FFF2-40B4-BE49-F238E27FC236}">
                <a16:creationId xmlns:a16="http://schemas.microsoft.com/office/drawing/2014/main" id="{35537072-14AF-46CB-9821-43770AB9DAAF}"/>
              </a:ext>
            </a:extLst>
          </p:cNvPr>
          <p:cNvSpPr/>
          <p:nvPr/>
        </p:nvSpPr>
        <p:spPr>
          <a:xfrm>
            <a:off x="3671900" y="548680"/>
            <a:ext cx="3600400" cy="6156684"/>
          </a:xfrm>
          <a:prstGeom prst="rect">
            <a:avLst/>
          </a:prstGeom>
          <a:solidFill>
            <a:srgbClr val="FFFF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0" name="Line 8">
            <a:extLst>
              <a:ext uri="{FF2B5EF4-FFF2-40B4-BE49-F238E27FC236}">
                <a16:creationId xmlns:a16="http://schemas.microsoft.com/office/drawing/2014/main" id="{8670667F-A815-4672-ADF0-083E1810AFB1}"/>
              </a:ext>
            </a:extLst>
          </p:cNvPr>
          <p:cNvSpPr>
            <a:spLocks noChangeShapeType="1"/>
          </p:cNvSpPr>
          <p:nvPr/>
        </p:nvSpPr>
        <p:spPr bwMode="auto">
          <a:xfrm>
            <a:off x="9072500" y="836712"/>
            <a:ext cx="0" cy="5832648"/>
          </a:xfrm>
          <a:prstGeom prst="line">
            <a:avLst/>
          </a:prstGeom>
          <a:noFill/>
          <a:ln w="28575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9" name="Line 8">
            <a:extLst>
              <a:ext uri="{FF2B5EF4-FFF2-40B4-BE49-F238E27FC236}">
                <a16:creationId xmlns:a16="http://schemas.microsoft.com/office/drawing/2014/main" id="{44FA68BC-8118-40C7-B9E1-719DCCABF03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72300" y="836712"/>
            <a:ext cx="0" cy="5832648"/>
          </a:xfrm>
          <a:prstGeom prst="line">
            <a:avLst/>
          </a:prstGeom>
          <a:noFill/>
          <a:ln w="28575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8" name="Line 8">
            <a:extLst>
              <a:ext uri="{FF2B5EF4-FFF2-40B4-BE49-F238E27FC236}">
                <a16:creationId xmlns:a16="http://schemas.microsoft.com/office/drawing/2014/main" id="{64C5D714-BC2E-4937-96CB-7F84C3D12F0B}"/>
              </a:ext>
            </a:extLst>
          </p:cNvPr>
          <p:cNvSpPr>
            <a:spLocks noChangeShapeType="1"/>
          </p:cNvSpPr>
          <p:nvPr/>
        </p:nvSpPr>
        <p:spPr bwMode="auto">
          <a:xfrm>
            <a:off x="5472100" y="1772816"/>
            <a:ext cx="0" cy="3744416"/>
          </a:xfrm>
          <a:prstGeom prst="line">
            <a:avLst/>
          </a:prstGeom>
          <a:noFill/>
          <a:ln w="28575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5" name="Line 8">
            <a:extLst>
              <a:ext uri="{FF2B5EF4-FFF2-40B4-BE49-F238E27FC236}">
                <a16:creationId xmlns:a16="http://schemas.microsoft.com/office/drawing/2014/main" id="{ED63F572-3C7A-4DB8-9E8C-6A2EAEBBAA0E}"/>
              </a:ext>
            </a:extLst>
          </p:cNvPr>
          <p:cNvSpPr>
            <a:spLocks noChangeShapeType="1"/>
          </p:cNvSpPr>
          <p:nvPr/>
        </p:nvSpPr>
        <p:spPr bwMode="auto">
          <a:xfrm>
            <a:off x="3671900" y="836712"/>
            <a:ext cx="0" cy="5832648"/>
          </a:xfrm>
          <a:prstGeom prst="line">
            <a:avLst/>
          </a:prstGeom>
          <a:noFill/>
          <a:ln w="28575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4" name="Line 8">
            <a:extLst>
              <a:ext uri="{FF2B5EF4-FFF2-40B4-BE49-F238E27FC236}">
                <a16:creationId xmlns:a16="http://schemas.microsoft.com/office/drawing/2014/main" id="{54ADBC66-CDF3-49BA-B348-9FA5C62F37A6}"/>
              </a:ext>
            </a:extLst>
          </p:cNvPr>
          <p:cNvSpPr>
            <a:spLocks noChangeShapeType="1"/>
          </p:cNvSpPr>
          <p:nvPr/>
        </p:nvSpPr>
        <p:spPr bwMode="auto">
          <a:xfrm>
            <a:off x="1871700" y="836712"/>
            <a:ext cx="0" cy="4716524"/>
          </a:xfrm>
          <a:prstGeom prst="line">
            <a:avLst/>
          </a:prstGeom>
          <a:noFill/>
          <a:ln w="28575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49" name="タイトル 3"/>
          <p:cNvSpPr>
            <a:spLocks noGrp="1"/>
          </p:cNvSpPr>
          <p:nvPr>
            <p:ph type="title"/>
          </p:nvPr>
        </p:nvSpPr>
        <p:spPr>
          <a:xfrm>
            <a:off x="254001" y="44624"/>
            <a:ext cx="8623300" cy="334640"/>
          </a:xfrm>
        </p:spPr>
        <p:txBody>
          <a:bodyPr anchor="ctr" anchorCtr="0">
            <a:noAutofit/>
          </a:bodyPr>
          <a:lstStyle/>
          <a:p>
            <a:r>
              <a:rPr lang="en-US" altLang="ja-JP" sz="2400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Signalling Protocol </a:t>
            </a:r>
            <a:r>
              <a:rPr lang="en-US" altLang="ja-JP" sz="2400" i="1" dirty="0">
                <a:solidFill>
                  <a:srgbClr val="01214F"/>
                </a:solidFill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Comparison</a:t>
            </a:r>
            <a:endParaRPr lang="ja-JP" altLang="en-US" sz="2400" i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6" name="Line 8">
            <a:extLst>
              <a:ext uri="{FF2B5EF4-FFF2-40B4-BE49-F238E27FC236}">
                <a16:creationId xmlns:a16="http://schemas.microsoft.com/office/drawing/2014/main" id="{FD14590B-E5A7-4FE8-9974-559EC01628B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500" y="836712"/>
            <a:ext cx="0" cy="5832648"/>
          </a:xfrm>
          <a:prstGeom prst="line">
            <a:avLst/>
          </a:prstGeom>
          <a:noFill/>
          <a:ln w="28575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D4752ADC-681C-4DA5-A68B-D26B59235FBC}"/>
              </a:ext>
            </a:extLst>
          </p:cNvPr>
          <p:cNvSpPr/>
          <p:nvPr/>
        </p:nvSpPr>
        <p:spPr>
          <a:xfrm>
            <a:off x="796618" y="620688"/>
            <a:ext cx="318998" cy="21544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IMS</a:t>
            </a:r>
            <a:endParaRPr kumimoji="1" lang="ja-JP" altLang="en-US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08" name="正方形/長方形 107">
            <a:extLst>
              <a:ext uri="{FF2B5EF4-FFF2-40B4-BE49-F238E27FC236}">
                <a16:creationId xmlns:a16="http://schemas.microsoft.com/office/drawing/2014/main" id="{F021BF65-84D6-4528-A76F-4FB886838766}"/>
              </a:ext>
            </a:extLst>
          </p:cNvPr>
          <p:cNvSpPr/>
          <p:nvPr/>
        </p:nvSpPr>
        <p:spPr>
          <a:xfrm>
            <a:off x="1965834" y="620688"/>
            <a:ext cx="1620187" cy="58477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(Typical Implementation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           of </a:t>
            </a:r>
            <a:r>
              <a:rPr kumimoji="1" lang="en-US" altLang="ja-JP" sz="1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TS24.371)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B23B71C1-7698-4594-841C-86B6DC27FE79}"/>
              </a:ext>
            </a:extLst>
          </p:cNvPr>
          <p:cNvSpPr/>
          <p:nvPr/>
        </p:nvSpPr>
        <p:spPr>
          <a:xfrm>
            <a:off x="4289745" y="620688"/>
            <a:ext cx="2393155" cy="43088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 Study Item Proposal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400" i="1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(Example)</a:t>
            </a:r>
            <a:endParaRPr kumimoji="1" lang="ja-JP" altLang="en-US" sz="120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61B418B9-DF28-4519-832B-B0635A82D688}"/>
              </a:ext>
            </a:extLst>
          </p:cNvPr>
          <p:cNvSpPr/>
          <p:nvPr/>
        </p:nvSpPr>
        <p:spPr>
          <a:xfrm>
            <a:off x="7283387" y="620688"/>
            <a:ext cx="1753109" cy="40011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ref.) 3GPP APIs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(e.g., NBI, EDGEAPP, …)</a:t>
            </a:r>
            <a:endParaRPr kumimoji="1" lang="ja-JP" altLang="en-US" sz="11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B6890986-9141-42DE-9DC0-A005A378385D}"/>
              </a:ext>
            </a:extLst>
          </p:cNvPr>
          <p:cNvSpPr/>
          <p:nvPr/>
        </p:nvSpPr>
        <p:spPr>
          <a:xfrm>
            <a:off x="3839601" y="1182814"/>
            <a:ext cx="1440073" cy="369332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Call Control &amp;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Terminal Registration</a:t>
            </a:r>
            <a:endParaRPr kumimoji="1" lang="ja-JP" altLang="en-US" sz="105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BA636A32-E048-4893-A171-D2625185C240}"/>
              </a:ext>
            </a:extLst>
          </p:cNvPr>
          <p:cNvSpPr/>
          <p:nvPr/>
        </p:nvSpPr>
        <p:spPr>
          <a:xfrm>
            <a:off x="5506655" y="1182814"/>
            <a:ext cx="1729640" cy="553998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Conference Management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(e.g., create or </a:t>
            </a:r>
            <a:r>
              <a:rPr lang="en-US" altLang="ja-JP" sz="120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deletion</a:t>
            </a:r>
            <a:endParaRPr lang="en-US" altLang="ja-JP" sz="1200" dirty="0"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XR rooms?)</a:t>
            </a:r>
            <a:endParaRPr kumimoji="1" lang="ja-JP" altLang="en-US" sz="105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25D12FD2-F99C-47BE-B37B-7A6F4175E464}"/>
              </a:ext>
            </a:extLst>
          </p:cNvPr>
          <p:cNvSpPr/>
          <p:nvPr/>
        </p:nvSpPr>
        <p:spPr>
          <a:xfrm>
            <a:off x="179512" y="2096852"/>
            <a:ext cx="1584176" cy="2016224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5EB9E25F-32B4-42DC-9511-69FAE93B4155}"/>
              </a:ext>
            </a:extLst>
          </p:cNvPr>
          <p:cNvSpPr/>
          <p:nvPr/>
        </p:nvSpPr>
        <p:spPr>
          <a:xfrm>
            <a:off x="323528" y="2014972"/>
            <a:ext cx="743793" cy="1692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3GPP Work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F7F7B89B-2C62-4072-AD53-141D0CA11F5C}"/>
              </a:ext>
            </a:extLst>
          </p:cNvPr>
          <p:cNvSpPr/>
          <p:nvPr/>
        </p:nvSpPr>
        <p:spPr>
          <a:xfrm>
            <a:off x="248851" y="2297585"/>
            <a:ext cx="1442830" cy="50783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SIP Profiles and Procedures of SIP nodes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2A548432-2520-44CC-ABDE-791F5C2C311B}"/>
              </a:ext>
            </a:extLst>
          </p:cNvPr>
          <p:cNvSpPr/>
          <p:nvPr/>
        </p:nvSpPr>
        <p:spPr>
          <a:xfrm>
            <a:off x="251520" y="3465004"/>
            <a:ext cx="1512168" cy="55912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Times New Roman" panose="02020603050405020304" pitchFamily="18" charset="0"/>
              <a:buChar char="‣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TS 24.229 (IMS Base)</a:t>
            </a:r>
          </a:p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Times New Roman" panose="02020603050405020304" pitchFamily="18" charset="0"/>
              <a:buChar char="‣"/>
              <a:tabLst/>
              <a:defRPr/>
            </a:pPr>
            <a:r>
              <a:rPr lang="en-US" altLang="ja-JP" sz="11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TS 29.165 (NNI)</a:t>
            </a: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&amp; Other TSs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6E6B87D4-D057-49F0-AB7E-99AB5DD32972}"/>
              </a:ext>
            </a:extLst>
          </p:cNvPr>
          <p:cNvSpPr/>
          <p:nvPr/>
        </p:nvSpPr>
        <p:spPr>
          <a:xfrm>
            <a:off x="1979712" y="2096852"/>
            <a:ext cx="1584176" cy="2016224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FDCB7B99-E23B-40BF-A2DD-140EC0079D77}"/>
              </a:ext>
            </a:extLst>
          </p:cNvPr>
          <p:cNvSpPr/>
          <p:nvPr/>
        </p:nvSpPr>
        <p:spPr>
          <a:xfrm>
            <a:off x="2123728" y="2014972"/>
            <a:ext cx="743793" cy="1692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3GPP Work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B5558205-8749-499B-A22A-D95F697987B1}"/>
              </a:ext>
            </a:extLst>
          </p:cNvPr>
          <p:cNvSpPr/>
          <p:nvPr/>
        </p:nvSpPr>
        <p:spPr>
          <a:xfrm>
            <a:off x="2049051" y="2297585"/>
            <a:ext cx="1442830" cy="96949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SIP over WebSocket almost same as                     IMS signalling</a:t>
            </a:r>
            <a:r>
              <a:rPr lang="ja-JP" altLang="en-US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           </a:t>
            </a:r>
            <a:r>
              <a:rPr lang="en-US" altLang="ja-JP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(other</a:t>
            </a:r>
            <a:r>
              <a:rPr lang="ja-JP" altLang="en-US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  <a:r>
              <a:rPr lang="en-US" altLang="ja-JP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signalling</a:t>
            </a:r>
            <a:r>
              <a:rPr lang="ja-JP" altLang="en-US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  <a:r>
              <a:rPr lang="en-US" altLang="ja-JP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protocols</a:t>
            </a:r>
            <a:r>
              <a:rPr lang="ja-JP" altLang="en-US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  <a:r>
              <a:rPr lang="en-US" altLang="ja-JP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are</a:t>
            </a:r>
            <a:r>
              <a:rPr lang="ja-JP" altLang="en-US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  <a:r>
              <a:rPr lang="en-US" altLang="ja-JP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also allowed.)</a:t>
            </a:r>
            <a:endParaRPr kumimoji="1" lang="en-US" altLang="ja-JP" sz="11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E33E061A-CADD-4C70-BE7A-20060D368D00}"/>
              </a:ext>
            </a:extLst>
          </p:cNvPr>
          <p:cNvSpPr/>
          <p:nvPr/>
        </p:nvSpPr>
        <p:spPr>
          <a:xfrm>
            <a:off x="3779912" y="2096852"/>
            <a:ext cx="1584176" cy="2016224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6" name="正方形/長方形 135">
            <a:extLst>
              <a:ext uri="{FF2B5EF4-FFF2-40B4-BE49-F238E27FC236}">
                <a16:creationId xmlns:a16="http://schemas.microsoft.com/office/drawing/2014/main" id="{758433D4-A456-4831-B643-A6AB7E187C0B}"/>
              </a:ext>
            </a:extLst>
          </p:cNvPr>
          <p:cNvSpPr/>
          <p:nvPr/>
        </p:nvSpPr>
        <p:spPr>
          <a:xfrm>
            <a:off x="3923928" y="2014972"/>
            <a:ext cx="743793" cy="169277"/>
          </a:xfrm>
          <a:prstGeom prst="rect">
            <a:avLst/>
          </a:prstGeom>
          <a:solidFill>
            <a:srgbClr val="FFFFCC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3GPP Work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72AE090B-3F84-4024-865A-7C2EBD7DF192}"/>
              </a:ext>
            </a:extLst>
          </p:cNvPr>
          <p:cNvSpPr/>
          <p:nvPr/>
        </p:nvSpPr>
        <p:spPr>
          <a:xfrm>
            <a:off x="3849251" y="2297585"/>
            <a:ext cx="1442830" cy="81560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API definitions with </a:t>
            </a:r>
            <a:r>
              <a:rPr kumimoji="1" lang="en-US" altLang="ja-JP" sz="11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AsyncAPI</a:t>
            </a: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for WebRTC Signalling</a:t>
            </a:r>
            <a:r>
              <a:rPr lang="ja-JP" altLang="en-US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                </a:t>
            </a:r>
            <a:r>
              <a:rPr lang="en-US" altLang="ja-JP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(</a:t>
            </a:r>
            <a:r>
              <a:rPr lang="en-US" altLang="ja-JP" sz="1000" dirty="0" err="1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AsyncAPI</a:t>
            </a:r>
            <a:r>
              <a:rPr lang="en-US" altLang="ja-JP" sz="100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</a:t>
            </a:r>
            <a:r>
              <a:rPr lang="en-US" altLang="ja-JP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is variant of </a:t>
            </a:r>
            <a:r>
              <a:rPr lang="en-US" altLang="ja-JP" sz="1000" dirty="0" err="1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OpenAPI</a:t>
            </a:r>
            <a:r>
              <a:rPr lang="en-US" altLang="ja-JP" sz="10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)</a:t>
            </a:r>
            <a:endParaRPr kumimoji="1" lang="en-US" altLang="ja-JP" sz="11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C38DD8E8-4C54-44A4-9E6B-58CC6302107E}"/>
              </a:ext>
            </a:extLst>
          </p:cNvPr>
          <p:cNvSpPr/>
          <p:nvPr/>
        </p:nvSpPr>
        <p:spPr>
          <a:xfrm>
            <a:off x="5580112" y="2096852"/>
            <a:ext cx="1584176" cy="2016224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0" name="正方形/長方形 139">
            <a:extLst>
              <a:ext uri="{FF2B5EF4-FFF2-40B4-BE49-F238E27FC236}">
                <a16:creationId xmlns:a16="http://schemas.microsoft.com/office/drawing/2014/main" id="{F7F4E3FA-F019-4981-8AF8-BEADA5D771F9}"/>
              </a:ext>
            </a:extLst>
          </p:cNvPr>
          <p:cNvSpPr/>
          <p:nvPr/>
        </p:nvSpPr>
        <p:spPr>
          <a:xfrm>
            <a:off x="5724128" y="2014972"/>
            <a:ext cx="743793" cy="169277"/>
          </a:xfrm>
          <a:prstGeom prst="rect">
            <a:avLst/>
          </a:prstGeom>
          <a:solidFill>
            <a:srgbClr val="FFFFCC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3GPP Work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1" name="正方形/長方形 140">
            <a:extLst>
              <a:ext uri="{FF2B5EF4-FFF2-40B4-BE49-F238E27FC236}">
                <a16:creationId xmlns:a16="http://schemas.microsoft.com/office/drawing/2014/main" id="{54403E51-EFC1-46D1-BAEB-8D1A163317E5}"/>
              </a:ext>
            </a:extLst>
          </p:cNvPr>
          <p:cNvSpPr/>
          <p:nvPr/>
        </p:nvSpPr>
        <p:spPr>
          <a:xfrm>
            <a:off x="5649451" y="2297585"/>
            <a:ext cx="1442830" cy="50783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API definitions with </a:t>
            </a:r>
            <a:r>
              <a:rPr kumimoji="1" lang="en-US" altLang="ja-JP" sz="11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OpenAPI</a:t>
            </a: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for          REST APIs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4357AE86-7065-412B-8482-D205855A878E}"/>
              </a:ext>
            </a:extLst>
          </p:cNvPr>
          <p:cNvSpPr/>
          <p:nvPr/>
        </p:nvSpPr>
        <p:spPr>
          <a:xfrm>
            <a:off x="2051720" y="3465004"/>
            <a:ext cx="1512168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Times New Roman" panose="02020603050405020304" pitchFamily="18" charset="0"/>
              <a:buChar char="‣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TS 24.371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0B9AC9F5-7EC9-483D-980E-C74BA7E1F44F}"/>
              </a:ext>
            </a:extLst>
          </p:cNvPr>
          <p:cNvSpPr/>
          <p:nvPr/>
        </p:nvSpPr>
        <p:spPr>
          <a:xfrm>
            <a:off x="7380312" y="2096852"/>
            <a:ext cx="1584176" cy="2016224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701A5187-FB1A-43C3-A5C1-60B871229E01}"/>
              </a:ext>
            </a:extLst>
          </p:cNvPr>
          <p:cNvSpPr/>
          <p:nvPr/>
        </p:nvSpPr>
        <p:spPr>
          <a:xfrm>
            <a:off x="7524328" y="2014972"/>
            <a:ext cx="743793" cy="1692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3GPP Work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6" name="正方形/長方形 145">
            <a:extLst>
              <a:ext uri="{FF2B5EF4-FFF2-40B4-BE49-F238E27FC236}">
                <a16:creationId xmlns:a16="http://schemas.microsoft.com/office/drawing/2014/main" id="{416BE2BD-D5C6-4170-B228-DC441BD444D1}"/>
              </a:ext>
            </a:extLst>
          </p:cNvPr>
          <p:cNvSpPr/>
          <p:nvPr/>
        </p:nvSpPr>
        <p:spPr>
          <a:xfrm>
            <a:off x="7449651" y="2297585"/>
            <a:ext cx="1442830" cy="50783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API definitions with </a:t>
            </a:r>
            <a:r>
              <a:rPr kumimoji="1" lang="en-US" altLang="ja-JP" sz="11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OpenAPI</a:t>
            </a: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for              REST APIs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7" name="正方形/長方形 146">
            <a:extLst>
              <a:ext uri="{FF2B5EF4-FFF2-40B4-BE49-F238E27FC236}">
                <a16:creationId xmlns:a16="http://schemas.microsoft.com/office/drawing/2014/main" id="{182AC88E-23A1-4F4E-AFB2-4AB52AC49CEE}"/>
              </a:ext>
            </a:extLst>
          </p:cNvPr>
          <p:cNvSpPr/>
          <p:nvPr/>
        </p:nvSpPr>
        <p:spPr>
          <a:xfrm>
            <a:off x="894528" y="4165339"/>
            <a:ext cx="149080" cy="3077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+</a:t>
            </a:r>
            <a:endParaRPr kumimoji="1" lang="ja-JP" altLang="en-US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2C7C0D61-8098-4C72-9C91-37B596BF9731}"/>
              </a:ext>
            </a:extLst>
          </p:cNvPr>
          <p:cNvSpPr/>
          <p:nvPr/>
        </p:nvSpPr>
        <p:spPr>
          <a:xfrm>
            <a:off x="2694728" y="4165339"/>
            <a:ext cx="149080" cy="3077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+</a:t>
            </a:r>
            <a:endParaRPr kumimoji="1" lang="ja-JP" altLang="en-US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0" name="正方形/長方形 149">
            <a:extLst>
              <a:ext uri="{FF2B5EF4-FFF2-40B4-BE49-F238E27FC236}">
                <a16:creationId xmlns:a16="http://schemas.microsoft.com/office/drawing/2014/main" id="{AB551FC9-A70E-428B-826B-D263056420A0}"/>
              </a:ext>
            </a:extLst>
          </p:cNvPr>
          <p:cNvSpPr/>
          <p:nvPr/>
        </p:nvSpPr>
        <p:spPr>
          <a:xfrm>
            <a:off x="4499992" y="4165339"/>
            <a:ext cx="149080" cy="3077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+</a:t>
            </a:r>
            <a:endParaRPr kumimoji="1" lang="ja-JP" altLang="en-US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D43E752F-37CD-426D-809D-E139279F4BC0}"/>
              </a:ext>
            </a:extLst>
          </p:cNvPr>
          <p:cNvSpPr/>
          <p:nvPr/>
        </p:nvSpPr>
        <p:spPr>
          <a:xfrm>
            <a:off x="6331132" y="4165339"/>
            <a:ext cx="149080" cy="3077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+</a:t>
            </a:r>
            <a:endParaRPr kumimoji="1" lang="ja-JP" altLang="en-US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3" name="正方形/長方形 152">
            <a:extLst>
              <a:ext uri="{FF2B5EF4-FFF2-40B4-BE49-F238E27FC236}">
                <a16:creationId xmlns:a16="http://schemas.microsoft.com/office/drawing/2014/main" id="{477AC4D3-9FD5-4EFA-995E-FF897961E94E}"/>
              </a:ext>
            </a:extLst>
          </p:cNvPr>
          <p:cNvSpPr/>
          <p:nvPr/>
        </p:nvSpPr>
        <p:spPr>
          <a:xfrm>
            <a:off x="8095328" y="4165339"/>
            <a:ext cx="149080" cy="30777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+</a:t>
            </a:r>
            <a:endParaRPr kumimoji="1" lang="ja-JP" altLang="en-US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4" name="正方形/長方形 153">
            <a:extLst>
              <a:ext uri="{FF2B5EF4-FFF2-40B4-BE49-F238E27FC236}">
                <a16:creationId xmlns:a16="http://schemas.microsoft.com/office/drawing/2014/main" id="{31AEA343-CCA4-4F74-B6FF-E63D61C4F7C2}"/>
              </a:ext>
            </a:extLst>
          </p:cNvPr>
          <p:cNvSpPr/>
          <p:nvPr/>
        </p:nvSpPr>
        <p:spPr>
          <a:xfrm>
            <a:off x="179512" y="4591000"/>
            <a:ext cx="1584176" cy="81822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5" name="正方形/長方形 154">
            <a:extLst>
              <a:ext uri="{FF2B5EF4-FFF2-40B4-BE49-F238E27FC236}">
                <a16:creationId xmlns:a16="http://schemas.microsoft.com/office/drawing/2014/main" id="{D03CFD7D-062E-4C13-8320-6E0B7C6F7543}"/>
              </a:ext>
            </a:extLst>
          </p:cNvPr>
          <p:cNvSpPr/>
          <p:nvPr/>
        </p:nvSpPr>
        <p:spPr>
          <a:xfrm>
            <a:off x="358793" y="4509120"/>
            <a:ext cx="673261" cy="1692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IETF Work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56" name="正方形/長方形 155">
            <a:extLst>
              <a:ext uri="{FF2B5EF4-FFF2-40B4-BE49-F238E27FC236}">
                <a16:creationId xmlns:a16="http://schemas.microsoft.com/office/drawing/2014/main" id="{9C5E1C30-DD53-49BA-AD39-012ADDF6D77C}"/>
              </a:ext>
            </a:extLst>
          </p:cNvPr>
          <p:cNvSpPr/>
          <p:nvPr/>
        </p:nvSpPr>
        <p:spPr>
          <a:xfrm>
            <a:off x="248851" y="4791733"/>
            <a:ext cx="1442830" cy="50783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SIP Protocol (RFC3261)</a:t>
            </a:r>
          </a:p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1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SIP E</a:t>
            </a:r>
            <a:r>
              <a:rPr kumimoji="1" lang="en-US" altLang="ja-JP" sz="11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xtension</a:t>
            </a: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RFCs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60" name="正方形/長方形 159">
            <a:extLst>
              <a:ext uri="{FF2B5EF4-FFF2-40B4-BE49-F238E27FC236}">
                <a16:creationId xmlns:a16="http://schemas.microsoft.com/office/drawing/2014/main" id="{80BA6C3A-6D3B-44BA-AF11-20EE9EC5D7C1}"/>
              </a:ext>
            </a:extLst>
          </p:cNvPr>
          <p:cNvSpPr/>
          <p:nvPr/>
        </p:nvSpPr>
        <p:spPr>
          <a:xfrm>
            <a:off x="1979712" y="4591000"/>
            <a:ext cx="1584176" cy="81822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1" name="正方形/長方形 160">
            <a:extLst>
              <a:ext uri="{FF2B5EF4-FFF2-40B4-BE49-F238E27FC236}">
                <a16:creationId xmlns:a16="http://schemas.microsoft.com/office/drawing/2014/main" id="{BE330854-A014-4B80-AFC4-57E0802673C7}"/>
              </a:ext>
            </a:extLst>
          </p:cNvPr>
          <p:cNvSpPr/>
          <p:nvPr/>
        </p:nvSpPr>
        <p:spPr>
          <a:xfrm>
            <a:off x="2158993" y="4509120"/>
            <a:ext cx="1102866" cy="1692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IETF / W3C Work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62" name="正方形/長方形 161">
            <a:extLst>
              <a:ext uri="{FF2B5EF4-FFF2-40B4-BE49-F238E27FC236}">
                <a16:creationId xmlns:a16="http://schemas.microsoft.com/office/drawing/2014/main" id="{6C476FB8-674B-4DCE-82CA-17CD4D4839E5}"/>
              </a:ext>
            </a:extLst>
          </p:cNvPr>
          <p:cNvSpPr/>
          <p:nvPr/>
        </p:nvSpPr>
        <p:spPr>
          <a:xfrm>
            <a:off x="2049051" y="4791733"/>
            <a:ext cx="1442830" cy="33855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 Framework</a:t>
            </a:r>
          </a:p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1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WebSocket Protocol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64" name="正方形/長方形 163">
            <a:extLst>
              <a:ext uri="{FF2B5EF4-FFF2-40B4-BE49-F238E27FC236}">
                <a16:creationId xmlns:a16="http://schemas.microsoft.com/office/drawing/2014/main" id="{3B3412E2-ACC9-45C3-A06E-6F37D5644185}"/>
              </a:ext>
            </a:extLst>
          </p:cNvPr>
          <p:cNvSpPr/>
          <p:nvPr/>
        </p:nvSpPr>
        <p:spPr>
          <a:xfrm>
            <a:off x="3779912" y="4591000"/>
            <a:ext cx="1584176" cy="81822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2" name="正方形/長方形 181">
            <a:extLst>
              <a:ext uri="{FF2B5EF4-FFF2-40B4-BE49-F238E27FC236}">
                <a16:creationId xmlns:a16="http://schemas.microsoft.com/office/drawing/2014/main" id="{A3EE990D-AB4E-40AD-9A73-C2AC3FD368F0}"/>
              </a:ext>
            </a:extLst>
          </p:cNvPr>
          <p:cNvSpPr/>
          <p:nvPr/>
        </p:nvSpPr>
        <p:spPr>
          <a:xfrm>
            <a:off x="3849251" y="4791733"/>
            <a:ext cx="1442830" cy="33855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WebRTC Framework</a:t>
            </a:r>
          </a:p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1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WebSocket Protocol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185" name="正方形/長方形 184">
            <a:extLst>
              <a:ext uri="{FF2B5EF4-FFF2-40B4-BE49-F238E27FC236}">
                <a16:creationId xmlns:a16="http://schemas.microsoft.com/office/drawing/2014/main" id="{3AAA1080-87EC-48A9-A0B5-5E9F90A1204D}"/>
              </a:ext>
            </a:extLst>
          </p:cNvPr>
          <p:cNvSpPr/>
          <p:nvPr/>
        </p:nvSpPr>
        <p:spPr>
          <a:xfrm>
            <a:off x="5580112" y="4591000"/>
            <a:ext cx="1584176" cy="81822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0" name="正方形/長方形 189">
            <a:extLst>
              <a:ext uri="{FF2B5EF4-FFF2-40B4-BE49-F238E27FC236}">
                <a16:creationId xmlns:a16="http://schemas.microsoft.com/office/drawing/2014/main" id="{127AC999-CE99-4299-8919-CEBE49BE0352}"/>
              </a:ext>
            </a:extLst>
          </p:cNvPr>
          <p:cNvSpPr/>
          <p:nvPr/>
        </p:nvSpPr>
        <p:spPr>
          <a:xfrm>
            <a:off x="5759393" y="4509120"/>
            <a:ext cx="673261" cy="169277"/>
          </a:xfrm>
          <a:prstGeom prst="rect">
            <a:avLst/>
          </a:prstGeom>
          <a:solidFill>
            <a:srgbClr val="FFFFCC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IETF Work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11" name="正方形/長方形 210">
            <a:extLst>
              <a:ext uri="{FF2B5EF4-FFF2-40B4-BE49-F238E27FC236}">
                <a16:creationId xmlns:a16="http://schemas.microsoft.com/office/drawing/2014/main" id="{1164CB16-F6F1-4B62-B122-795100344B50}"/>
              </a:ext>
            </a:extLst>
          </p:cNvPr>
          <p:cNvSpPr/>
          <p:nvPr/>
        </p:nvSpPr>
        <p:spPr>
          <a:xfrm>
            <a:off x="5649451" y="4791733"/>
            <a:ext cx="1442830" cy="33855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HTTP/HTTPs Protocol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3AB20BF8-3E82-461F-B0AD-9DFF9FE65AB7}"/>
              </a:ext>
            </a:extLst>
          </p:cNvPr>
          <p:cNvSpPr/>
          <p:nvPr/>
        </p:nvSpPr>
        <p:spPr>
          <a:xfrm>
            <a:off x="7380312" y="4591000"/>
            <a:ext cx="1584176" cy="81822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7836"/>
            <a:endParaRPr kumimoji="0" lang="ja-JP" altLang="en-US" sz="1050" kern="0" dirty="0">
              <a:solidFill>
                <a:schemeClr val="bg1"/>
              </a:solidFill>
              <a:latin typeface="+mj-lt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D440D2C7-6D7B-4557-B481-03F22707D7B0}"/>
              </a:ext>
            </a:extLst>
          </p:cNvPr>
          <p:cNvSpPr/>
          <p:nvPr/>
        </p:nvSpPr>
        <p:spPr>
          <a:xfrm>
            <a:off x="7559593" y="4509120"/>
            <a:ext cx="673261" cy="16927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IETF Work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21" name="正方形/長方形 220">
            <a:extLst>
              <a:ext uri="{FF2B5EF4-FFF2-40B4-BE49-F238E27FC236}">
                <a16:creationId xmlns:a16="http://schemas.microsoft.com/office/drawing/2014/main" id="{D18191E9-20F3-49DF-9F1F-C6AE6523F48C}"/>
              </a:ext>
            </a:extLst>
          </p:cNvPr>
          <p:cNvSpPr/>
          <p:nvPr/>
        </p:nvSpPr>
        <p:spPr>
          <a:xfrm>
            <a:off x="7449651" y="4791733"/>
            <a:ext cx="1442830" cy="33855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HTTP/HTTPS Protocol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22" name="正方形/長方形 221">
            <a:extLst>
              <a:ext uri="{FF2B5EF4-FFF2-40B4-BE49-F238E27FC236}">
                <a16:creationId xmlns:a16="http://schemas.microsoft.com/office/drawing/2014/main" id="{51A932E4-192B-4501-AC81-BD9B71F509D0}"/>
              </a:ext>
            </a:extLst>
          </p:cNvPr>
          <p:cNvSpPr/>
          <p:nvPr/>
        </p:nvSpPr>
        <p:spPr>
          <a:xfrm>
            <a:off x="3959932" y="4509120"/>
            <a:ext cx="1102866" cy="169277"/>
          </a:xfrm>
          <a:prstGeom prst="rect">
            <a:avLst/>
          </a:prstGeom>
          <a:solidFill>
            <a:srgbClr val="FFFFCC"/>
          </a:solidFill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IETF / W3C Work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25" name="正方形/長方形 224">
            <a:extLst>
              <a:ext uri="{FF2B5EF4-FFF2-40B4-BE49-F238E27FC236}">
                <a16:creationId xmlns:a16="http://schemas.microsoft.com/office/drawing/2014/main" id="{80EE31B7-8474-4018-824F-5BFC8975399C}"/>
              </a:ext>
            </a:extLst>
          </p:cNvPr>
          <p:cNvSpPr/>
          <p:nvPr/>
        </p:nvSpPr>
        <p:spPr>
          <a:xfrm>
            <a:off x="251520" y="5841268"/>
            <a:ext cx="3240360" cy="584775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Session model is limited to SIP dialog style.</a:t>
            </a:r>
          </a:p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1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SIP is complex for user-network interface.</a:t>
            </a:r>
          </a:p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1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Enhancements of SIP </a:t>
            </a:r>
            <a:r>
              <a:rPr lang="en-US" altLang="ja-JP" sz="110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need IETF’s </a:t>
            </a:r>
            <a:r>
              <a:rPr lang="en-US" altLang="ja-JP" sz="11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hard </a:t>
            </a:r>
            <a:r>
              <a:rPr lang="en-US" altLang="ja-JP" sz="1100" dirty="0" smtClean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work.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  <p:sp>
        <p:nvSpPr>
          <p:cNvPr id="226" name="正方形/長方形 225">
            <a:extLst>
              <a:ext uri="{FF2B5EF4-FFF2-40B4-BE49-F238E27FC236}">
                <a16:creationId xmlns:a16="http://schemas.microsoft.com/office/drawing/2014/main" id="{C9F37F84-6133-4A77-B3B9-3002AAF28068}"/>
              </a:ext>
            </a:extLst>
          </p:cNvPr>
          <p:cNvSpPr/>
          <p:nvPr/>
        </p:nvSpPr>
        <p:spPr>
          <a:xfrm>
            <a:off x="3815916" y="5849979"/>
            <a:ext cx="3348372" cy="754053"/>
          </a:xfrm>
          <a:prstGeom prst="rect">
            <a:avLst/>
          </a:prstGeom>
          <a:solidFill>
            <a:srgbClr val="FFFFCC"/>
          </a:solidFill>
        </p:spPr>
        <p:txBody>
          <a:bodyPr wrap="squar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Session model can be freely defined.</a:t>
            </a:r>
          </a:p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1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Only 3GPP work needed for protocol enhancements.</a:t>
            </a:r>
          </a:p>
          <a:p>
            <a:pPr marL="88900" marR="0" lvl="0" indent="-88900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100" dirty="0" err="1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AsyncAPI</a:t>
            </a:r>
            <a:r>
              <a:rPr lang="en-US" altLang="ja-JP" sz="11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and </a:t>
            </a:r>
            <a:r>
              <a:rPr lang="en-US" altLang="ja-JP" sz="1100" dirty="0" err="1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OpenAPI</a:t>
            </a:r>
            <a:r>
              <a:rPr lang="en-US" altLang="ja-JP" sz="1100" dirty="0">
                <a:latin typeface="Arial" panose="020B0604020202020204" pitchFamily="34" charset="0"/>
                <a:ea typeface="メイリオ"/>
                <a:cs typeface="Arial" panose="020B0604020202020204" pitchFamily="34" charset="0"/>
              </a:rPr>
              <a:t> are based on JSON style that is very flexible and extensible.</a:t>
            </a:r>
            <a:endParaRPr kumimoji="1" lang="ja-JP" altLang="en-U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メイリオ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956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/>
              <a:t>Specifications relevant to WebRTC technology or WebRTC services are already there.</a:t>
            </a:r>
          </a:p>
          <a:p>
            <a:pPr lvl="1"/>
            <a:r>
              <a:rPr lang="en-US" altLang="ja-JP" dirty="0"/>
              <a:t>TS24.371, Web Real-Time Communications (WebRTC) access to the IP Multimedia (IM) Core Network (CN) subsystem (IMS); Stage 3; Protocol specification (since Rel-12)</a:t>
            </a:r>
          </a:p>
          <a:p>
            <a:pPr lvl="1"/>
            <a:r>
              <a:rPr lang="en-US" altLang="ja-JP" dirty="0"/>
              <a:t>3GPP Northbound APIs</a:t>
            </a:r>
          </a:p>
          <a:p>
            <a:r>
              <a:rPr lang="en-US" altLang="ja-JP" dirty="0"/>
              <a:t>They give enough hints to realize the cases, where an operator supports WebRTC indirectly (via </a:t>
            </a:r>
            <a:r>
              <a:rPr lang="en-US" altLang="ja-JP" dirty="0" err="1"/>
              <a:t>eP-CSCF</a:t>
            </a:r>
            <a:r>
              <a:rPr lang="en-US" altLang="ja-JP" dirty="0"/>
              <a:t> or JavaScript).</a:t>
            </a:r>
          </a:p>
          <a:p>
            <a:r>
              <a:rPr lang="en-US" altLang="ja-JP" dirty="0"/>
              <a:t>An unexplored case is to support WebRTC directly. We call it WebRTC with Operator’s Assistance.</a:t>
            </a:r>
          </a:p>
          <a:p>
            <a:r>
              <a:rPr lang="en-US" altLang="ja-JP" dirty="0"/>
              <a:t>It provides </a:t>
            </a:r>
            <a:r>
              <a:rPr lang="en-US" altLang="ja-JP" b="1" dirty="0">
                <a:solidFill>
                  <a:srgbClr val="FF0000"/>
                </a:solidFill>
              </a:rPr>
              <a:t>more connectivity and better QoE</a:t>
            </a:r>
            <a:r>
              <a:rPr lang="en-US" altLang="ja-JP" dirty="0"/>
              <a:t>. </a:t>
            </a:r>
          </a:p>
          <a:p>
            <a:r>
              <a:rPr lang="en-US" altLang="ja-JP" dirty="0"/>
              <a:t>It may provide another chance for operators and OTTs.</a:t>
            </a:r>
          </a:p>
          <a:p>
            <a:r>
              <a:rPr lang="en-US" altLang="ja-JP" dirty="0"/>
              <a:t>WebRTC with Operator's Assistance (which involves WebRTC C-plane and NNI) should be studied.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Summary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4C073-C9B4-46D0-8E48-EE440BDF758B}" type="slidenum">
              <a:rPr kumimoji="1" lang="ja-JP" altLang="en-US" sz="2000" smtClean="0">
                <a:solidFill>
                  <a:schemeClr val="tx1"/>
                </a:solidFill>
              </a:rPr>
              <a:t>8</a:t>
            </a:fld>
            <a:endParaRPr kumimoji="1" lang="ja-JP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130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C1. On Slide #2, who provides codes?</a:t>
            </a:r>
          </a:p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R1. Anybody but the RTC APP (and codes) are assumed to comply with 3GPP specs in terms of connectivity and basic features. Similar to </a:t>
            </a:r>
            <a:r>
              <a:rPr lang="en-US" altLang="ja-JP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VoLTE</a:t>
            </a:r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apps.</a:t>
            </a:r>
          </a:p>
          <a:p>
            <a:endParaRPr lang="en-US" altLang="ja-JP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C2. On Slide #2, the scenario </a:t>
            </a:r>
            <a:r>
              <a:rPr lang="en-US" altLang="ja-JP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</a:t>
            </a:r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 has been covered by the exiting work items in SA2/CT1. </a:t>
            </a:r>
            <a:b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This should be excluded from the RTC WID.</a:t>
            </a:r>
          </a:p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R2. Scenario </a:t>
            </a:r>
            <a:r>
              <a:rPr lang="en-US" altLang="ja-JP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</a:t>
            </a:r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 expects more direct support of </a:t>
            </a:r>
            <a:r>
              <a:rPr lang="en-US" altLang="ja-JP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WebRTC</a:t>
            </a:r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(e.g., other than Gm based interface)</a:t>
            </a:r>
            <a:b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en-US" altLang="ja-JP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C3. On Slide #3, top right case is ??? [</a:t>
            </a:r>
            <a:r>
              <a:rPr lang="en-US" altLang="ja-JP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Imed’s</a:t>
            </a:r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mail is expected]</a:t>
            </a:r>
          </a:p>
          <a:p>
            <a:pPr marL="0" indent="0">
              <a:buNone/>
            </a:pPr>
            <a:endParaRPr lang="en-US" altLang="ja-JP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C4. On Slide #3, bottom left case is valid, because ??? [</a:t>
            </a:r>
            <a:r>
              <a:rPr lang="en-US" altLang="ja-JP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Imed’s</a:t>
            </a:r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mail is expected]</a:t>
            </a:r>
          </a:p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R4. Further elaboration is appreciated. Bottom left has two sub-cases: one is provider(OTT)-specific service and another is universal service. The latter case is hard to imagine and then commented as "out of the scope.“</a:t>
            </a:r>
          </a:p>
          <a:p>
            <a:endParaRPr lang="en-US" altLang="ja-JP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C5. If C-plane is to be specified, SA2/CT1 (and W3C) should be involved.</a:t>
            </a:r>
          </a:p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R5. All RTC work (not only the proposed approach) deal with OTT-MNO relationships and should be consulted with SA2 and CT1. We may use W3C and IETF specs as we did in SIP/IMS.</a:t>
            </a:r>
          </a:p>
          <a:p>
            <a:endParaRPr lang="en-US" altLang="ja-JP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C6. More study on the proposed operator-assisted approach is needed.</a:t>
            </a:r>
          </a:p>
          <a:p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R6. Agree. We can do inside the </a:t>
            </a:r>
            <a:r>
              <a:rPr lang="en-US" altLang="ja-JP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WebRTC</a:t>
            </a:r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WID or via a stand-alone study item. Supporters are welcome.</a:t>
            </a:r>
            <a:endParaRPr kumimoji="1" lang="en-US" altLang="ja-JP" sz="1400" dirty="0"/>
          </a:p>
          <a:p>
            <a:pPr marL="0" indent="0">
              <a:buNone/>
            </a:pPr>
            <a:r>
              <a:rPr lang="en-US" altLang="ja-JP" sz="1400" dirty="0"/>
              <a:t>   </a:t>
            </a:r>
            <a:r>
              <a:rPr lang="ja-JP" altLang="en-US" sz="1400" dirty="0"/>
              <a:t>→</a:t>
            </a:r>
            <a:r>
              <a:rPr lang="en-US" altLang="ja-JP" sz="1400" dirty="0"/>
              <a:t> </a:t>
            </a:r>
            <a:r>
              <a:rPr lang="en-US" altLang="ja-JP" sz="1400" dirty="0">
                <a:solidFill>
                  <a:srgbClr val="FF0000"/>
                </a:solidFill>
              </a:rPr>
              <a:t>Regarding C6, “</a:t>
            </a:r>
            <a:r>
              <a:rPr lang="en-GB" altLang="ja-JP" sz="1400" b="1" dirty="0">
                <a:solidFill>
                  <a:srgbClr val="FF0000"/>
                </a:solidFill>
              </a:rPr>
              <a:t>Draft New SID on the enhancements for immersive Real-time </a:t>
            </a:r>
            <a:br>
              <a:rPr lang="en-GB" altLang="ja-JP" sz="1400" b="1" dirty="0">
                <a:solidFill>
                  <a:srgbClr val="FF0000"/>
                </a:solidFill>
              </a:rPr>
            </a:br>
            <a:r>
              <a:rPr lang="en-GB" altLang="ja-JP" sz="1400" b="1" dirty="0">
                <a:solidFill>
                  <a:srgbClr val="FF0000"/>
                </a:solidFill>
              </a:rPr>
              <a:t>       Communication for </a:t>
            </a:r>
            <a:r>
              <a:rPr lang="en-GB" altLang="ja-JP" sz="1400" b="1" dirty="0" err="1">
                <a:solidFill>
                  <a:srgbClr val="FF0000"/>
                </a:solidFill>
              </a:rPr>
              <a:t>WebRTC</a:t>
            </a:r>
            <a:r>
              <a:rPr lang="en-US" altLang="ja-JP" sz="1400" dirty="0">
                <a:solidFill>
                  <a:srgbClr val="FF0000"/>
                </a:solidFill>
              </a:rPr>
              <a:t>” has been proposed.</a:t>
            </a:r>
            <a:endParaRPr kumimoji="1" lang="en-US" altLang="ja-JP" sz="1400" dirty="0">
              <a:solidFill>
                <a:srgbClr val="FF0000"/>
              </a:solidFill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4C073-C9B4-46D0-8E48-EE440BDF758B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Comments &amp; Replies (1)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6849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ユーザー定義 3">
      <a:dk1>
        <a:sysClr val="windowText" lastClr="000000"/>
      </a:dk1>
      <a:lt1>
        <a:srgbClr val="FFFFFF"/>
      </a:lt1>
      <a:dk2>
        <a:srgbClr val="01214F"/>
      </a:dk2>
      <a:lt2>
        <a:srgbClr val="128FFF"/>
      </a:lt2>
      <a:accent1>
        <a:srgbClr val="93C4FF"/>
      </a:accent1>
      <a:accent2>
        <a:srgbClr val="E94343"/>
      </a:accent2>
      <a:accent3>
        <a:srgbClr val="36AAF2"/>
      </a:accent3>
      <a:accent4>
        <a:srgbClr val="FE9700"/>
      </a:accent4>
      <a:accent5>
        <a:srgbClr val="862A88"/>
      </a:accent5>
      <a:accent6>
        <a:srgbClr val="6FBE28"/>
      </a:accent6>
      <a:hlink>
        <a:srgbClr val="E94343"/>
      </a:hlink>
      <a:folHlink>
        <a:srgbClr val="C91717"/>
      </a:folHlink>
    </a:clrScheme>
    <a:fontScheme name="ユーザー定義 1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 w="50800" cap="flat" cmpd="sng" algn="ctr">
          <a:solidFill>
            <a:schemeClr val="accent1">
              <a:lumMod val="40000"/>
              <a:lumOff val="6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 rtlCol="0" anchor="ctr"/>
      <a:lstStyle>
        <a:defPPr algn="ctr" defTabSz="777836">
          <a:defRPr kumimoji="0" sz="1050" kern="0" dirty="0">
            <a:solidFill>
              <a:schemeClr val="bg1"/>
            </a:solidFill>
            <a:latin typeface="+mj-lt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txDef>
      <a:spPr/>
      <a:bodyPr vert="horz" lIns="0" tIns="45720" rIns="0" bIns="45720" rtlCol="0">
        <a:noAutofit/>
      </a:bodyPr>
      <a:lstStyle>
        <a:defPPr marL="0" indent="0">
          <a:buNone/>
          <a:defRPr sz="1100" dirty="0">
            <a:solidFill>
              <a:schemeClr val="tx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21543</TotalTime>
  <Words>2333</Words>
  <Application>Microsoft Office PowerPoint</Application>
  <PresentationFormat>画面に合わせる (4:3)</PresentationFormat>
  <Paragraphs>486</Paragraphs>
  <Slides>14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5" baseType="lpstr">
      <vt:lpstr>HGP創英角ｺﾞｼｯｸUB</vt:lpstr>
      <vt:lpstr>Malgun Gothic</vt:lpstr>
      <vt:lpstr>ＭＳ Ｐゴシック</vt:lpstr>
      <vt:lpstr>メイリオ</vt:lpstr>
      <vt:lpstr>游ゴシック</vt:lpstr>
      <vt:lpstr>Arial</vt:lpstr>
      <vt:lpstr>Calibri</vt:lpstr>
      <vt:lpstr>Segoe UI</vt:lpstr>
      <vt:lpstr>Times New Roman</vt:lpstr>
      <vt:lpstr>Wingdings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日本電信電話株式会社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日本電信電話株式会社</dc:creator>
  <cp:lastModifiedBy>1844422@ntt-hd.local</cp:lastModifiedBy>
  <cp:revision>1288</cp:revision>
  <cp:lastPrinted>2017-05-12T01:19:33Z</cp:lastPrinted>
  <dcterms:created xsi:type="dcterms:W3CDTF">2017-04-12T05:11:47Z</dcterms:created>
  <dcterms:modified xsi:type="dcterms:W3CDTF">2022-02-17T21:43:25Z</dcterms:modified>
</cp:coreProperties>
</file>