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18247" r:id="rId4"/>
    <p:sldId id="1824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0315D-A85F-42EE-9561-1DC857771058}" v="3" dt="2021-10-12T20:07:10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65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ergman" userId="31871488-e733-4688-a60c-0fe0a1150a65" providerId="ADAL" clId="{1AD0315D-A85F-42EE-9561-1DC857771058}"/>
    <pc:docChg chg="undo redo custSel addSld delSld modSld">
      <pc:chgData name="Mike Bergman" userId="31871488-e733-4688-a60c-0fe0a1150a65" providerId="ADAL" clId="{1AD0315D-A85F-42EE-9561-1DC857771058}" dt="2021-10-12T20:16:41.890" v="725" actId="255"/>
      <pc:docMkLst>
        <pc:docMk/>
      </pc:docMkLst>
      <pc:sldChg chg="del">
        <pc:chgData name="Mike Bergman" userId="31871488-e733-4688-a60c-0fe0a1150a65" providerId="ADAL" clId="{1AD0315D-A85F-42EE-9561-1DC857771058}" dt="2021-10-12T19:50:23.937" v="28" actId="47"/>
        <pc:sldMkLst>
          <pc:docMk/>
          <pc:sldMk cId="3952580087" sldId="258"/>
        </pc:sldMkLst>
      </pc:sldChg>
      <pc:sldChg chg="addSp modSp mod">
        <pc:chgData name="Mike Bergman" userId="31871488-e733-4688-a60c-0fe0a1150a65" providerId="ADAL" clId="{1AD0315D-A85F-42EE-9561-1DC857771058}" dt="2021-10-12T20:07:32.526" v="651" actId="20577"/>
        <pc:sldMkLst>
          <pc:docMk/>
          <pc:sldMk cId="3606371813" sldId="259"/>
        </pc:sldMkLst>
        <pc:spChg chg="mod">
          <ac:chgData name="Mike Bergman" userId="31871488-e733-4688-a60c-0fe0a1150a65" providerId="ADAL" clId="{1AD0315D-A85F-42EE-9561-1DC857771058}" dt="2021-10-12T20:07:32.526" v="651" actId="20577"/>
          <ac:spMkLst>
            <pc:docMk/>
            <pc:sldMk cId="3606371813" sldId="259"/>
            <ac:spMk id="8" creationId="{92F6778C-E24B-7B4B-B826-2D2AAC6DADC5}"/>
          </ac:spMkLst>
        </pc:spChg>
        <pc:spChg chg="mod">
          <ac:chgData name="Mike Bergman" userId="31871488-e733-4688-a60c-0fe0a1150a65" providerId="ADAL" clId="{1AD0315D-A85F-42EE-9561-1DC857771058}" dt="2021-10-12T20:07:14.173" v="641" actId="6549"/>
          <ac:spMkLst>
            <pc:docMk/>
            <pc:sldMk cId="3606371813" sldId="259"/>
            <ac:spMk id="9" creationId="{90E377D2-0E54-A34C-9667-89CBB9CADA42}"/>
          </ac:spMkLst>
        </pc:spChg>
        <pc:picChg chg="add mod">
          <ac:chgData name="Mike Bergman" userId="31871488-e733-4688-a60c-0fe0a1150a65" providerId="ADAL" clId="{1AD0315D-A85F-42EE-9561-1DC857771058}" dt="2021-10-12T20:07:10.413" v="640" actId="1076"/>
          <ac:picMkLst>
            <pc:docMk/>
            <pc:sldMk cId="3606371813" sldId="259"/>
            <ac:picMk id="10" creationId="{06335153-1465-4D34-BBCE-AB3360630520}"/>
          </ac:picMkLst>
        </pc:picChg>
      </pc:sldChg>
      <pc:sldChg chg="modSp add del mod">
        <pc:chgData name="Mike Bergman" userId="31871488-e733-4688-a60c-0fe0a1150a65" providerId="ADAL" clId="{1AD0315D-A85F-42EE-9561-1DC857771058}" dt="2021-10-12T20:07:55.430" v="713" actId="20577"/>
        <pc:sldMkLst>
          <pc:docMk/>
          <pc:sldMk cId="0" sldId="261"/>
        </pc:sldMkLst>
        <pc:spChg chg="mod">
          <ac:chgData name="Mike Bergman" userId="31871488-e733-4688-a60c-0fe0a1150a65" providerId="ADAL" clId="{1AD0315D-A85F-42EE-9561-1DC857771058}" dt="2021-10-12T20:03:02.543" v="480" actId="20577"/>
          <ac:spMkLst>
            <pc:docMk/>
            <pc:sldMk cId="0" sldId="261"/>
            <ac:spMk id="69" creationId="{00000000-0000-0000-0000-000000000000}"/>
          </ac:spMkLst>
        </pc:spChg>
        <pc:spChg chg="mod">
          <ac:chgData name="Mike Bergman" userId="31871488-e733-4688-a60c-0fe0a1150a65" providerId="ADAL" clId="{1AD0315D-A85F-42EE-9561-1DC857771058}" dt="2021-10-12T20:07:55.430" v="713" actId="20577"/>
          <ac:spMkLst>
            <pc:docMk/>
            <pc:sldMk cId="0" sldId="261"/>
            <ac:spMk id="70" creationId="{00000000-0000-0000-0000-000000000000}"/>
          </ac:spMkLst>
        </pc:spChg>
      </pc:sldChg>
      <pc:sldChg chg="add del">
        <pc:chgData name="Mike Bergman" userId="31871488-e733-4688-a60c-0fe0a1150a65" providerId="ADAL" clId="{1AD0315D-A85F-42EE-9561-1DC857771058}" dt="2021-10-12T20:03:22.213" v="482" actId="47"/>
        <pc:sldMkLst>
          <pc:docMk/>
          <pc:sldMk cId="0" sldId="262"/>
        </pc:sldMkLst>
      </pc:sldChg>
      <pc:sldChg chg="del">
        <pc:chgData name="Mike Bergman" userId="31871488-e733-4688-a60c-0fe0a1150a65" providerId="ADAL" clId="{1AD0315D-A85F-42EE-9561-1DC857771058}" dt="2021-10-12T20:03:25.254" v="483" actId="47"/>
        <pc:sldMkLst>
          <pc:docMk/>
          <pc:sldMk cId="0" sldId="263"/>
        </pc:sldMkLst>
      </pc:sldChg>
      <pc:sldChg chg="del">
        <pc:chgData name="Mike Bergman" userId="31871488-e733-4688-a60c-0fe0a1150a65" providerId="ADAL" clId="{1AD0315D-A85F-42EE-9561-1DC857771058}" dt="2021-10-12T20:03:27.028" v="484" actId="47"/>
        <pc:sldMkLst>
          <pc:docMk/>
          <pc:sldMk cId="0" sldId="264"/>
        </pc:sldMkLst>
      </pc:sldChg>
      <pc:sldChg chg="del">
        <pc:chgData name="Mike Bergman" userId="31871488-e733-4688-a60c-0fe0a1150a65" providerId="ADAL" clId="{1AD0315D-A85F-42EE-9561-1DC857771058}" dt="2021-10-12T20:03:28.947" v="485" actId="47"/>
        <pc:sldMkLst>
          <pc:docMk/>
          <pc:sldMk cId="0" sldId="265"/>
        </pc:sldMkLst>
      </pc:sldChg>
      <pc:sldChg chg="del">
        <pc:chgData name="Mike Bergman" userId="31871488-e733-4688-a60c-0fe0a1150a65" providerId="ADAL" clId="{1AD0315D-A85F-42EE-9561-1DC857771058}" dt="2021-10-12T19:50:27.949" v="29" actId="47"/>
        <pc:sldMkLst>
          <pc:docMk/>
          <pc:sldMk cId="0" sldId="266"/>
        </pc:sldMkLst>
      </pc:sldChg>
      <pc:sldChg chg="del">
        <pc:chgData name="Mike Bergman" userId="31871488-e733-4688-a60c-0fe0a1150a65" providerId="ADAL" clId="{1AD0315D-A85F-42EE-9561-1DC857771058}" dt="2021-10-12T19:49:51.526" v="27" actId="47"/>
        <pc:sldMkLst>
          <pc:docMk/>
          <pc:sldMk cId="737213683" sldId="267"/>
        </pc:sldMkLst>
      </pc:sldChg>
      <pc:sldChg chg="del">
        <pc:chgData name="Mike Bergman" userId="31871488-e733-4688-a60c-0fe0a1150a65" providerId="ADAL" clId="{1AD0315D-A85F-42EE-9561-1DC857771058}" dt="2021-10-12T19:49:50.696" v="26" actId="47"/>
        <pc:sldMkLst>
          <pc:docMk/>
          <pc:sldMk cId="3368190425" sldId="1754"/>
        </pc:sldMkLst>
      </pc:sldChg>
      <pc:sldChg chg="addSp modSp mod">
        <pc:chgData name="Mike Bergman" userId="31871488-e733-4688-a60c-0fe0a1150a65" providerId="ADAL" clId="{1AD0315D-A85F-42EE-9561-1DC857771058}" dt="2021-10-12T20:16:41.890" v="725" actId="255"/>
        <pc:sldMkLst>
          <pc:docMk/>
          <pc:sldMk cId="3292362762" sldId="18247"/>
        </pc:sldMkLst>
        <pc:spChg chg="mod">
          <ac:chgData name="Mike Bergman" userId="31871488-e733-4688-a60c-0fe0a1150a65" providerId="ADAL" clId="{1AD0315D-A85F-42EE-9561-1DC857771058}" dt="2021-10-12T20:16:41.890" v="725" actId="255"/>
          <ac:spMkLst>
            <pc:docMk/>
            <pc:sldMk cId="3292362762" sldId="18247"/>
            <ac:spMk id="3" creationId="{CC73AA2E-776F-4FF6-BC83-F661629BA982}"/>
          </ac:spMkLst>
        </pc:spChg>
        <pc:picChg chg="add mod">
          <ac:chgData name="Mike Bergman" userId="31871488-e733-4688-a60c-0fe0a1150a65" providerId="ADAL" clId="{1AD0315D-A85F-42EE-9561-1DC857771058}" dt="2021-10-12T20:16:24.817" v="723" actId="1038"/>
          <ac:picMkLst>
            <pc:docMk/>
            <pc:sldMk cId="3292362762" sldId="18247"/>
            <ac:picMk id="5" creationId="{93EF7490-93FA-402C-AAFA-BEEAA94A3C29}"/>
          </ac:picMkLst>
        </pc:picChg>
      </pc:sldChg>
      <pc:sldChg chg="modSp mod">
        <pc:chgData name="Mike Bergman" userId="31871488-e733-4688-a60c-0fe0a1150a65" providerId="ADAL" clId="{1AD0315D-A85F-42EE-9561-1DC857771058}" dt="2021-10-12T19:51:37.362" v="78" actId="20577"/>
        <pc:sldMkLst>
          <pc:docMk/>
          <pc:sldMk cId="1239838112" sldId="18248"/>
        </pc:sldMkLst>
        <pc:spChg chg="mod">
          <ac:chgData name="Mike Bergman" userId="31871488-e733-4688-a60c-0fe0a1150a65" providerId="ADAL" clId="{1AD0315D-A85F-42EE-9561-1DC857771058}" dt="2021-10-12T19:51:37.362" v="78" actId="20577"/>
          <ac:spMkLst>
            <pc:docMk/>
            <pc:sldMk cId="1239838112" sldId="18248"/>
            <ac:spMk id="2" creationId="{37C70D0D-184B-4F76-B224-AC5082884473}"/>
          </ac:spMkLst>
        </pc:spChg>
        <pc:spChg chg="mod">
          <ac:chgData name="Mike Bergman" userId="31871488-e733-4688-a60c-0fe0a1150a65" providerId="ADAL" clId="{1AD0315D-A85F-42EE-9561-1DC857771058}" dt="2021-10-12T19:49:29.743" v="25" actId="27636"/>
          <ac:spMkLst>
            <pc:docMk/>
            <pc:sldMk cId="1239838112" sldId="18248"/>
            <ac:spMk id="3" creationId="{5930AC05-FBEC-464A-89EE-CDC24D818A53}"/>
          </ac:spMkLst>
        </pc:spChg>
      </pc:sldChg>
      <pc:sldChg chg="modSp new del mod">
        <pc:chgData name="Mike Bergman" userId="31871488-e733-4688-a60c-0fe0a1150a65" providerId="ADAL" clId="{1AD0315D-A85F-42EE-9561-1DC857771058}" dt="2021-10-12T20:03:18.035" v="481" actId="47"/>
        <pc:sldMkLst>
          <pc:docMk/>
          <pc:sldMk cId="2497774195" sldId="18249"/>
        </pc:sldMkLst>
        <pc:spChg chg="mod">
          <ac:chgData name="Mike Bergman" userId="31871488-e733-4688-a60c-0fe0a1150a65" providerId="ADAL" clId="{1AD0315D-A85F-42EE-9561-1DC857771058}" dt="2021-10-12T19:56:52.090" v="344" actId="20577"/>
          <ac:spMkLst>
            <pc:docMk/>
            <pc:sldMk cId="2497774195" sldId="18249"/>
            <ac:spMk id="3" creationId="{4A9BDF18-0F2A-4BF6-88FC-BD42359571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B5BAD-4FFD-4941-8769-D169B5732A0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E20D6-9967-A94F-BBAC-F7347699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3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de202b4a2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de202b4a2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26AB-F7BB-BE47-BE74-AB4B52003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A0AE9-4A63-D44B-893A-6F6DF9F82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C8887-A583-7E48-8CDC-C82CC826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DF40-C915-2040-BC79-B8A4DBE30D97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6BA8A-3E22-024F-BD49-82A63F17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F58D-707C-B14A-A249-701E7739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2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75C0-77D2-3142-9386-1F106AE8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2F0E8-8C27-204F-88A6-6862371FD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83C05-67DF-DB41-96ED-2C38FB4E3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1991D-821F-DC42-AB1F-5911DEB5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DB2A-CA30-D94F-B8F1-C94B2AABF1C2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1B96F-2F2E-3A4A-AA98-BB23C35E4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501" y="6474021"/>
            <a:ext cx="4114800" cy="365125"/>
          </a:xfrm>
        </p:spPr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E0E1C-FD70-1E4F-A0DB-C41C577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127F-EA9E-E44E-B9E4-E41A1CEA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E9A50-3D36-8741-98BE-52E8F6D6C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5F8C0-5F11-1346-9321-E782757C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19DB-94A2-ED4C-B775-437915228736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03754-F0F0-DB4D-B3C9-C2A3D817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501" y="6474021"/>
            <a:ext cx="4114800" cy="365125"/>
          </a:xfrm>
        </p:spPr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E5F2-653F-EF45-82C8-289BE0A9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9456A-50C2-E440-9802-FE6E91BF5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4DDCB-A50D-CA40-B52A-339BC908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437DE-F491-6543-879D-F9BCDF91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C09F-E1F7-1843-9181-F976E46BA3F0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83995-227C-294D-8468-EB3BF7C5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501" y="6481770"/>
            <a:ext cx="4114800" cy="365125"/>
          </a:xfrm>
        </p:spPr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3068B-F72C-C24A-86B7-700ED182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8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" smtClean="0"/>
              <a:pPr/>
              <a:t>‹#›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93230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BBF9-7044-F04B-95BC-858FF668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C1305-05F9-CB47-8AB2-4E3BF6A9D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6E32B-3EAF-3247-8849-048E2B457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DE40-46CA-D94D-B4BB-E15F4DDFA6E9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6DF29-12F0-0645-8734-FAA00A09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754" y="646218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2CB1A-7416-1C44-8365-374D8FFC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743568-6A26-B14D-B087-A82D7D4CA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83C746-188C-464A-A54B-1EE5C7A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740" y="1513432"/>
            <a:ext cx="4818295" cy="19155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9DC7653-57AA-8141-B603-6BE39404C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5769" y="4192138"/>
            <a:ext cx="4886258" cy="1344478"/>
          </a:xfrm>
        </p:spPr>
        <p:txBody>
          <a:bodyPr/>
          <a:lstStyle>
            <a:lvl1pPr marL="0" indent="0"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435CCA-A6AB-3045-8405-8D94E02E6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9650"/>
          <a:stretch/>
        </p:blipFill>
        <p:spPr>
          <a:xfrm>
            <a:off x="1347719" y="675835"/>
            <a:ext cx="2806700" cy="10167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C8887-A583-7E48-8CDC-C82CC826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BD3B-D251-1746-ACF1-4291980C8D21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6BA8A-3E22-024F-BD49-82A63F17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F58D-707C-B14A-A249-701E7739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4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BDD1-09DA-EF42-A651-D660D1B1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854FF-DC10-C44C-ACF5-202E08E9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D7330-E32E-6340-8048-E8060389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180E-F588-BD45-A2C7-CC088C61692B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85EA2-01F1-D84D-815F-4B04DB46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728" y="645443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CC6F1-58F7-DA44-B071-6C43AEA8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3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0217-15F0-B743-8F09-4F23B757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72344-EED2-4448-B187-7AD31EAA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502C1-C084-BD42-932E-49AE0872F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1D9D-B7B6-D945-97E8-5B1523AB1AD6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01FD8-3F37-2846-B231-54434464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254" y="645443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4EB61-7595-C145-A0CB-7A2BAA07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78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872D-0486-9F45-BC52-91306843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EE12-B135-8A4E-8EC6-CA9F1336F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77B8E-0C93-384E-847E-2477CBE34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45A3B-EA99-8E4B-9001-0A804F2C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AB9C-E550-EA4D-8235-5220B7913862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CF91-A388-D841-BCB8-4DA77D66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253" y="645443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41A1D-00B2-E041-96F8-76085524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02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E560-D9A4-AF46-A25F-705E54EB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4C87C-FCD8-7848-BB5B-A4A1B8733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3DC71-F2DD-F54D-ADCD-C0D55FBFB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3F567-A4CD-FD4D-B55E-A57FA2D2A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2896A-0AD6-284C-B862-6CED139C8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A6271-329D-8647-A39B-7B654DAA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D657-206E-3546-883D-A1C3D2C28DDE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1ED29-A527-5B48-BD08-4F10F9A6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9754" y="645443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159E4-DB68-8148-8DDB-B30FFC45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85BC77D-0DE0-D849-BB10-A878B4E04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AA5050D-E036-1149-A5E5-88AC0AB8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741" y="1513432"/>
            <a:ext cx="4818294" cy="193800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D8C2868-21BC-884C-BBCB-C2E4D03AD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1740" y="4185061"/>
            <a:ext cx="4880287" cy="1417576"/>
          </a:xfr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06E1F-F815-CA4D-A29C-553114DB21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9650"/>
          <a:stretch/>
        </p:blipFill>
        <p:spPr>
          <a:xfrm>
            <a:off x="1347719" y="675835"/>
            <a:ext cx="2806700" cy="101672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C8887-A583-7E48-8CDC-C82CC826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4D62-4088-DA42-A700-A96124D71330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6BA8A-3E22-024F-BD49-82A63F17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8F58D-707C-B14A-A249-701E7739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16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A1AB-5469-0A4C-A295-678F57F2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3B8F0-1178-104D-A248-8562FB24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E7B4-3EAD-C04E-86A0-BC3AD90635D7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DAB46-339B-B549-8787-1679D13B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5253" y="645443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4D3BC-00A2-A54C-83E7-27BCD530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86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C25C4-58C1-EC46-A8A8-99BD27EC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3E44-F7AE-AC42-8A8C-A178F1154601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7AA2D-BFF7-014B-9416-48F75D8C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502" y="645443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A7029-953B-4247-8F4C-3D82A8A5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91E2-4E2E-E84A-A563-E617E0E7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8343-8D3E-AE4A-B9A7-4F22A0F9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7C524-EFFF-F54E-B09C-AC7A82E39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7A531-BA37-4742-9591-1AAAA7F1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CF7-221A-5E48-A8C1-D2FBC7075668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8EC74-E9C9-0242-990E-EACF5874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502" y="645443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9E380-6E37-C447-AB03-BCF5E781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82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7BA96-EF1E-D74A-B71F-13A83FAF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17029-7030-0C4F-B988-D7C2E96C0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A3465-3DDB-A14A-8794-380935DED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92C77-934E-F240-B5A2-0B2EC924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9B281-ACC4-8346-9E09-E7BB8D7B9C19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CA196-0EA8-E244-8ECF-81072E9A5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504" y="646218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3BDF-9038-3D4E-901F-9CF88382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89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E562-AD10-A34C-BCB1-D17CDB56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76616-AC2E-FC4D-AF74-5F93813FB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5F4B6-2687-7A40-B732-B01DA0F2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DE46-E3AC-9548-BCE7-848331A16D8B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691CF-86CF-2C49-9BEF-FBDC25EB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503" y="645443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B30B6-6A0D-904F-9E96-EE110AAA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03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4FB67-444A-2547-9E23-CB7D21322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0E2A1-2719-3344-9DCB-20732F321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AA016-2503-114C-9A7A-8461F0CC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4153-A86E-9042-BDDA-C2268822DF56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484C9-6197-2341-92D6-6956793F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69976" y="645443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BDAB6-9002-C446-938D-A0A2E16E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/>
          <a:lstStyle/>
          <a:p>
            <a:fld id="{3263E41F-E5B4-FE43-BBD2-1BC498920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1106-7681-ED40-B008-F1300E0B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0506-DB5D-BE41-A2BE-06306B4F5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DE39E-6AAE-E64B-ABF3-D11CA3EB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7037-E5A2-654D-96C5-13D5519EF536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28D14-DFE8-384C-BEA3-CE097B18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0904C-4826-B948-892E-4108BAFA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2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B17A-AFBC-E740-892C-C93B07E1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A200D-5AFD-7A43-A063-1C05A638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B077-7FC9-7547-8B79-CF979EFE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C7C97-4FD3-924B-A6CD-0B9B1CD04F33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518EC-5E5B-1443-8668-52F51BE4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F5427-42D8-9240-93EC-FDB36482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AB30-88A4-9644-9A44-70BBE0D7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BCB3-AC41-F549-A8C8-FE47D1BA1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8BCE6-E507-7D41-8A73-74AEC24BA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D89F-B3A3-A242-9A79-D7A8BF68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B2C0-5F2F-E545-B8AD-066890DD7E0F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9482B-275D-3246-B93F-EC6743CA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5ABB9-60A8-D746-8701-C071A30C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2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F519-9BB7-664C-B0B8-656C02B6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530A2-2FEE-404D-9698-39516A691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269D9-F3A7-214B-B8BA-4E6EF4CB9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DC8B5-5DF2-174F-ADCB-DC72709A3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52EF0-FAC1-D84D-ADD8-DDF15CA04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B98D7-FA9F-244A-A286-B3F8C28A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C58-03E7-6648-8DE6-DF5682973D49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C46FB-4950-BF4B-A0AA-85A1873D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1A974-01CE-3D4E-9811-A8937305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3A7B-98FC-864D-9568-B858A8AE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42849-19C4-B64B-B2DE-8069F604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EE40-17A7-1C43-A236-910AFF704B02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6E356-CA77-D34A-B761-69968DF18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E28DB-948D-FA47-86C9-12567DE1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8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BAD8A-2980-724E-974B-405BF0B6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EDF3-2FD2-0844-9A53-CD6F65A15DE2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0E944-453D-2A42-9D80-362E3D9D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BDF3E-81E9-CD4F-B162-A2D96182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2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F0D4-BA9B-3D40-8B31-DE454854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1EA9-4843-3C45-B49C-D528F2CA8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03F06-B733-6341-92F2-1936D15AC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CF782-6640-F443-B49F-37995773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9EA0-7CC2-064B-80F0-DAB7CAEF539A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9E536-D2EF-1344-9D00-F615815F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501" y="6474021"/>
            <a:ext cx="4114800" cy="365125"/>
          </a:xfrm>
        </p:spPr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CFA1B-AE96-F248-A895-DF5CB202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8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E209CA-5720-1543-A438-752DD3B0C3B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0E0249-8091-3549-9CB0-FB3E6590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6227E-D2B1-EF41-9987-F2D52AAC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075F7-984F-9F49-97F2-91BB14165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9250" y="64740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B8E90E-CAF5-E547-A662-2C88E5324E3A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495A1-69AB-A34B-AF18-8D7D52BB8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7501" y="647402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29935-F533-DF44-BCBF-3900FECE7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301" y="64740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4AFEA-44C6-1E4C-972E-4E3EA9ED8E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F7869-AB8D-B244-A992-FA22C719F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b="53136"/>
          <a:stretch/>
        </p:blipFill>
        <p:spPr>
          <a:xfrm>
            <a:off x="457200" y="6252941"/>
            <a:ext cx="1406168" cy="5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914176E-9E58-FC46-85B8-29E83D9BED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730D-9E53-E046-B3DF-69A7B9F13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9250" y="6454436"/>
            <a:ext cx="2114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1E9EEB-3A24-014F-9AD2-FB37B9DBCA97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9421E-8377-7B4D-91F6-5EC7DB57E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301" y="6454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63E41F-E5B4-FE43-BBD2-1BC4989209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8DEB-B35B-2744-942A-53E611A9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37501" y="64621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F11EE-EE89-EE43-94B8-FA6311D3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764CA-B765-9B4D-A095-808DC1D5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186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015300-4D11-414E-9D3D-F22BD8A74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-3838" t="51183" r="-2283" b="-399"/>
          <a:stretch/>
        </p:blipFill>
        <p:spPr>
          <a:xfrm>
            <a:off x="403225" y="6184372"/>
            <a:ext cx="1492249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2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nformance.dashif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ashif.org/news/jscsp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8B3EF8E-C7F7-3A43-9171-6702515C6373}"/>
              </a:ext>
            </a:extLst>
          </p:cNvPr>
          <p:cNvSpPr txBox="1">
            <a:spLocks/>
          </p:cNvSpPr>
          <p:nvPr/>
        </p:nvSpPr>
        <p:spPr>
          <a:xfrm>
            <a:off x="6301740" y="558798"/>
            <a:ext cx="5332910" cy="28786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b="1" dirty="0"/>
              <a:t>JCCP: Joint Content Conformance Project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20C8185-DEAB-7440-AC9C-ECA28B28D4F8}"/>
              </a:ext>
            </a:extLst>
          </p:cNvPr>
          <p:cNvSpPr txBox="1">
            <a:spLocks/>
          </p:cNvSpPr>
          <p:nvPr/>
        </p:nvSpPr>
        <p:spPr>
          <a:xfrm>
            <a:off x="6301740" y="3658755"/>
            <a:ext cx="5332911" cy="12969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b="1" i="1" dirty="0">
                <a:solidFill>
                  <a:schemeClr val="bg1"/>
                </a:solidFill>
              </a:rPr>
              <a:t>ATSC   |   CTA   |   DASH-IF   |   DVB   |   HbbTV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1800" b="1" i="1" dirty="0">
                <a:solidFill>
                  <a:schemeClr val="bg1"/>
                </a:solidFill>
              </a:rPr>
              <a:t>…with support from Apple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601F7C9-499F-B04A-A994-09F6862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501" y="6474021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© 2021 CTA® / Proprietary and Confidential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C79A064-45BB-0447-B2D2-CB9016B8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ED26D6-0C18-4947-9A85-C634AE225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49" y="1998131"/>
            <a:ext cx="3958712" cy="25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3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C2CE-23AA-4381-94C2-FF86890C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About the Joint Content Conformance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3AA2E-776F-4FF6-BC83-F661629BA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421394"/>
            <a:ext cx="7650947" cy="47555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DASH-IF maintains an open-source software tool at </a:t>
            </a:r>
            <a:r>
              <a:rPr lang="en-US" sz="2400" dirty="0">
                <a:hlinkClick r:id="rId2"/>
              </a:rPr>
              <a:t>conformance.dashif.org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Currently used by multiple SDO’s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Tool capabilities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Validates the MPD vs. ISO/IEC 23009-1 DASH MPD &amp; Segment Formats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Validates applicable profiles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(Optional) Segment Validation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(Optional) </a:t>
            </a:r>
            <a:r>
              <a:rPr lang="en-US" sz="1900" dirty="0"/>
              <a:t>CTA WAVE / DASH-IF / DVB / HbbTV / MPEG-CMAF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But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Code has been developed and maintained for &gt;10 years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Code uses multiple languages and tools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It’s difficult to maintain, hard to extend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F7490-93FA-402C-AAFA-BEEAA94A3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799" y="1375065"/>
            <a:ext cx="3578947" cy="4848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36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0D0D-184B-4F76-B224-AC508288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0AC05-FBEC-464A-89EE-CDC24D81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554"/>
            <a:ext cx="10515600" cy="472840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67" dirty="0"/>
              <a:t>“Conformance Partners” getting into contract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267" dirty="0"/>
              <a:t>Letter of Intent signed by ATSC | CTA | DASH-IF | DVB | HbbTV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267" dirty="0"/>
              <a:t>Cost-sharing Agreement in drafting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267" dirty="0"/>
              <a:t>Can consider additional participants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67" dirty="0"/>
              <a:t>Phase 1, requirements &amp; structure </a:t>
            </a:r>
            <a:r>
              <a:rPr lang="en-US" sz="2700" dirty="0"/>
              <a:t>– Completed </a:t>
            </a:r>
            <a:r>
              <a:rPr lang="en-US" sz="2700" i="1" dirty="0"/>
              <a:t>(study funded by DASH-IF)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67" dirty="0"/>
              <a:t>Phase 2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133" dirty="0"/>
              <a:t>RFP out now (see </a:t>
            </a:r>
            <a:r>
              <a:rPr lang="en-US" sz="2133" dirty="0">
                <a:hlinkClick r:id="rId2"/>
              </a:rPr>
              <a:t>https://dashif.org/news/jscsp/</a:t>
            </a:r>
            <a:r>
              <a:rPr lang="en-US" sz="2133" dirty="0"/>
              <a:t>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133" dirty="0"/>
              <a:t>Anticipate a 12-month project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667" dirty="0"/>
              <a:t>SDOs potentially get: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133" dirty="0"/>
              <a:t>ISOBMFF segment validator (shared jointly w/ other parties)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133" dirty="0"/>
              <a:t>SDO-specific module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9A24D-B312-47BE-9195-6B0A5FCB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8C967-3CD7-4E64-B82A-428720D2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AFEA-44C6-1E4C-972E-4E3EA9ED8E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3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fr" dirty="0"/>
              <a:t>Strategies and Goals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fr" sz="2400" dirty="0"/>
              <a:t>Refactor in fewer languages/tools</a:t>
            </a:r>
          </a:p>
          <a:p>
            <a:pPr>
              <a:lnSpc>
                <a:spcPct val="100000"/>
              </a:lnSpc>
            </a:pPr>
            <a:r>
              <a:rPr lang="fr" sz="2400" dirty="0"/>
              <a:t>Make additional (selected) improvements</a:t>
            </a:r>
          </a:p>
          <a:p>
            <a:pPr>
              <a:lnSpc>
                <a:spcPct val="100000"/>
              </a:lnSpc>
            </a:pPr>
            <a:r>
              <a:rPr lang="fr" sz="2400" dirty="0"/>
              <a:t>Eliminate JVM in runtime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Define unified API across modules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Create distinct </a:t>
            </a:r>
            <a:r>
              <a:rPr lang="en-US" sz="2400" dirty="0" err="1"/>
              <a:t>ISOSegmentValidator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12-month project, </a:t>
            </a:r>
            <a:r>
              <a:rPr lang="en-US" sz="2400"/>
              <a:t>starting late 2021/early 2022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Easier maintenance/accuracy/extensions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Support for: CMAF, DASH, DVB, HbbTV, HLS, WAVE Content and DASH-HLS, Service Validation</a:t>
            </a:r>
          </a:p>
          <a:p>
            <a:pPr marL="152396" indent="0">
              <a:lnSpc>
                <a:spcPct val="100000"/>
              </a:lnSpc>
              <a:buNone/>
            </a:pPr>
            <a:endParaRPr lang="f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D119-8768-AE4B-9B51-D6A6F110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CTA® / Proprietary and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B4769-9E3D-FA48-8632-839E9FA5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3E41F-E5B4-FE43-BBD2-1BC498920907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F6778C-E24B-7B4B-B826-2D2AAC6DADC5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958975"/>
            <a:ext cx="46482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altLang="en-US" sz="4400" dirty="0"/>
              <a:t>Questions?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0E377D2-0E54-A34C-9667-89CBB9CA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89350"/>
            <a:ext cx="341153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6335153-1465-4D34-BBCE-AB3360630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20" y="1122693"/>
            <a:ext cx="3958712" cy="25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7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  -  Compatibility Mode" id="{0C68C0EF-4527-F944-9936-5E0CBC5F0CC7}" vid="{DF436360-7786-2049-9F64-67B3C29D100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  -  Compatibility Mode" id="{0C68C0EF-4527-F944-9936-5E0CBC5F0CC7}" vid="{FB713971-E215-F14D-A83C-C32276088E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CES CTA Corp 16x9</Template>
  <TotalTime>189</TotalTime>
  <Words>279</Words>
  <Application>Microsoft Office PowerPoint</Application>
  <PresentationFormat>Widescreen</PresentationFormat>
  <Paragraphs>44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Custom Design</vt:lpstr>
      <vt:lpstr>PowerPoint Presentation</vt:lpstr>
      <vt:lpstr>About the Joint Content Conformance Project</vt:lpstr>
      <vt:lpstr>Project Status</vt:lpstr>
      <vt:lpstr>Strategies and Goals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Bergman</dc:creator>
  <cp:lastModifiedBy>Mike Bergman</cp:lastModifiedBy>
  <cp:revision>6</cp:revision>
  <cp:lastPrinted>2019-05-16T13:58:09Z</cp:lastPrinted>
  <dcterms:created xsi:type="dcterms:W3CDTF">2021-10-12T17:02:15Z</dcterms:created>
  <dcterms:modified xsi:type="dcterms:W3CDTF">2021-10-12T20:16:44Z</dcterms:modified>
</cp:coreProperties>
</file>