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61" r:id="rId5"/>
    <p:sldId id="262" r:id="rId6"/>
    <p:sldId id="258" r:id="rId7"/>
    <p:sldId id="260" r:id="rId8"/>
    <p:sldId id="274" r:id="rId9"/>
    <p:sldId id="275" r:id="rId10"/>
    <p:sldId id="269" r:id="rId11"/>
    <p:sldId id="270" r:id="rId12"/>
    <p:sldId id="266" r:id="rId13"/>
    <p:sldId id="267" r:id="rId14"/>
    <p:sldId id="273" r:id="rId15"/>
    <p:sldId id="278" r:id="rId16"/>
    <p:sldId id="276" r:id="rId17"/>
    <p:sldId id="265" r:id="rId18"/>
    <p:sldId id="271" r:id="rId19"/>
    <p:sldId id="259" r:id="rId20"/>
    <p:sldId id="272" r:id="rId21"/>
    <p:sldId id="27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15B61C-7F38-4709-B897-06D0427C0A34}" v="96" dt="2021-02-08T21:58:51.2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6" autoAdjust="0"/>
    <p:restoredTop sz="94660"/>
  </p:normalViewPr>
  <p:slideViewPr>
    <p:cSldViewPr snapToGrid="0">
      <p:cViewPr varScale="1">
        <p:scale>
          <a:sx n="56" d="100"/>
          <a:sy n="56" d="100"/>
        </p:scale>
        <p:origin x="864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Stockhammer" userId="2aa20ba2-ba43-46c1-9e8b-e40494025eed" providerId="ADAL" clId="{A615B61C-7F38-4709-B897-06D0427C0A34}"/>
    <pc:docChg chg="undo custSel mod addSld delSld modSld sldOrd">
      <pc:chgData name="Thomas Stockhammer" userId="2aa20ba2-ba43-46c1-9e8b-e40494025eed" providerId="ADAL" clId="{A615B61C-7F38-4709-B897-06D0427C0A34}" dt="2021-02-08T21:58:45.064" v="1462"/>
      <pc:docMkLst>
        <pc:docMk/>
      </pc:docMkLst>
      <pc:sldChg chg="addSp delSp modSp mod setBg delDesignElem">
        <pc:chgData name="Thomas Stockhammer" userId="2aa20ba2-ba43-46c1-9e8b-e40494025eed" providerId="ADAL" clId="{A615B61C-7F38-4709-B897-06D0427C0A34}" dt="2021-02-04T12:38:51.559" v="1363"/>
        <pc:sldMkLst>
          <pc:docMk/>
          <pc:sldMk cId="2665479665" sldId="256"/>
        </pc:sldMkLst>
        <pc:spChg chg="mod">
          <ac:chgData name="Thomas Stockhammer" userId="2aa20ba2-ba43-46c1-9e8b-e40494025eed" providerId="ADAL" clId="{A615B61C-7F38-4709-B897-06D0427C0A34}" dt="2021-02-04T12:37:19.539" v="1331" actId="26606"/>
          <ac:spMkLst>
            <pc:docMk/>
            <pc:sldMk cId="2665479665" sldId="256"/>
            <ac:spMk id="4" creationId="{097B8465-DA7A-487E-887A-9DA0C2B70544}"/>
          </ac:spMkLst>
        </pc:spChg>
        <pc:spChg chg="mod">
          <ac:chgData name="Thomas Stockhammer" userId="2aa20ba2-ba43-46c1-9e8b-e40494025eed" providerId="ADAL" clId="{A615B61C-7F38-4709-B897-06D0427C0A34}" dt="2021-02-04T12:37:19.539" v="1331" actId="26606"/>
          <ac:spMkLst>
            <pc:docMk/>
            <pc:sldMk cId="2665479665" sldId="256"/>
            <ac:spMk id="5" creationId="{BE1230B1-FDD1-41E9-A32F-4040A74EE8FC}"/>
          </ac:spMkLst>
        </pc:spChg>
        <pc:spChg chg="add del">
          <ac:chgData name="Thomas Stockhammer" userId="2aa20ba2-ba43-46c1-9e8b-e40494025eed" providerId="ADAL" clId="{A615B61C-7F38-4709-B897-06D0427C0A34}" dt="2021-02-04T12:37:19.539" v="1331" actId="26606"/>
          <ac:spMkLst>
            <pc:docMk/>
            <pc:sldMk cId="2665479665" sldId="256"/>
            <ac:spMk id="11" creationId="{13EFA6C3-82DC-4131-9929-2523E6FD0B81}"/>
          </ac:spMkLst>
        </pc:spChg>
        <pc:spChg chg="add del">
          <ac:chgData name="Thomas Stockhammer" userId="2aa20ba2-ba43-46c1-9e8b-e40494025eed" providerId="ADAL" clId="{A615B61C-7F38-4709-B897-06D0427C0A34}" dt="2021-02-04T12:37:19.539" v="1331" actId="26606"/>
          <ac:spMkLst>
            <pc:docMk/>
            <pc:sldMk cId="2665479665" sldId="256"/>
            <ac:spMk id="13" creationId="{AEC9469E-14CA-4358-BABC-CBF836A6142D}"/>
          </ac:spMkLst>
        </pc:spChg>
        <pc:spChg chg="add del">
          <ac:chgData name="Thomas Stockhammer" userId="2aa20ba2-ba43-46c1-9e8b-e40494025eed" providerId="ADAL" clId="{A615B61C-7F38-4709-B897-06D0427C0A34}" dt="2021-02-04T12:37:19.539" v="1331" actId="26606"/>
          <ac:spMkLst>
            <pc:docMk/>
            <pc:sldMk cId="2665479665" sldId="256"/>
            <ac:spMk id="15" creationId="{048EB4C9-ACAF-4CCA-BA6E-9314431923B2}"/>
          </ac:spMkLst>
        </pc:spChg>
        <pc:spChg chg="add del">
          <ac:chgData name="Thomas Stockhammer" userId="2aa20ba2-ba43-46c1-9e8b-e40494025eed" providerId="ADAL" clId="{A615B61C-7F38-4709-B897-06D0427C0A34}" dt="2021-02-04T12:38:51.559" v="1363"/>
          <ac:spMkLst>
            <pc:docMk/>
            <pc:sldMk cId="2665479665" sldId="256"/>
            <ac:spMk id="20" creationId="{5E39A796-BE83-48B1-B33F-35C4A32AAB57}"/>
          </ac:spMkLst>
        </pc:spChg>
        <pc:spChg chg="add del">
          <ac:chgData name="Thomas Stockhammer" userId="2aa20ba2-ba43-46c1-9e8b-e40494025eed" providerId="ADAL" clId="{A615B61C-7F38-4709-B897-06D0427C0A34}" dt="2021-02-04T12:38:51.559" v="1363"/>
          <ac:spMkLst>
            <pc:docMk/>
            <pc:sldMk cId="2665479665" sldId="256"/>
            <ac:spMk id="22" creationId="{72F84B47-E267-4194-8194-831DB7B5547F}"/>
          </ac:spMkLst>
        </pc:spChg>
        <pc:graphicFrameChg chg="add mod modGraphic">
          <ac:chgData name="Thomas Stockhammer" userId="2aa20ba2-ba43-46c1-9e8b-e40494025eed" providerId="ADAL" clId="{A615B61C-7F38-4709-B897-06D0427C0A34}" dt="2021-02-04T12:37:19.539" v="1331" actId="26606"/>
          <ac:graphicFrameMkLst>
            <pc:docMk/>
            <pc:sldMk cId="2665479665" sldId="256"/>
            <ac:graphicFrameMk id="6" creationId="{781473FD-A9A1-48F9-8DAF-FD970D3C6D5B}"/>
          </ac:graphicFrameMkLst>
        </pc:graphicFrameChg>
      </pc:sldChg>
      <pc:sldChg chg="modSp mod">
        <pc:chgData name="Thomas Stockhammer" userId="2aa20ba2-ba43-46c1-9e8b-e40494025eed" providerId="ADAL" clId="{A615B61C-7F38-4709-B897-06D0427C0A34}" dt="2021-02-04T12:38:53.761" v="1364"/>
        <pc:sldMkLst>
          <pc:docMk/>
          <pc:sldMk cId="218864063" sldId="257"/>
        </pc:sldMkLst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218864063" sldId="257"/>
            <ac:spMk id="2" creationId="{65081617-E5DC-4376-BD1E-D587ED74073A}"/>
          </ac:spMkLst>
        </pc:spChg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218864063" sldId="257"/>
            <ac:spMk id="3" creationId="{E5334FB7-7ACA-4260-842B-62AF36F14FF6}"/>
          </ac:spMkLst>
        </pc:spChg>
      </pc:sldChg>
      <pc:sldChg chg="modSp mod">
        <pc:chgData name="Thomas Stockhammer" userId="2aa20ba2-ba43-46c1-9e8b-e40494025eed" providerId="ADAL" clId="{A615B61C-7F38-4709-B897-06D0427C0A34}" dt="2021-02-04T12:38:53.761" v="1364"/>
        <pc:sldMkLst>
          <pc:docMk/>
          <pc:sldMk cId="1308508482" sldId="258"/>
        </pc:sldMkLst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1308508482" sldId="258"/>
            <ac:spMk id="2" creationId="{72079F10-C075-48EB-8D03-7D6E2C6C0EC2}"/>
          </ac:spMkLst>
        </pc:spChg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1308508482" sldId="258"/>
            <ac:spMk id="3" creationId="{B3B6739B-54A7-46D7-93C3-EA5ECC2D6933}"/>
          </ac:spMkLst>
        </pc:spChg>
      </pc:sldChg>
      <pc:sldChg chg="modSp mod ord">
        <pc:chgData name="Thomas Stockhammer" userId="2aa20ba2-ba43-46c1-9e8b-e40494025eed" providerId="ADAL" clId="{A615B61C-7F38-4709-B897-06D0427C0A34}" dt="2021-02-04T12:38:53.761" v="1364"/>
        <pc:sldMkLst>
          <pc:docMk/>
          <pc:sldMk cId="2203770615" sldId="259"/>
        </pc:sldMkLst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2203770615" sldId="259"/>
            <ac:spMk id="2" creationId="{72079F10-C075-48EB-8D03-7D6E2C6C0EC2}"/>
          </ac:spMkLst>
        </pc:spChg>
      </pc:sldChg>
      <pc:sldChg chg="addSp delSp modSp new del">
        <pc:chgData name="Thomas Stockhammer" userId="2aa20ba2-ba43-46c1-9e8b-e40494025eed" providerId="ADAL" clId="{A615B61C-7F38-4709-B897-06D0427C0A34}" dt="2021-02-04T11:41:56.616" v="39" actId="47"/>
        <pc:sldMkLst>
          <pc:docMk/>
          <pc:sldMk cId="1137579219" sldId="260"/>
        </pc:sldMkLst>
        <pc:spChg chg="del">
          <ac:chgData name="Thomas Stockhammer" userId="2aa20ba2-ba43-46c1-9e8b-e40494025eed" providerId="ADAL" clId="{A615B61C-7F38-4709-B897-06D0427C0A34}" dt="2021-02-04T11:39:01.690" v="1"/>
          <ac:spMkLst>
            <pc:docMk/>
            <pc:sldMk cId="1137579219" sldId="260"/>
            <ac:spMk id="3" creationId="{B021BA97-36D9-42D7-BB80-8C5232213450}"/>
          </ac:spMkLst>
        </pc:spChg>
        <pc:graphicFrameChg chg="add mod">
          <ac:chgData name="Thomas Stockhammer" userId="2aa20ba2-ba43-46c1-9e8b-e40494025eed" providerId="ADAL" clId="{A615B61C-7F38-4709-B897-06D0427C0A34}" dt="2021-02-04T11:39:21.297" v="3"/>
          <ac:graphicFrameMkLst>
            <pc:docMk/>
            <pc:sldMk cId="1137579219" sldId="260"/>
            <ac:graphicFrameMk id="4" creationId="{7CF96952-587E-4FB9-986F-FFA82ACEE98F}"/>
          </ac:graphicFrameMkLst>
        </pc:graphicFrameChg>
      </pc:sldChg>
      <pc:sldChg chg="addSp delSp modSp new mod ord">
        <pc:chgData name="Thomas Stockhammer" userId="2aa20ba2-ba43-46c1-9e8b-e40494025eed" providerId="ADAL" clId="{A615B61C-7F38-4709-B897-06D0427C0A34}" dt="2021-02-08T20:44:17.712" v="1461" actId="338"/>
        <pc:sldMkLst>
          <pc:docMk/>
          <pc:sldMk cId="4079326217" sldId="260"/>
        </pc:sldMkLst>
        <pc:spChg chg="del">
          <ac:chgData name="Thomas Stockhammer" userId="2aa20ba2-ba43-46c1-9e8b-e40494025eed" providerId="ADAL" clId="{A615B61C-7F38-4709-B897-06D0427C0A34}" dt="2021-02-04T11:45:40.019" v="42" actId="478"/>
          <ac:spMkLst>
            <pc:docMk/>
            <pc:sldMk cId="4079326217" sldId="260"/>
            <ac:spMk id="2" creationId="{EF5BE9D4-F5F0-4C19-A0FD-CA80C112EF89}"/>
          </ac:spMkLst>
        </pc:spChg>
        <pc:spChg chg="del">
          <ac:chgData name="Thomas Stockhammer" userId="2aa20ba2-ba43-46c1-9e8b-e40494025eed" providerId="ADAL" clId="{A615B61C-7F38-4709-B897-06D0427C0A34}" dt="2021-02-04T11:45:37.098" v="41" actId="478"/>
          <ac:spMkLst>
            <pc:docMk/>
            <pc:sldMk cId="4079326217" sldId="260"/>
            <ac:spMk id="3" creationId="{CBA873B1-FD1E-455F-BDAF-21F30E3FD5D8}"/>
          </ac:spMkLst>
        </pc:spChg>
        <pc:spChg chg="add 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4" creationId="{147F619A-6A22-4D6A-B429-BCB0B0946771}"/>
          </ac:spMkLst>
        </pc:spChg>
        <pc:spChg chg="add 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6" creationId="{6E14C57F-2A09-4E07-AAE6-E12EB56FDE7A}"/>
          </ac:spMkLst>
        </pc:spChg>
        <pc:spChg chg="add del mod">
          <ac:chgData name="Thomas Stockhammer" userId="2aa20ba2-ba43-46c1-9e8b-e40494025eed" providerId="ADAL" clId="{A615B61C-7F38-4709-B897-06D0427C0A34}" dt="2021-02-04T12:33:00.491" v="1065" actId="478"/>
          <ac:spMkLst>
            <pc:docMk/>
            <pc:sldMk cId="4079326217" sldId="260"/>
            <ac:spMk id="7" creationId="{450F3186-BE04-4AD5-9BFE-41CA733AF36C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7" creationId="{9E6ADC36-A4A0-42FB-BD9A-F3742482080E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8" creationId="{C011C1F3-9236-40F3-B2F4-6842379D6997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9" creationId="{6A63205B-9F43-4248-8B30-0C11C72A6F07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0" creationId="{CCD46CB7-887E-412A-B67D-61B126CB4494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1" creationId="{EAE74D98-9407-4A07-B769-A44705F6F671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2" creationId="{9E7DCE28-7907-48BE-A5AA-3ACC45B90B9F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3" creationId="{DAC2B895-F131-481A-8C19-F8B65D8484C0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4" creationId="{4344D1D6-BE9E-4798-93DE-FD3E3BB79C83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5" creationId="{5DF787C4-9162-4542-8180-1C86005E5830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6" creationId="{79F9C953-F6D9-4D25-8D72-8CECA0623BCF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7" creationId="{E683D3FF-B4BB-4A1D-9287-822CD80ACFAC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8" creationId="{CCEF309F-A140-4993-BD66-54BB4E131D95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9" creationId="{1DB86340-43AD-4018-817F-BA62DEB9A958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20" creationId="{F774992D-D83E-4878-9ACC-B20FC4BB7A94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21" creationId="{2700A927-2351-4984-A04A-A4242A7DE5C9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22" creationId="{1C6E1A94-68B1-4378-9B1F-4602C9D97819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23" creationId="{4C2E58B9-2888-4992-87E0-821BCF36D401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24" creationId="{2124F32F-76E0-4F43-A735-28C6274FCA7E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25" creationId="{E12BF7DA-94DD-4BBC-B02C-5D416F393F94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26" creationId="{0BCAE2F2-0D6A-41F4-AAC8-6E1511A062E9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27" creationId="{4474C635-5C90-4F26-8FFA-FEA262467965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28" creationId="{0E623C39-84ED-4562-884C-A4B47085DDB5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29" creationId="{B4C07FB5-07A2-4879-8CD7-771F754D9C71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30" creationId="{5ADC787F-CA19-4650-8274-578CD29258BC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31" creationId="{A037E578-7450-49E9-B741-0ABA16AD8101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32" creationId="{8BA3B708-6C30-47E9-BE23-92DDA9B1BEF9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33" creationId="{E04ED54B-1209-4594-99B9-AB578ED2729C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34" creationId="{9A9D7552-3113-4D41-84F3-DB173EC23182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35" creationId="{AD4A6132-011E-4E34-9C95-1A1484BB31F6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36" creationId="{C4B3CF63-72D9-4B18-84A5-7F6CEBB927D2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37" creationId="{5D4EEFA8-FD8F-4F76-B760-AD7B459B89E1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38" creationId="{2B2EF967-6452-4DEC-8427-01623F4562D7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39" creationId="{147B463B-9CC9-4B91-A9FB-C7D2E8A7183B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40" creationId="{AFCDDCF6-2414-4522-B147-1F955AE8A64A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41" creationId="{39B69566-E227-4BB3-AB1A-1D8F3FF67FC7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42" creationId="{F731C59E-9E27-49F6-A263-2988F5CC6DE4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43" creationId="{0CDB2C28-F59B-4176-8268-207DE90D2EA0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44" creationId="{C8B577C7-63AB-41F1-B3CC-9B465C2F36A8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45" creationId="{1A74B62D-C810-49FD-A9BE-16B5E14276CF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46" creationId="{6FE737AB-DAF2-4D26-81CB-8D6B35ADE7A6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47" creationId="{3F229BF0-8402-43FF-B602-6FB9654EC301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48" creationId="{7C90BC8C-9AAD-48F8-B234-0FA2FA1D1514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49" creationId="{1F0CFC53-3ED0-4929-B18D-4476EDA019CD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50" creationId="{4C57C9BD-1EE5-4448-B950-4D1A330A7970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51" creationId="{6BA73213-35D0-4950-B20D-351A6153563D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52" creationId="{6E668EC3-8417-4FAD-89A0-B0EA3EE5DDF8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53" creationId="{FB9C1CB8-07B7-4E76-B4B5-06DF0E408107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54" creationId="{75527CF3-E943-40CE-9860-9E5A4AEC1746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55" creationId="{D23EA1D8-20FC-4FA1-AFBB-497366DE9887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56" creationId="{347E230C-8C56-4ECF-9B58-5F270EA9AC05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57" creationId="{780DEC7D-7DC9-43CF-8FBD-325126B3E620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58" creationId="{AFABF3AA-A4D9-417A-A257-AE3AEB81A64E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59" creationId="{6EB17D1E-F151-48A4-8BE2-D209D9C46700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60" creationId="{8D02B1F5-4D38-4038-ADEE-3E5AC64EA4AF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61" creationId="{C38A278B-0C48-4501-BCF8-F38E2F84216E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62" creationId="{EB21A6E9-5BC0-4267-AB27-A498C0D330AB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63" creationId="{7EE5F82D-6A6F-4C92-82EB-547F252C6441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64" creationId="{6ABA3A3A-22C3-4F83-BEA5-1D2BE9068521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65" creationId="{9667D445-8C0B-4347-B1C2-0ACE9A6C6941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66" creationId="{B020659A-1F0E-4CCA-9197-10EBAAB096A2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67" creationId="{E1A6D01B-6ED5-4E22-983A-0B6D84F20064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68" creationId="{258E3800-9018-4C19-8030-46061770D498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69" creationId="{DA097C27-4231-4950-B9A0-8750049F94B2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70" creationId="{4B318DA7-4D35-42BA-BD33-E26E3BE59963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71" creationId="{4F8E2C5E-8927-439B-A3C3-F5DC75B3329C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72" creationId="{C0A51B82-EF1F-4887-B122-F2997147618F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73" creationId="{D2C501EF-38BB-4890-ADFF-7F1F9A8C0727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74" creationId="{AF7766C5-171C-46E4-9D5D-A7ABF113B4E9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75" creationId="{631882A8-07E9-46D4-ADCC-E1432512FC56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76" creationId="{AA8E12C6-6440-4D3F-9CCC-3ECDC3D8FCAC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77" creationId="{59FACE28-8182-4C2F-95DE-EE9EDBA81833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78" creationId="{8E15C8DD-DECD-473A-9F7F-CE8752C0CA10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79" creationId="{E65420F2-DAF3-4E6C-835B-F11D0A388475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80" creationId="{0C29E605-65AA-4EB9-9B30-8CBB372B1162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81" creationId="{0E8B1846-D914-4652-8193-C34F509614A6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82" creationId="{7C069844-FB82-42C2-A2DC-E9AAA74E8CA9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83" creationId="{397AAA10-ECF0-4880-B9E5-82124C665CA8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84" creationId="{5ED4EE50-F11C-4048-8966-F665D8493CE4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85" creationId="{2B7FA3F3-2FE9-42E7-8A7F-665D0D2ED5B0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86" creationId="{2DD934FB-8B22-4DA6-B90A-EE3EB062FF97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87" creationId="{167B3DDF-598A-44D9-ABE2-4B52A370BA6A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88" creationId="{7975ADCA-06AA-44F0-97B7-F93219C67123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89" creationId="{D8D9354D-3392-41BF-AD4A-E15929D7212C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90" creationId="{0E3547A8-E2FC-49F9-AD6B-B6C33E4B4888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91" creationId="{0722EB50-BDB9-4639-9E0C-0D0931073CD9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92" creationId="{A6D9E6A5-BA91-4DEE-9F6F-F149DB7A871E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93" creationId="{6B0D405C-8602-4D84-881D-A031E5F9C75F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94" creationId="{F4B5AB99-47B2-4D65-9C9A-5E15B8CE0003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95" creationId="{B359BC96-41C1-400A-801B-064403BE0E86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96" creationId="{E0D72EC1-5ADB-47EA-8686-2FAFCB55209A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97" creationId="{564B7929-0178-4224-A7CD-14EC1A18D782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98" creationId="{0383A142-A4E1-4F54-B265-403BE6272EA0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99" creationId="{CEF1A036-03D1-46E4-AE11-ACCE1821ABBB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00" creationId="{3BC9663A-E5AE-44DD-97AC-C7838F41C74C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01" creationId="{50BC9ED5-654F-4CD0-B6E2-5542C5DD1A00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02" creationId="{93771564-C06D-4266-BC06-CF65E6977DAC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03" creationId="{085E978B-C44B-4226-AFE3-C1BEF603FA50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04" creationId="{24C45E8B-2816-4D4F-868D-6C32464BE5A7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05" creationId="{CCBFAF18-0B9D-403B-A657-92B9B7746BFE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06" creationId="{64DAB360-DBE3-4F83-8127-A98C4E6259CB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07" creationId="{977E3C14-5E46-4F08-8952-DABFF296B61B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08" creationId="{4D75FDF3-E1F0-4AA0-AAED-0BA21BEEA1E6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09" creationId="{C34E2520-043F-4B5A-BDE5-5FF3D72E6E5C}"/>
          </ac:spMkLst>
        </pc:spChg>
        <pc:spChg chg="mod">
          <ac:chgData name="Thomas Stockhammer" userId="2aa20ba2-ba43-46c1-9e8b-e40494025eed" providerId="ADAL" clId="{A615B61C-7F38-4709-B897-06D0427C0A34}" dt="2021-02-08T20:44:17.712" v="1461" actId="338"/>
          <ac:spMkLst>
            <pc:docMk/>
            <pc:sldMk cId="4079326217" sldId="260"/>
            <ac:spMk id="110" creationId="{7F87BECC-C395-4EEC-8E63-E6EE607581B6}"/>
          </ac:spMkLst>
        </pc:spChg>
        <pc:grpChg chg="mod">
          <ac:chgData name="Thomas Stockhammer" userId="2aa20ba2-ba43-46c1-9e8b-e40494025eed" providerId="ADAL" clId="{A615B61C-7F38-4709-B897-06D0427C0A34}" dt="2021-02-08T20:44:17.712" v="1461" actId="338"/>
          <ac:grpSpMkLst>
            <pc:docMk/>
            <pc:sldMk cId="4079326217" sldId="260"/>
            <ac:grpSpMk id="1" creationId="{00000000-0000-0000-0000-000000000000}"/>
          </ac:grpSpMkLst>
        </pc:grpChg>
        <pc:grpChg chg="mod">
          <ac:chgData name="Thomas Stockhammer" userId="2aa20ba2-ba43-46c1-9e8b-e40494025eed" providerId="ADAL" clId="{A615B61C-7F38-4709-B897-06D0427C0A34}" dt="2021-02-08T20:44:17.712" v="1461" actId="338"/>
          <ac:grpSpMkLst>
            <pc:docMk/>
            <pc:sldMk cId="4079326217" sldId="260"/>
            <ac:grpSpMk id="3" creationId="{FF92D51F-9BE3-4D3A-8DF3-0C5EE6BF7870}"/>
          </ac:grpSpMkLst>
        </pc:grpChg>
        <pc:graphicFrameChg chg="add del mod">
          <ac:chgData name="Thomas Stockhammer" userId="2aa20ba2-ba43-46c1-9e8b-e40494025eed" providerId="ADAL" clId="{A615B61C-7F38-4709-B897-06D0427C0A34}" dt="2021-02-08T10:52:06.081" v="1373" actId="478"/>
          <ac:graphicFrameMkLst>
            <pc:docMk/>
            <pc:sldMk cId="4079326217" sldId="260"/>
            <ac:graphicFrameMk id="5" creationId="{4F815F39-2FFA-4099-9755-B0D495872E16}"/>
          </ac:graphicFrameMkLst>
        </pc:graphicFrameChg>
        <pc:picChg chg="add del mod">
          <ac:chgData name="Thomas Stockhammer" userId="2aa20ba2-ba43-46c1-9e8b-e40494025eed" providerId="ADAL" clId="{A615B61C-7F38-4709-B897-06D0427C0A34}" dt="2021-02-08T20:44:17.712" v="1461" actId="338"/>
          <ac:picMkLst>
            <pc:docMk/>
            <pc:sldMk cId="4079326217" sldId="260"/>
            <ac:picMk id="2" creationId="{D802A404-7552-4949-BE5A-DA42968E8645}"/>
          </ac:picMkLst>
        </pc:picChg>
      </pc:sldChg>
      <pc:sldChg chg="addSp delSp modSp new del">
        <pc:chgData name="Thomas Stockhammer" userId="2aa20ba2-ba43-46c1-9e8b-e40494025eed" providerId="ADAL" clId="{A615B61C-7F38-4709-B897-06D0427C0A34}" dt="2021-02-04T12:35:49.375" v="1273" actId="2696"/>
        <pc:sldMkLst>
          <pc:docMk/>
          <pc:sldMk cId="3046998168" sldId="261"/>
        </pc:sldMkLst>
        <pc:spChg chg="del">
          <ac:chgData name="Thomas Stockhammer" userId="2aa20ba2-ba43-46c1-9e8b-e40494025eed" providerId="ADAL" clId="{A615B61C-7F38-4709-B897-06D0427C0A34}" dt="2021-02-04T11:48:51.664" v="48"/>
          <ac:spMkLst>
            <pc:docMk/>
            <pc:sldMk cId="3046998168" sldId="261"/>
            <ac:spMk id="2" creationId="{68FC112F-56FB-49F9-93FB-5B86382C491A}"/>
          </ac:spMkLst>
        </pc:spChg>
        <pc:spChg chg="del">
          <ac:chgData name="Thomas Stockhammer" userId="2aa20ba2-ba43-46c1-9e8b-e40494025eed" providerId="ADAL" clId="{A615B61C-7F38-4709-B897-06D0427C0A34}" dt="2021-02-04T11:48:51.664" v="48"/>
          <ac:spMkLst>
            <pc:docMk/>
            <pc:sldMk cId="3046998168" sldId="261"/>
            <ac:spMk id="3" creationId="{E9C5BCFC-7310-4E62-B49F-7844A80BB772}"/>
          </ac:spMkLst>
        </pc:spChg>
        <pc:picChg chg="add mod">
          <ac:chgData name="Thomas Stockhammer" userId="2aa20ba2-ba43-46c1-9e8b-e40494025eed" providerId="ADAL" clId="{A615B61C-7F38-4709-B897-06D0427C0A34}" dt="2021-02-04T11:49:00.334" v="52" actId="1076"/>
          <ac:picMkLst>
            <pc:docMk/>
            <pc:sldMk cId="3046998168" sldId="261"/>
            <ac:picMk id="4098" creationId="{70617E04-3D96-4897-98FC-20D9CB65B1B1}"/>
          </ac:picMkLst>
        </pc:picChg>
      </pc:sldChg>
      <pc:sldChg chg="addSp delSp modSp add mod setBg delDesignElem">
        <pc:chgData name="Thomas Stockhammer" userId="2aa20ba2-ba43-46c1-9e8b-e40494025eed" providerId="ADAL" clId="{A615B61C-7F38-4709-B897-06D0427C0A34}" dt="2021-02-04T12:38:51.559" v="1363"/>
        <pc:sldMkLst>
          <pc:docMk/>
          <pc:sldMk cId="3126528767" sldId="261"/>
        </pc:sldMkLst>
        <pc:spChg chg="add del mod">
          <ac:chgData name="Thomas Stockhammer" userId="2aa20ba2-ba43-46c1-9e8b-e40494025eed" providerId="ADAL" clId="{A615B61C-7F38-4709-B897-06D0427C0A34}" dt="2021-02-04T12:37:02.232" v="1316" actId="20577"/>
          <ac:spMkLst>
            <pc:docMk/>
            <pc:sldMk cId="3126528767" sldId="261"/>
            <ac:spMk id="2" creationId="{390CD29F-0636-44F9-A668-55E28B532427}"/>
          </ac:spMkLst>
        </pc:spChg>
        <pc:spChg chg="add del mod">
          <ac:chgData name="Thomas Stockhammer" userId="2aa20ba2-ba43-46c1-9e8b-e40494025eed" providerId="ADAL" clId="{A615B61C-7F38-4709-B897-06D0427C0A34}" dt="2021-02-04T12:36:31.958" v="1284"/>
          <ac:spMkLst>
            <pc:docMk/>
            <pc:sldMk cId="3126528767" sldId="261"/>
            <ac:spMk id="3" creationId="{0D5D6592-42DB-4AC7-9ABA-A39C35B63FDA}"/>
          </ac:spMkLst>
        </pc:spChg>
        <pc:spChg chg="add del">
          <ac:chgData name="Thomas Stockhammer" userId="2aa20ba2-ba43-46c1-9e8b-e40494025eed" providerId="ADAL" clId="{A615B61C-7F38-4709-B897-06D0427C0A34}" dt="2021-02-04T12:36:12.656" v="1277" actId="26606"/>
          <ac:spMkLst>
            <pc:docMk/>
            <pc:sldMk cId="3126528767" sldId="261"/>
            <ac:spMk id="71" creationId="{86FF76B9-219D-4469-AF87-0236D29032F1}"/>
          </ac:spMkLst>
        </pc:spChg>
        <pc:spChg chg="add del">
          <ac:chgData name="Thomas Stockhammer" userId="2aa20ba2-ba43-46c1-9e8b-e40494025eed" providerId="ADAL" clId="{A615B61C-7F38-4709-B897-06D0427C0A34}" dt="2021-02-04T12:36:12.656" v="1277" actId="26606"/>
          <ac:spMkLst>
            <pc:docMk/>
            <pc:sldMk cId="3126528767" sldId="261"/>
            <ac:spMk id="77" creationId="{2E80C965-DB6D-4F81-9E9E-B027384D0BD6}"/>
          </ac:spMkLst>
        </pc:spChg>
        <pc:spChg chg="add del">
          <ac:chgData name="Thomas Stockhammer" userId="2aa20ba2-ba43-46c1-9e8b-e40494025eed" providerId="ADAL" clId="{A615B61C-7F38-4709-B897-06D0427C0A34}" dt="2021-02-04T12:36:12.656" v="1277" actId="26606"/>
          <ac:spMkLst>
            <pc:docMk/>
            <pc:sldMk cId="3126528767" sldId="261"/>
            <ac:spMk id="79" creationId="{633C5E46-DAC5-4661-9C87-22B08E2A512F}"/>
          </ac:spMkLst>
        </pc:spChg>
        <pc:spChg chg="add del">
          <ac:chgData name="Thomas Stockhammer" userId="2aa20ba2-ba43-46c1-9e8b-e40494025eed" providerId="ADAL" clId="{A615B61C-7F38-4709-B897-06D0427C0A34}" dt="2021-02-04T12:38:51.559" v="1363"/>
          <ac:spMkLst>
            <pc:docMk/>
            <pc:sldMk cId="3126528767" sldId="261"/>
            <ac:spMk id="4100" creationId="{A4AC5506-6312-4701-8D3C-40187889A947}"/>
          </ac:spMkLst>
        </pc:spChg>
        <pc:grpChg chg="add del">
          <ac:chgData name="Thomas Stockhammer" userId="2aa20ba2-ba43-46c1-9e8b-e40494025eed" providerId="ADAL" clId="{A615B61C-7F38-4709-B897-06D0427C0A34}" dt="2021-02-04T12:36:12.656" v="1277" actId="26606"/>
          <ac:grpSpMkLst>
            <pc:docMk/>
            <pc:sldMk cId="3126528767" sldId="261"/>
            <ac:grpSpMk id="73" creationId="{DB88BD78-87E1-424D-B479-C37D8E41B12E}"/>
          </ac:grpSpMkLst>
        </pc:grpChg>
        <pc:picChg chg="mod ord">
          <ac:chgData name="Thomas Stockhammer" userId="2aa20ba2-ba43-46c1-9e8b-e40494025eed" providerId="ADAL" clId="{A615B61C-7F38-4709-B897-06D0427C0A34}" dt="2021-02-04T12:36:34.825" v="1285" actId="26606"/>
          <ac:picMkLst>
            <pc:docMk/>
            <pc:sldMk cId="3126528767" sldId="261"/>
            <ac:picMk id="4098" creationId="{70617E04-3D96-4897-98FC-20D9CB65B1B1}"/>
          </ac:picMkLst>
        </pc:picChg>
      </pc:sldChg>
      <pc:sldChg chg="addSp delSp modSp add mod setBg delDesignElem">
        <pc:chgData name="Thomas Stockhammer" userId="2aa20ba2-ba43-46c1-9e8b-e40494025eed" providerId="ADAL" clId="{A615B61C-7F38-4709-B897-06D0427C0A34}" dt="2021-02-04T12:38:51.559" v="1363"/>
        <pc:sldMkLst>
          <pc:docMk/>
          <pc:sldMk cId="799485141" sldId="262"/>
        </pc:sldMkLst>
        <pc:spChg chg="add mod">
          <ac:chgData name="Thomas Stockhammer" userId="2aa20ba2-ba43-46c1-9e8b-e40494025eed" providerId="ADAL" clId="{A615B61C-7F38-4709-B897-06D0427C0A34}" dt="2021-02-04T12:36:57.594" v="1309" actId="26606"/>
          <ac:spMkLst>
            <pc:docMk/>
            <pc:sldMk cId="799485141" sldId="262"/>
            <ac:spMk id="2" creationId="{42FE381E-FD0B-4999-AB0A-1BE3D53D52C8}"/>
          </ac:spMkLst>
        </pc:spChg>
        <pc:spChg chg="add del">
          <ac:chgData name="Thomas Stockhammer" userId="2aa20ba2-ba43-46c1-9e8b-e40494025eed" providerId="ADAL" clId="{A615B61C-7F38-4709-B897-06D0427C0A34}" dt="2021-02-04T12:38:51.559" v="1363"/>
          <ac:spMkLst>
            <pc:docMk/>
            <pc:sldMk cId="799485141" sldId="262"/>
            <ac:spMk id="71" creationId="{A4AC5506-6312-4701-8D3C-40187889A947}"/>
          </ac:spMkLst>
        </pc:spChg>
        <pc:picChg chg="mod ord">
          <ac:chgData name="Thomas Stockhammer" userId="2aa20ba2-ba43-46c1-9e8b-e40494025eed" providerId="ADAL" clId="{A615B61C-7F38-4709-B897-06D0427C0A34}" dt="2021-02-04T12:36:57.594" v="1309" actId="26606"/>
          <ac:picMkLst>
            <pc:docMk/>
            <pc:sldMk cId="799485141" sldId="262"/>
            <ac:picMk id="5122" creationId="{7624C5B3-5F25-43F8-A13D-2DBD8899F205}"/>
          </ac:picMkLst>
        </pc:picChg>
      </pc:sldChg>
      <pc:sldChg chg="addSp modSp new del">
        <pc:chgData name="Thomas Stockhammer" userId="2aa20ba2-ba43-46c1-9e8b-e40494025eed" providerId="ADAL" clId="{A615B61C-7F38-4709-B897-06D0427C0A34}" dt="2021-02-04T12:35:49.375" v="1273" actId="2696"/>
        <pc:sldMkLst>
          <pc:docMk/>
          <pc:sldMk cId="1101913564" sldId="262"/>
        </pc:sldMkLst>
        <pc:picChg chg="add mod">
          <ac:chgData name="Thomas Stockhammer" userId="2aa20ba2-ba43-46c1-9e8b-e40494025eed" providerId="ADAL" clId="{A615B61C-7F38-4709-B897-06D0427C0A34}" dt="2021-02-04T11:50:03.891" v="56" actId="1076"/>
          <ac:picMkLst>
            <pc:docMk/>
            <pc:sldMk cId="1101913564" sldId="262"/>
            <ac:picMk id="5122" creationId="{7624C5B3-5F25-43F8-A13D-2DBD8899F205}"/>
          </ac:picMkLst>
        </pc:picChg>
      </pc:sldChg>
      <pc:sldChg chg="addSp modSp new del mod">
        <pc:chgData name="Thomas Stockhammer" userId="2aa20ba2-ba43-46c1-9e8b-e40494025eed" providerId="ADAL" clId="{A615B61C-7F38-4709-B897-06D0427C0A34}" dt="2021-02-04T12:37:33.740" v="1332" actId="47"/>
        <pc:sldMkLst>
          <pc:docMk/>
          <pc:sldMk cId="11204368" sldId="263"/>
        </pc:sldMkLst>
        <pc:spChg chg="add mod">
          <ac:chgData name="Thomas Stockhammer" userId="2aa20ba2-ba43-46c1-9e8b-e40494025eed" providerId="ADAL" clId="{A615B61C-7F38-4709-B897-06D0427C0A34}" dt="2021-02-04T11:53:45.386" v="103" actId="20577"/>
          <ac:spMkLst>
            <pc:docMk/>
            <pc:sldMk cId="11204368" sldId="263"/>
            <ac:spMk id="2" creationId="{D6BC1E5D-98CB-4A5D-BEBF-4B88D703CF45}"/>
          </ac:spMkLst>
        </pc:spChg>
        <pc:spChg chg="add mod">
          <ac:chgData name="Thomas Stockhammer" userId="2aa20ba2-ba43-46c1-9e8b-e40494025eed" providerId="ADAL" clId="{A615B61C-7F38-4709-B897-06D0427C0A34}" dt="2021-02-04T11:54:58.944" v="423" actId="20577"/>
          <ac:spMkLst>
            <pc:docMk/>
            <pc:sldMk cId="11204368" sldId="263"/>
            <ac:spMk id="3" creationId="{886287A6-87CF-4E76-8F63-6D9D4A7FE244}"/>
          </ac:spMkLst>
        </pc:spChg>
      </pc:sldChg>
      <pc:sldChg chg="addSp delSp modSp new del mod">
        <pc:chgData name="Thomas Stockhammer" userId="2aa20ba2-ba43-46c1-9e8b-e40494025eed" providerId="ADAL" clId="{A615B61C-7F38-4709-B897-06D0427C0A34}" dt="2021-02-04T12:37:33.740" v="1332" actId="47"/>
        <pc:sldMkLst>
          <pc:docMk/>
          <pc:sldMk cId="632416544" sldId="264"/>
        </pc:sldMkLst>
        <pc:spChg chg="del">
          <ac:chgData name="Thomas Stockhammer" userId="2aa20ba2-ba43-46c1-9e8b-e40494025eed" providerId="ADAL" clId="{A615B61C-7F38-4709-B897-06D0427C0A34}" dt="2021-02-04T11:56:05.893" v="425"/>
          <ac:spMkLst>
            <pc:docMk/>
            <pc:sldMk cId="632416544" sldId="264"/>
            <ac:spMk id="2" creationId="{CA5C09C8-F452-447A-8820-54CAC9EDB54B}"/>
          </ac:spMkLst>
        </pc:spChg>
        <pc:spChg chg="del">
          <ac:chgData name="Thomas Stockhammer" userId="2aa20ba2-ba43-46c1-9e8b-e40494025eed" providerId="ADAL" clId="{A615B61C-7F38-4709-B897-06D0427C0A34}" dt="2021-02-04T11:56:05.893" v="425"/>
          <ac:spMkLst>
            <pc:docMk/>
            <pc:sldMk cId="632416544" sldId="264"/>
            <ac:spMk id="3" creationId="{A3ABCC2E-023D-42D3-9E01-9DA9FD6C3771}"/>
          </ac:spMkLst>
        </pc:spChg>
        <pc:spChg chg="add mod">
          <ac:chgData name="Thomas Stockhammer" userId="2aa20ba2-ba43-46c1-9e8b-e40494025eed" providerId="ADAL" clId="{A615B61C-7F38-4709-B897-06D0427C0A34}" dt="2021-02-04T11:56:11.131" v="428" actId="1076"/>
          <ac:spMkLst>
            <pc:docMk/>
            <pc:sldMk cId="632416544" sldId="264"/>
            <ac:spMk id="4" creationId="{64DB36B9-7B96-4037-A3AD-73B40FB980E8}"/>
          </ac:spMkLst>
        </pc:spChg>
        <pc:spChg chg="add mod ord">
          <ac:chgData name="Thomas Stockhammer" userId="2aa20ba2-ba43-46c1-9e8b-e40494025eed" providerId="ADAL" clId="{A615B61C-7F38-4709-B897-06D0427C0A34}" dt="2021-02-04T11:57:07.680" v="437" actId="120"/>
          <ac:spMkLst>
            <pc:docMk/>
            <pc:sldMk cId="632416544" sldId="264"/>
            <ac:spMk id="6" creationId="{81D3EA2A-F42E-4D7B-8544-38E28B863199}"/>
          </ac:spMkLst>
        </pc:spChg>
        <pc:spChg chg="add mod ord">
          <ac:chgData name="Thomas Stockhammer" userId="2aa20ba2-ba43-46c1-9e8b-e40494025eed" providerId="ADAL" clId="{A615B61C-7F38-4709-B897-06D0427C0A34}" dt="2021-02-04T11:57:27.530" v="446" actId="20577"/>
          <ac:spMkLst>
            <pc:docMk/>
            <pc:sldMk cId="632416544" sldId="264"/>
            <ac:spMk id="7" creationId="{14AB40B3-1740-48B0-9384-2210BCDBF621}"/>
          </ac:spMkLst>
        </pc:spChg>
        <pc:spChg chg="add mod">
          <ac:chgData name="Thomas Stockhammer" userId="2aa20ba2-ba43-46c1-9e8b-e40494025eed" providerId="ADAL" clId="{A615B61C-7F38-4709-B897-06D0427C0A34}" dt="2021-02-04T11:57:51.834" v="450" actId="1076"/>
          <ac:spMkLst>
            <pc:docMk/>
            <pc:sldMk cId="632416544" sldId="264"/>
            <ac:spMk id="8" creationId="{454EE214-2FAA-4A39-A0C3-7BA655E222B0}"/>
          </ac:spMkLst>
        </pc:spChg>
        <pc:spChg chg="add mod">
          <ac:chgData name="Thomas Stockhammer" userId="2aa20ba2-ba43-46c1-9e8b-e40494025eed" providerId="ADAL" clId="{A615B61C-7F38-4709-B897-06D0427C0A34}" dt="2021-02-04T11:57:57.205" v="452" actId="1076"/>
          <ac:spMkLst>
            <pc:docMk/>
            <pc:sldMk cId="632416544" sldId="264"/>
            <ac:spMk id="9" creationId="{5D752C2B-7810-449E-B716-84275FE104E0}"/>
          </ac:spMkLst>
        </pc:spChg>
        <pc:graphicFrameChg chg="add mod">
          <ac:chgData name="Thomas Stockhammer" userId="2aa20ba2-ba43-46c1-9e8b-e40494025eed" providerId="ADAL" clId="{A615B61C-7F38-4709-B897-06D0427C0A34}" dt="2021-02-04T11:56:11.131" v="428" actId="1076"/>
          <ac:graphicFrameMkLst>
            <pc:docMk/>
            <pc:sldMk cId="632416544" sldId="264"/>
            <ac:graphicFrameMk id="5" creationId="{11F1C333-67A5-4D1E-AAE6-43657B42F1D9}"/>
          </ac:graphicFrameMkLst>
        </pc:graphicFrameChg>
      </pc:sldChg>
      <pc:sldChg chg="addSp delSp modSp new mod ord">
        <pc:chgData name="Thomas Stockhammer" userId="2aa20ba2-ba43-46c1-9e8b-e40494025eed" providerId="ADAL" clId="{A615B61C-7F38-4709-B897-06D0427C0A34}" dt="2021-02-08T11:47:20.643" v="1459" actId="20577"/>
        <pc:sldMkLst>
          <pc:docMk/>
          <pc:sldMk cId="2609768290" sldId="265"/>
        </pc:sldMkLst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2609768290" sldId="265"/>
            <ac:spMk id="2" creationId="{6AE9E8CE-B8FB-47B1-A6D1-4A507B0E88B6}"/>
          </ac:spMkLst>
        </pc:spChg>
        <pc:spChg chg="del">
          <ac:chgData name="Thomas Stockhammer" userId="2aa20ba2-ba43-46c1-9e8b-e40494025eed" providerId="ADAL" clId="{A615B61C-7F38-4709-B897-06D0427C0A34}" dt="2021-02-04T12:01:18.872" v="495" actId="478"/>
          <ac:spMkLst>
            <pc:docMk/>
            <pc:sldMk cId="2609768290" sldId="265"/>
            <ac:spMk id="3" creationId="{D4CC526D-87CB-4E74-877D-21630978ABF1}"/>
          </ac:spMkLst>
        </pc:spChg>
        <pc:spChg chg="add mod">
          <ac:chgData name="Thomas Stockhammer" userId="2aa20ba2-ba43-46c1-9e8b-e40494025eed" providerId="ADAL" clId="{A615B61C-7F38-4709-B897-06D0427C0A34}" dt="2021-02-08T11:47:20.643" v="1459" actId="20577"/>
          <ac:spMkLst>
            <pc:docMk/>
            <pc:sldMk cId="2609768290" sldId="265"/>
            <ac:spMk id="5" creationId="{F1F0EB63-90F5-4E0D-B371-5137A3A65327}"/>
          </ac:spMkLst>
        </pc:spChg>
        <pc:picChg chg="add mod">
          <ac:chgData name="Thomas Stockhammer" userId="2aa20ba2-ba43-46c1-9e8b-e40494025eed" providerId="ADAL" clId="{A615B61C-7F38-4709-B897-06D0427C0A34}" dt="2021-02-08T11:30:57.038" v="1423" actId="1076"/>
          <ac:picMkLst>
            <pc:docMk/>
            <pc:sldMk cId="2609768290" sldId="265"/>
            <ac:picMk id="4" creationId="{C6126CC7-08B6-420F-9B9E-C82C87F40519}"/>
          </ac:picMkLst>
        </pc:picChg>
      </pc:sldChg>
      <pc:sldChg chg="addSp delSp modSp new mod">
        <pc:chgData name="Thomas Stockhammer" userId="2aa20ba2-ba43-46c1-9e8b-e40494025eed" providerId="ADAL" clId="{A615B61C-7F38-4709-B897-06D0427C0A34}" dt="2021-02-04T12:38:53.761" v="1364"/>
        <pc:sldMkLst>
          <pc:docMk/>
          <pc:sldMk cId="4179482325" sldId="266"/>
        </pc:sldMkLst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4179482325" sldId="266"/>
            <ac:spMk id="2" creationId="{C8A87EB1-6B4D-4C28-A2B0-AAF1C270259D}"/>
          </ac:spMkLst>
        </pc:spChg>
        <pc:spChg chg="del">
          <ac:chgData name="Thomas Stockhammer" userId="2aa20ba2-ba43-46c1-9e8b-e40494025eed" providerId="ADAL" clId="{A615B61C-7F38-4709-B897-06D0427C0A34}" dt="2021-02-04T12:05:59.062" v="633" actId="478"/>
          <ac:spMkLst>
            <pc:docMk/>
            <pc:sldMk cId="4179482325" sldId="266"/>
            <ac:spMk id="3" creationId="{11064F6C-9D5B-466D-8F38-F0ECCD8C183E}"/>
          </ac:spMkLst>
        </pc:spChg>
        <pc:spChg chg="add mod">
          <ac:chgData name="Thomas Stockhammer" userId="2aa20ba2-ba43-46c1-9e8b-e40494025eed" providerId="ADAL" clId="{A615B61C-7F38-4709-B897-06D0427C0A34}" dt="2021-02-04T12:08:46.326" v="768" actId="20577"/>
          <ac:spMkLst>
            <pc:docMk/>
            <pc:sldMk cId="4179482325" sldId="266"/>
            <ac:spMk id="5" creationId="{137D2BD1-D5FD-407D-9208-28E9532E12DB}"/>
          </ac:spMkLst>
        </pc:spChg>
        <pc:spChg chg="add mod">
          <ac:chgData name="Thomas Stockhammer" userId="2aa20ba2-ba43-46c1-9e8b-e40494025eed" providerId="ADAL" clId="{A615B61C-7F38-4709-B897-06D0427C0A34}" dt="2021-02-04T12:11:54.341" v="798" actId="20577"/>
          <ac:spMkLst>
            <pc:docMk/>
            <pc:sldMk cId="4179482325" sldId="266"/>
            <ac:spMk id="6" creationId="{90DD406C-AEC0-41EF-A23F-E621D4F3806B}"/>
          </ac:spMkLst>
        </pc:spChg>
        <pc:picChg chg="add mod">
          <ac:chgData name="Thomas Stockhammer" userId="2aa20ba2-ba43-46c1-9e8b-e40494025eed" providerId="ADAL" clId="{A615B61C-7F38-4709-B897-06D0427C0A34}" dt="2021-02-04T12:05:59.450" v="634"/>
          <ac:picMkLst>
            <pc:docMk/>
            <pc:sldMk cId="4179482325" sldId="266"/>
            <ac:picMk id="4" creationId="{B6544295-E4D5-4029-9C0A-1619B0B4839F}"/>
          </ac:picMkLst>
        </pc:picChg>
      </pc:sldChg>
      <pc:sldChg chg="addSp delSp modSp add mod">
        <pc:chgData name="Thomas Stockhammer" userId="2aa20ba2-ba43-46c1-9e8b-e40494025eed" providerId="ADAL" clId="{A615B61C-7F38-4709-B897-06D0427C0A34}" dt="2021-02-08T11:24:19.039" v="1421" actId="20577"/>
        <pc:sldMkLst>
          <pc:docMk/>
          <pc:sldMk cId="2179572927" sldId="267"/>
        </pc:sldMkLst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2179572927" sldId="267"/>
            <ac:spMk id="2" creationId="{C8A87EB1-6B4D-4C28-A2B0-AAF1C270259D}"/>
          </ac:spMkLst>
        </pc:spChg>
        <pc:spChg chg="add mod">
          <ac:chgData name="Thomas Stockhammer" userId="2aa20ba2-ba43-46c1-9e8b-e40494025eed" providerId="ADAL" clId="{A615B61C-7F38-4709-B897-06D0427C0A34}" dt="2021-02-04T12:08:30.294" v="761" actId="1076"/>
          <ac:spMkLst>
            <pc:docMk/>
            <pc:sldMk cId="2179572927" sldId="267"/>
            <ac:spMk id="3" creationId="{F67F6621-C991-4D08-BFDF-BF1425355B12}"/>
          </ac:spMkLst>
        </pc:spChg>
        <pc:spChg chg="del mod">
          <ac:chgData name="Thomas Stockhammer" userId="2aa20ba2-ba43-46c1-9e8b-e40494025eed" providerId="ADAL" clId="{A615B61C-7F38-4709-B897-06D0427C0A34}" dt="2021-02-04T12:07:51.593" v="731" actId="478"/>
          <ac:spMkLst>
            <pc:docMk/>
            <pc:sldMk cId="2179572927" sldId="267"/>
            <ac:spMk id="5" creationId="{137D2BD1-D5FD-407D-9208-28E9532E12DB}"/>
          </ac:spMkLst>
        </pc:spChg>
        <pc:spChg chg="mod">
          <ac:chgData name="Thomas Stockhammer" userId="2aa20ba2-ba43-46c1-9e8b-e40494025eed" providerId="ADAL" clId="{A615B61C-7F38-4709-B897-06D0427C0A34}" dt="2021-02-08T11:24:19.039" v="1421" actId="20577"/>
          <ac:spMkLst>
            <pc:docMk/>
            <pc:sldMk cId="2179572927" sldId="267"/>
            <ac:spMk id="6" creationId="{90DD406C-AEC0-41EF-A23F-E621D4F3806B}"/>
          </ac:spMkLst>
        </pc:spChg>
        <pc:spChg chg="add mod">
          <ac:chgData name="Thomas Stockhammer" userId="2aa20ba2-ba43-46c1-9e8b-e40494025eed" providerId="ADAL" clId="{A615B61C-7F38-4709-B897-06D0427C0A34}" dt="2021-02-04T12:08:50.441" v="769"/>
          <ac:spMkLst>
            <pc:docMk/>
            <pc:sldMk cId="2179572927" sldId="267"/>
            <ac:spMk id="7" creationId="{2113B981-284B-4E4D-BC8D-D2568E358A4B}"/>
          </ac:spMkLst>
        </pc:spChg>
      </pc:sldChg>
      <pc:sldChg chg="modSp new mod ord">
        <pc:chgData name="Thomas Stockhammer" userId="2aa20ba2-ba43-46c1-9e8b-e40494025eed" providerId="ADAL" clId="{A615B61C-7F38-4709-B897-06D0427C0A34}" dt="2021-02-04T12:38:53.761" v="1364"/>
        <pc:sldMkLst>
          <pc:docMk/>
          <pc:sldMk cId="4053744007" sldId="268"/>
        </pc:sldMkLst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4053744007" sldId="268"/>
            <ac:spMk id="2" creationId="{B7467F40-FE67-416D-ABFB-02FDEADDC884}"/>
          </ac:spMkLst>
        </pc:spChg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4053744007" sldId="268"/>
            <ac:spMk id="3" creationId="{8494B89F-0884-4F1E-8435-8AF4C5C08A7A}"/>
          </ac:spMkLst>
        </pc:spChg>
      </pc:sldChg>
      <pc:sldChg chg="modSp add mod">
        <pc:chgData name="Thomas Stockhammer" userId="2aa20ba2-ba43-46c1-9e8b-e40494025eed" providerId="ADAL" clId="{A615B61C-7F38-4709-B897-06D0427C0A34}" dt="2021-02-04T12:38:53.761" v="1364"/>
        <pc:sldMkLst>
          <pc:docMk/>
          <pc:sldMk cId="2488907521" sldId="269"/>
        </pc:sldMkLst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2488907521" sldId="269"/>
            <ac:spMk id="2" creationId="{D6BC1E5D-98CB-4A5D-BEBF-4B88D703CF45}"/>
          </ac:spMkLst>
        </pc:spChg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2488907521" sldId="269"/>
            <ac:spMk id="3" creationId="{886287A6-87CF-4E76-8F63-6D9D4A7FE244}"/>
          </ac:spMkLst>
        </pc:spChg>
      </pc:sldChg>
      <pc:sldChg chg="add">
        <pc:chgData name="Thomas Stockhammer" userId="2aa20ba2-ba43-46c1-9e8b-e40494025eed" providerId="ADAL" clId="{A615B61C-7F38-4709-B897-06D0427C0A34}" dt="2021-02-04T12:33:18.394" v="1084"/>
        <pc:sldMkLst>
          <pc:docMk/>
          <pc:sldMk cId="306174738" sldId="270"/>
        </pc:sldMkLst>
      </pc:sldChg>
      <pc:sldChg chg="addSp modSp add mod">
        <pc:chgData name="Thomas Stockhammer" userId="2aa20ba2-ba43-46c1-9e8b-e40494025eed" providerId="ADAL" clId="{A615B61C-7F38-4709-B897-06D0427C0A34}" dt="2021-02-04T18:35:00.095" v="1371" actId="20577"/>
        <pc:sldMkLst>
          <pc:docMk/>
          <pc:sldMk cId="2158300424" sldId="271"/>
        </pc:sldMkLst>
        <pc:spChg chg="mod">
          <ac:chgData name="Thomas Stockhammer" userId="2aa20ba2-ba43-46c1-9e8b-e40494025eed" providerId="ADAL" clId="{A615B61C-7F38-4709-B897-06D0427C0A34}" dt="2021-02-04T18:35:00.095" v="1371" actId="20577"/>
          <ac:spMkLst>
            <pc:docMk/>
            <pc:sldMk cId="2158300424" sldId="271"/>
            <ac:spMk id="2" creationId="{6AE9E8CE-B8FB-47B1-A6D1-4A507B0E88B6}"/>
          </ac:spMkLst>
        </pc:spChg>
        <pc:spChg chg="add mod">
          <ac:chgData name="Thomas Stockhammer" userId="2aa20ba2-ba43-46c1-9e8b-e40494025eed" providerId="ADAL" clId="{A615B61C-7F38-4709-B897-06D0427C0A34}" dt="2021-02-04T12:39:17.185" v="1367" actId="108"/>
          <ac:spMkLst>
            <pc:docMk/>
            <pc:sldMk cId="2158300424" sldId="271"/>
            <ac:spMk id="5" creationId="{350886B6-9C4D-4A85-9529-139525EF8A6D}"/>
          </ac:spMkLst>
        </pc:spChg>
        <pc:spChg chg="add mod">
          <ac:chgData name="Thomas Stockhammer" userId="2aa20ba2-ba43-46c1-9e8b-e40494025eed" providerId="ADAL" clId="{A615B61C-7F38-4709-B897-06D0427C0A34}" dt="2021-02-04T12:35:26.651" v="1256"/>
          <ac:spMkLst>
            <pc:docMk/>
            <pc:sldMk cId="2158300424" sldId="271"/>
            <ac:spMk id="6" creationId="{C53E39C6-747F-4323-838E-B764B8A43EF7}"/>
          </ac:spMkLst>
        </pc:spChg>
      </pc:sldChg>
      <pc:sldChg chg="new del">
        <pc:chgData name="Thomas Stockhammer" userId="2aa20ba2-ba43-46c1-9e8b-e40494025eed" providerId="ADAL" clId="{A615B61C-7F38-4709-B897-06D0427C0A34}" dt="2021-02-04T12:37:59.302" v="1348" actId="47"/>
        <pc:sldMkLst>
          <pc:docMk/>
          <pc:sldMk cId="2695553797" sldId="272"/>
        </pc:sldMkLst>
      </pc:sldChg>
      <pc:sldChg chg="addSp modSp add mod">
        <pc:chgData name="Thomas Stockhammer" userId="2aa20ba2-ba43-46c1-9e8b-e40494025eed" providerId="ADAL" clId="{A615B61C-7F38-4709-B897-06D0427C0A34}" dt="2021-02-04T12:39:37.879" v="1369" actId="20577"/>
        <pc:sldMkLst>
          <pc:docMk/>
          <pc:sldMk cId="3585423798" sldId="272"/>
        </pc:sldMkLst>
        <pc:spChg chg="mod">
          <ac:chgData name="Thomas Stockhammer" userId="2aa20ba2-ba43-46c1-9e8b-e40494025eed" providerId="ADAL" clId="{A615B61C-7F38-4709-B897-06D0427C0A34}" dt="2021-02-04T12:39:37.879" v="1369" actId="20577"/>
          <ac:spMkLst>
            <pc:docMk/>
            <pc:sldMk cId="3585423798" sldId="272"/>
            <ac:spMk id="2" creationId="{72079F10-C075-48EB-8D03-7D6E2C6C0EC2}"/>
          </ac:spMkLst>
        </pc:spChg>
        <pc:spChg chg="add mod">
          <ac:chgData name="Thomas Stockhammer" userId="2aa20ba2-ba43-46c1-9e8b-e40494025eed" providerId="ADAL" clId="{A615B61C-7F38-4709-B897-06D0427C0A34}" dt="2021-02-04T12:39:06.806" v="1366" actId="13822"/>
          <ac:spMkLst>
            <pc:docMk/>
            <pc:sldMk cId="3585423798" sldId="272"/>
            <ac:spMk id="5" creationId="{DC5058FC-54EB-4A6D-866C-9C316135A46F}"/>
          </ac:spMkLst>
        </pc:spChg>
        <pc:spChg chg="add mod">
          <ac:chgData name="Thomas Stockhammer" userId="2aa20ba2-ba43-46c1-9e8b-e40494025eed" providerId="ADAL" clId="{A615B61C-7F38-4709-B897-06D0427C0A34}" dt="2021-02-04T12:39:01.106" v="1365" actId="207"/>
          <ac:spMkLst>
            <pc:docMk/>
            <pc:sldMk cId="3585423798" sldId="272"/>
            <ac:spMk id="7" creationId="{E0018EC5-3A08-44F5-87CD-81847B6FD3EB}"/>
          </ac:spMkLst>
        </pc:spChg>
        <pc:spChg chg="add mod">
          <ac:chgData name="Thomas Stockhammer" userId="2aa20ba2-ba43-46c1-9e8b-e40494025eed" providerId="ADAL" clId="{A615B61C-7F38-4709-B897-06D0427C0A34}" dt="2021-02-04T12:38:35.127" v="1359" actId="13822"/>
          <ac:spMkLst>
            <pc:docMk/>
            <pc:sldMk cId="3585423798" sldId="272"/>
            <ac:spMk id="8" creationId="{FB1597CC-6F78-499E-8F4A-1EEEBF96A4AF}"/>
          </ac:spMkLst>
        </pc:spChg>
      </pc:sldChg>
      <pc:sldChg chg="addSp delSp modSp new mod">
        <pc:chgData name="Thomas Stockhammer" userId="2aa20ba2-ba43-46c1-9e8b-e40494025eed" providerId="ADAL" clId="{A615B61C-7F38-4709-B897-06D0427C0A34}" dt="2021-02-08T10:58:49.829" v="1398" actId="1076"/>
        <pc:sldMkLst>
          <pc:docMk/>
          <pc:sldMk cId="2125854298" sldId="273"/>
        </pc:sldMkLst>
        <pc:spChg chg="del">
          <ac:chgData name="Thomas Stockhammer" userId="2aa20ba2-ba43-46c1-9e8b-e40494025eed" providerId="ADAL" clId="{A615B61C-7F38-4709-B897-06D0427C0A34}" dt="2021-02-08T10:58:19.811" v="1392" actId="478"/>
          <ac:spMkLst>
            <pc:docMk/>
            <pc:sldMk cId="2125854298" sldId="273"/>
            <ac:spMk id="3" creationId="{40FBEBE6-CFA2-4707-9038-0573A826B83C}"/>
          </ac:spMkLst>
        </pc:spChg>
        <pc:spChg chg="add del">
          <ac:chgData name="Thomas Stockhammer" userId="2aa20ba2-ba43-46c1-9e8b-e40494025eed" providerId="ADAL" clId="{A615B61C-7F38-4709-B897-06D0427C0A34}" dt="2021-02-08T10:58:26.297" v="1394" actId="478"/>
          <ac:spMkLst>
            <pc:docMk/>
            <pc:sldMk cId="2125854298" sldId="273"/>
            <ac:spMk id="4" creationId="{7FDA33C3-138F-4288-914F-930081FFA758}"/>
          </ac:spMkLst>
        </pc:spChg>
        <pc:graphicFrameChg chg="add mod">
          <ac:chgData name="Thomas Stockhammer" userId="2aa20ba2-ba43-46c1-9e8b-e40494025eed" providerId="ADAL" clId="{A615B61C-7F38-4709-B897-06D0427C0A34}" dt="2021-02-08T10:58:49.829" v="1398" actId="1076"/>
          <ac:graphicFrameMkLst>
            <pc:docMk/>
            <pc:sldMk cId="2125854298" sldId="273"/>
            <ac:graphicFrameMk id="5" creationId="{508EE5EC-5FB1-4DE4-8A15-3B3279289710}"/>
          </ac:graphicFrameMkLst>
        </pc:graphicFrameChg>
      </pc:sldChg>
      <pc:sldChg chg="addSp delSp modSp new mod">
        <pc:chgData name="Thomas Stockhammer" userId="2aa20ba2-ba43-46c1-9e8b-e40494025eed" providerId="ADAL" clId="{A615B61C-7F38-4709-B897-06D0427C0A34}" dt="2021-02-08T10:57:00.621" v="1384" actId="1076"/>
        <pc:sldMkLst>
          <pc:docMk/>
          <pc:sldMk cId="2003096987" sldId="274"/>
        </pc:sldMkLst>
        <pc:spChg chg="del">
          <ac:chgData name="Thomas Stockhammer" userId="2aa20ba2-ba43-46c1-9e8b-e40494025eed" providerId="ADAL" clId="{A615B61C-7F38-4709-B897-06D0427C0A34}" dt="2021-02-08T10:56:47.573" v="1378" actId="478"/>
          <ac:spMkLst>
            <pc:docMk/>
            <pc:sldMk cId="2003096987" sldId="274"/>
            <ac:spMk id="3" creationId="{D3BA955F-862D-46BF-A817-E9FCCF433B42}"/>
          </ac:spMkLst>
        </pc:spChg>
        <pc:spChg chg="add del mod">
          <ac:chgData name="Thomas Stockhammer" userId="2aa20ba2-ba43-46c1-9e8b-e40494025eed" providerId="ADAL" clId="{A615B61C-7F38-4709-B897-06D0427C0A34}" dt="2021-02-08T10:56:57.065" v="1383" actId="478"/>
          <ac:spMkLst>
            <pc:docMk/>
            <pc:sldMk cId="2003096987" sldId="274"/>
            <ac:spMk id="4" creationId="{A45B0439-863B-4421-A68D-4B8DA35743FB}"/>
          </ac:spMkLst>
        </pc:spChg>
        <pc:graphicFrameChg chg="add mod">
          <ac:chgData name="Thomas Stockhammer" userId="2aa20ba2-ba43-46c1-9e8b-e40494025eed" providerId="ADAL" clId="{A615B61C-7F38-4709-B897-06D0427C0A34}" dt="2021-02-08T10:57:00.621" v="1384" actId="1076"/>
          <ac:graphicFrameMkLst>
            <pc:docMk/>
            <pc:sldMk cId="2003096987" sldId="274"/>
            <ac:graphicFrameMk id="5" creationId="{00072883-B586-41BF-85D0-494CC9D66ED0}"/>
          </ac:graphicFrameMkLst>
        </pc:graphicFrameChg>
      </pc:sldChg>
      <pc:sldChg chg="addSp delSp modSp new mod">
        <pc:chgData name="Thomas Stockhammer" userId="2aa20ba2-ba43-46c1-9e8b-e40494025eed" providerId="ADAL" clId="{A615B61C-7F38-4709-B897-06D0427C0A34}" dt="2021-02-08T10:57:42.897" v="1391" actId="478"/>
        <pc:sldMkLst>
          <pc:docMk/>
          <pc:sldMk cId="2815177430" sldId="275"/>
        </pc:sldMkLst>
        <pc:spChg chg="del">
          <ac:chgData name="Thomas Stockhammer" userId="2aa20ba2-ba43-46c1-9e8b-e40494025eed" providerId="ADAL" clId="{A615B61C-7F38-4709-B897-06D0427C0A34}" dt="2021-02-08T10:57:08.956" v="1386"/>
          <ac:spMkLst>
            <pc:docMk/>
            <pc:sldMk cId="2815177430" sldId="275"/>
            <ac:spMk id="2" creationId="{717DB715-9B69-42C2-9444-E0CEBECFF45D}"/>
          </ac:spMkLst>
        </pc:spChg>
        <pc:spChg chg="del">
          <ac:chgData name="Thomas Stockhammer" userId="2aa20ba2-ba43-46c1-9e8b-e40494025eed" providerId="ADAL" clId="{A615B61C-7F38-4709-B897-06D0427C0A34}" dt="2021-02-08T10:57:08.956" v="1386"/>
          <ac:spMkLst>
            <pc:docMk/>
            <pc:sldMk cId="2815177430" sldId="275"/>
            <ac:spMk id="3" creationId="{B79F8173-AB8A-46CE-99FE-380FDCAD966C}"/>
          </ac:spMkLst>
        </pc:spChg>
        <pc:spChg chg="add mod">
          <ac:chgData name="Thomas Stockhammer" userId="2aa20ba2-ba43-46c1-9e8b-e40494025eed" providerId="ADAL" clId="{A615B61C-7F38-4709-B897-06D0427C0A34}" dt="2021-02-08T10:57:08.956" v="1386"/>
          <ac:spMkLst>
            <pc:docMk/>
            <pc:sldMk cId="2815177430" sldId="275"/>
            <ac:spMk id="4" creationId="{2B418961-E687-4C2F-984C-E7EBC0F5A1FC}"/>
          </ac:spMkLst>
        </pc:spChg>
        <pc:spChg chg="add del mod">
          <ac:chgData name="Thomas Stockhammer" userId="2aa20ba2-ba43-46c1-9e8b-e40494025eed" providerId="ADAL" clId="{A615B61C-7F38-4709-B897-06D0427C0A34}" dt="2021-02-08T10:57:42.897" v="1391" actId="478"/>
          <ac:spMkLst>
            <pc:docMk/>
            <pc:sldMk cId="2815177430" sldId="275"/>
            <ac:spMk id="5" creationId="{70488838-0394-4D24-ABFF-46236E9C60AC}"/>
          </ac:spMkLst>
        </pc:spChg>
        <pc:graphicFrameChg chg="add mod">
          <ac:chgData name="Thomas Stockhammer" userId="2aa20ba2-ba43-46c1-9e8b-e40494025eed" providerId="ADAL" clId="{A615B61C-7F38-4709-B897-06D0427C0A34}" dt="2021-02-08T10:57:35.402" v="1390" actId="1076"/>
          <ac:graphicFrameMkLst>
            <pc:docMk/>
            <pc:sldMk cId="2815177430" sldId="275"/>
            <ac:graphicFrameMk id="6" creationId="{85FBDDAC-FF45-4C22-84C8-6E210CA0379D}"/>
          </ac:graphicFrameMkLst>
        </pc:graphicFrameChg>
      </pc:sldChg>
      <pc:sldChg chg="addSp delSp modSp new mod">
        <pc:chgData name="Thomas Stockhammer" userId="2aa20ba2-ba43-46c1-9e8b-e40494025eed" providerId="ADAL" clId="{A615B61C-7F38-4709-B897-06D0427C0A34}" dt="2021-02-08T21:58:45.064" v="1462"/>
        <pc:sldMkLst>
          <pc:docMk/>
          <pc:sldMk cId="3185948131" sldId="276"/>
        </pc:sldMkLst>
        <pc:spChg chg="del">
          <ac:chgData name="Thomas Stockhammer" userId="2aa20ba2-ba43-46c1-9e8b-e40494025eed" providerId="ADAL" clId="{A615B61C-7F38-4709-B897-06D0427C0A34}" dt="2021-02-08T11:00:54.859" v="1400" actId="478"/>
          <ac:spMkLst>
            <pc:docMk/>
            <pc:sldMk cId="3185948131" sldId="276"/>
            <ac:spMk id="3" creationId="{DD1053A8-1C99-40BB-8E7A-0E8719525198}"/>
          </ac:spMkLst>
        </pc:spChg>
        <pc:spChg chg="add del mod">
          <ac:chgData name="Thomas Stockhammer" userId="2aa20ba2-ba43-46c1-9e8b-e40494025eed" providerId="ADAL" clId="{A615B61C-7F38-4709-B897-06D0427C0A34}" dt="2021-02-08T11:02:46.655" v="1403" actId="478"/>
          <ac:spMkLst>
            <pc:docMk/>
            <pc:sldMk cId="3185948131" sldId="276"/>
            <ac:spMk id="4" creationId="{1D389EB0-8095-4352-B56D-E554FC3993E6}"/>
          </ac:spMkLst>
        </pc:spChg>
        <pc:graphicFrameChg chg="add mod">
          <ac:chgData name="Thomas Stockhammer" userId="2aa20ba2-ba43-46c1-9e8b-e40494025eed" providerId="ADAL" clId="{A615B61C-7F38-4709-B897-06D0427C0A34}" dt="2021-02-08T21:58:45.064" v="1462"/>
          <ac:graphicFrameMkLst>
            <pc:docMk/>
            <pc:sldMk cId="3185948131" sldId="276"/>
            <ac:graphicFrameMk id="5" creationId="{AC3B8789-2579-41A5-B200-F5029988BB43}"/>
          </ac:graphicFrameMkLst>
        </pc:graphicFrameChg>
      </pc:sldChg>
      <pc:sldChg chg="addSp delSp modSp new mod">
        <pc:chgData name="Thomas Stockhammer" userId="2aa20ba2-ba43-46c1-9e8b-e40494025eed" providerId="ADAL" clId="{A615B61C-7F38-4709-B897-06D0427C0A34}" dt="2021-02-08T11:21:50.341" v="1410" actId="1076"/>
        <pc:sldMkLst>
          <pc:docMk/>
          <pc:sldMk cId="308336988" sldId="277"/>
        </pc:sldMkLst>
        <pc:spChg chg="del">
          <ac:chgData name="Thomas Stockhammer" userId="2aa20ba2-ba43-46c1-9e8b-e40494025eed" providerId="ADAL" clId="{A615B61C-7F38-4709-B897-06D0427C0A34}" dt="2021-02-08T11:21:40.697" v="1406" actId="478"/>
          <ac:spMkLst>
            <pc:docMk/>
            <pc:sldMk cId="308336988" sldId="277"/>
            <ac:spMk id="3" creationId="{66EF2F44-82BD-4C6C-93DC-7D9A5917F61C}"/>
          </ac:spMkLst>
        </pc:spChg>
        <pc:picChg chg="add mod">
          <ac:chgData name="Thomas Stockhammer" userId="2aa20ba2-ba43-46c1-9e8b-e40494025eed" providerId="ADAL" clId="{A615B61C-7F38-4709-B897-06D0427C0A34}" dt="2021-02-08T11:21:50.341" v="1410" actId="1076"/>
          <ac:picMkLst>
            <pc:docMk/>
            <pc:sldMk cId="308336988" sldId="277"/>
            <ac:picMk id="7170" creationId="{A905C5CE-2BE1-4051-B8C8-47AA4CA8D937}"/>
          </ac:picMkLst>
        </pc:picChg>
      </pc:sldChg>
      <pc:sldChg chg="addSp delSp modSp new mod">
        <pc:chgData name="Thomas Stockhammer" userId="2aa20ba2-ba43-46c1-9e8b-e40494025eed" providerId="ADAL" clId="{A615B61C-7F38-4709-B897-06D0427C0A34}" dt="2021-02-08T11:33:31.224" v="1432" actId="14100"/>
        <pc:sldMkLst>
          <pc:docMk/>
          <pc:sldMk cId="3877403139" sldId="278"/>
        </pc:sldMkLst>
        <pc:spChg chg="del">
          <ac:chgData name="Thomas Stockhammer" userId="2aa20ba2-ba43-46c1-9e8b-e40494025eed" providerId="ADAL" clId="{A615B61C-7F38-4709-B897-06D0427C0A34}" dt="2021-02-08T11:33:16.853" v="1425" actId="478"/>
          <ac:spMkLst>
            <pc:docMk/>
            <pc:sldMk cId="3877403139" sldId="278"/>
            <ac:spMk id="3" creationId="{0BAE72C5-68D6-4756-B4C2-E99CCB292184}"/>
          </ac:spMkLst>
        </pc:spChg>
        <pc:spChg chg="add del mod">
          <ac:chgData name="Thomas Stockhammer" userId="2aa20ba2-ba43-46c1-9e8b-e40494025eed" providerId="ADAL" clId="{A615B61C-7F38-4709-B897-06D0427C0A34}" dt="2021-02-08T11:33:23.735" v="1429" actId="478"/>
          <ac:spMkLst>
            <pc:docMk/>
            <pc:sldMk cId="3877403139" sldId="278"/>
            <ac:spMk id="4" creationId="{592104CA-CDEE-47EC-84D9-EE6D0AAF2382}"/>
          </ac:spMkLst>
        </pc:spChg>
        <pc:graphicFrameChg chg="add del mod">
          <ac:chgData name="Thomas Stockhammer" userId="2aa20ba2-ba43-46c1-9e8b-e40494025eed" providerId="ADAL" clId="{A615B61C-7F38-4709-B897-06D0427C0A34}" dt="2021-02-08T11:33:31.224" v="1432" actId="14100"/>
          <ac:graphicFrameMkLst>
            <pc:docMk/>
            <pc:sldMk cId="3877403139" sldId="278"/>
            <ac:graphicFrameMk id="5" creationId="{9F613615-CBC5-42D5-AF8E-45E9CA2A4B0C}"/>
          </ac:graphicFrameMkLst>
        </pc:graphicFrame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FF35E-1A19-445C-8C57-878B3580DA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01479A-CA24-4198-B38C-6970A28B8E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5BEC24-DEE5-4414-99BE-C1FEDB66C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ED9FD9-31BE-4C02-B867-B82687778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94A57-5933-429A-B340-26B38CE24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679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A4082-BCD8-483A-8DF5-E48A0F353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389C77-05A2-4A32-B3D4-AF0C798D8D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EA58D-012D-42BB-A37B-D85C121A6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9AEC90-CCF5-49D3-BB04-8E8A62CBA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8CABD4-B558-4C48-8709-ED09C9F8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22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8DD30B-5DAA-4107-A2B8-B7BC28576A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C272C4-BB65-4C8D-B557-E5D49082C5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98F64E-5142-48ED-9AA6-EE80734F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52D486-F724-41C2-85BD-AF4BA5E2F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B493E8-7955-4D46-BB81-AE4114F59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370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8BE3A-9293-4CEA-B46B-A2344FDE3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712380-5C1E-4C6D-A714-96AF6122F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0624DF-AD24-464F-B2C4-9906FC28D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4B1ACC-195E-4CC3-8F93-BF29E803A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2584DF-D540-40EF-8301-8438B7F26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53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8C36A-3949-416A-8A49-48E043287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5482BB-A6B2-488D-9F5A-AF190F8D29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135866-544B-4CC6-9E7A-99B63E7FA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4F4E55-D44D-4027-BB9F-432720953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ADD1F0-B1CB-4A25-9D05-70FDCEC93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0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3FA0D-8C15-4290-9BB2-FE1A090C6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9C229E-4B4C-431C-8887-D8BCFA14D0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8D2978-A3AF-4846-8B2C-BC67B243D7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54B4D6-9990-4F63-B3B1-C7105B0F7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C9863B-41A3-4DFE-8BEF-6C863DEB4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84E6A9-0183-4AEC-8058-87A995610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055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DEDA2-3925-4AD9-BDED-53D3CE155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6E5883-79A4-4316-B60C-C7ACC1825F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F15BA7-69F2-4A89-AF0C-ACC8C27CF1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029E10-2CE4-4637-B924-AB7D10E7DF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D33D37-50C1-4E81-9161-3B3EFB329B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1B8063-AF9C-492B-BEE6-E2804F9F9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8754A3-F912-4028-9BA0-FB931ECA6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155A39-A92D-49CA-8CD7-26641A432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72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1C03A-285F-4B6C-BCDC-533A7FB77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0BEFAE-7756-4222-9B8C-2DF42AF8A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950D11-5571-4C1A-8FE1-581CAEC8A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05CD45-C16F-4437-A5C8-2CAFD3E35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935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CBB49-9088-443A-9CB3-F6A2295E2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9CBF6F-C3A6-42A6-B5CA-8333F2564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97525A-BCD8-4F59-AB39-D3A2015C8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601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F774A-CEAA-4F61-B52E-1D7234AAC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D5F361-16DA-4418-B765-05FBA87BD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8CF821-ABFB-4EC6-AA31-EA12003863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61F3DD-AAA6-4B08-B22B-3E62FE223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872CBB-5595-42C3-9CE1-5BDD82E8A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DDFC89-0831-4421-8CCE-53D53DEBE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663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04055-D84C-4C63-A28E-6B97FEAD9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7A32C5-A705-4DF7-8957-1725769DB9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ECB4DA-0A17-47EF-BDA6-93545AE3D8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4C81C0-F43A-40A3-A909-399F8886C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B1E508-EBFF-4756-BE80-4F355FF4E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4726C8-F95C-4492-826B-BABCBC84A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550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EEBB22-6135-4AB0-A9A1-81D4739FD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71EEF-6A65-43B9-B0FF-F936005CBC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645AC-CDFF-4DCE-9E7A-1C168E4C1E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80A4F-F3C6-4373-8EAE-0AEA391A0333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00216D-49BB-44BB-99E7-2EF8DEA999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83EE38-9DDC-47AB-8BA6-D8439C02B2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881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3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4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467F40-FE67-416D-ABFB-02FDEADDC8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AR STAR Discussion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94B89F-0884-4F1E-8435-8AF4C5C08A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744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C1E5D-98CB-4A5D-BEBF-4B88D703C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Downlink Streaming + Edge (Type 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287A6-87CF-4E76-8F63-6D9D4A7FE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Based on SA2/SA6 Edge and EMSA</a:t>
            </a:r>
          </a:p>
          <a:p>
            <a:r>
              <a:rPr lang="de-DE" dirty="0"/>
              <a:t>However, we should identify </a:t>
            </a:r>
          </a:p>
          <a:p>
            <a:pPr lvl="1"/>
            <a:r>
              <a:rPr lang="de-DE" dirty="0"/>
              <a:t>Assumption on what is established</a:t>
            </a:r>
          </a:p>
          <a:p>
            <a:pPr lvl="1"/>
            <a:r>
              <a:rPr lang="de-DE" dirty="0"/>
              <a:t>Any functionalities that need to be used for AR type of use cases when you use the edge/cloud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9075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4AB40B3-1740-48B0-9384-2210BCDBF621}"/>
              </a:ext>
            </a:extLst>
          </p:cNvPr>
          <p:cNvSpPr/>
          <p:nvPr/>
        </p:nvSpPr>
        <p:spPr>
          <a:xfrm>
            <a:off x="967562" y="4795284"/>
            <a:ext cx="9246781" cy="11380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/>
              <a:t>STAR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1D3EA2A-F42E-4D7B-8544-38E28B863199}"/>
              </a:ext>
            </a:extLst>
          </p:cNvPr>
          <p:cNvSpPr/>
          <p:nvPr/>
        </p:nvSpPr>
        <p:spPr>
          <a:xfrm>
            <a:off x="967563" y="393404"/>
            <a:ext cx="9246781" cy="43242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/>
              <a:t>EMSA</a:t>
            </a: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4DB36B9-7B96-4037-A3AD-73B40FB98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7655" y="393404"/>
            <a:ext cx="1627596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1F1C333-67A5-4D1E-AAE6-43657B42F1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77656" y="393405"/>
          <a:ext cx="7464056" cy="5302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Signalling Chart" r:id="rId3" imgW="5596128" imgH="3968496" progId="Mscgen.Chart">
                  <p:embed/>
                </p:oleObj>
              </mc:Choice>
              <mc:Fallback>
                <p:oleObj name="Signalling Chart" r:id="rId3" imgW="5596128" imgH="3968496" progId="Mscgen.Chart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1F1C333-67A5-4D1E-AAE6-43657B42F1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7656" y="393405"/>
                        <a:ext cx="7464056" cy="53024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454EE214-2FAA-4A39-A0C3-7BA655E222B0}"/>
              </a:ext>
            </a:extLst>
          </p:cNvPr>
          <p:cNvSpPr/>
          <p:nvPr/>
        </p:nvSpPr>
        <p:spPr>
          <a:xfrm>
            <a:off x="8328837" y="843518"/>
            <a:ext cx="1112875" cy="82574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/>
              <a:t>STAR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D752C2B-7810-449E-B716-84275FE104E0}"/>
              </a:ext>
            </a:extLst>
          </p:cNvPr>
          <p:cNvSpPr/>
          <p:nvPr/>
        </p:nvSpPr>
        <p:spPr>
          <a:xfrm>
            <a:off x="5709684" y="2845983"/>
            <a:ext cx="1112875" cy="82574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/>
              <a:t>STAR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74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87EB1-6B4D-4C28-A2B0-AAF1C2702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Interactive Service and user interaction to Type 2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544295-E4D5-4029-9C0A-1619B0B483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962" y="2296964"/>
            <a:ext cx="8151772" cy="348714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37D2BD1-D5FD-407D-9208-28E9532E12DB}"/>
              </a:ext>
            </a:extLst>
          </p:cNvPr>
          <p:cNvSpPr/>
          <p:nvPr/>
        </p:nvSpPr>
        <p:spPr>
          <a:xfrm>
            <a:off x="4082902" y="3094074"/>
            <a:ext cx="4540103" cy="7230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request data, actions, pose 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0DD406C-AEC0-41EF-A23F-E621D4F3806B}"/>
              </a:ext>
            </a:extLst>
          </p:cNvPr>
          <p:cNvSpPr/>
          <p:nvPr/>
        </p:nvSpPr>
        <p:spPr>
          <a:xfrm>
            <a:off x="9190075" y="2682948"/>
            <a:ext cx="1979870" cy="3292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Network Processor to generate AR Scene for each user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4823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87EB1-6B4D-4C28-A2B0-AAF1C2702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Interactive Service and user interaction to Type 1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544295-E4D5-4029-9C0A-1619B0B483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962" y="2296964"/>
            <a:ext cx="8151772" cy="348714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0DD406C-AEC0-41EF-A23F-E621D4F3806B}"/>
              </a:ext>
            </a:extLst>
          </p:cNvPr>
          <p:cNvSpPr/>
          <p:nvPr/>
        </p:nvSpPr>
        <p:spPr>
          <a:xfrm>
            <a:off x="9190075" y="2682948"/>
            <a:ext cx="1979870" cy="3292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Cloud/Edge</a:t>
            </a:r>
            <a:br>
              <a:rPr lang="de-DE" dirty="0"/>
            </a:br>
            <a:r>
              <a:rPr lang="de-DE" dirty="0"/>
              <a:t>Network Processor to generate AR Scene</a:t>
            </a:r>
            <a:endParaRPr lang="en-US" dirty="0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F67F6621-C991-4D08-BFDF-BF1425355B12}"/>
              </a:ext>
            </a:extLst>
          </p:cNvPr>
          <p:cNvSpPr/>
          <p:nvPr/>
        </p:nvSpPr>
        <p:spPr>
          <a:xfrm flipH="1">
            <a:off x="3455581" y="3568994"/>
            <a:ext cx="5734494" cy="13290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(Pre-rendered) 3D 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13B981-284B-4E4D-BC8D-D2568E358A4B}"/>
              </a:ext>
            </a:extLst>
          </p:cNvPr>
          <p:cNvSpPr/>
          <p:nvPr/>
        </p:nvSpPr>
        <p:spPr>
          <a:xfrm>
            <a:off x="4082902" y="3094074"/>
            <a:ext cx="4540103" cy="7230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request data, actions, pose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5729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51D27-8EF0-486E-A9B9-523ACF07D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08EE5EC-5FB1-4DE4-8A15-3B32792897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0765486"/>
              </p:ext>
            </p:extLst>
          </p:nvPr>
        </p:nvGraphicFramePr>
        <p:xfrm>
          <a:off x="838200" y="2013454"/>
          <a:ext cx="10651067" cy="44794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Visio" r:id="rId3" imgW="7905861" imgH="3266866" progId="Visio.Drawing.15">
                  <p:embed/>
                </p:oleObj>
              </mc:Choice>
              <mc:Fallback>
                <p:oleObj name="Visio" r:id="rId3" imgW="7905861" imgH="3266866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08EE5EC-5FB1-4DE4-8A15-3B327928971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013454"/>
                        <a:ext cx="10651067" cy="44794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58542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F4EAC-B919-49BA-B4D9-24522D395B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92104CA-CDEE-47EC-84D9-EE6D0AAF23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88253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F613615-CBC5-42D5-AF8E-45E9CA2A4B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441760"/>
              </p:ext>
            </p:extLst>
          </p:nvPr>
        </p:nvGraphicFramePr>
        <p:xfrm>
          <a:off x="838200" y="2059578"/>
          <a:ext cx="10292783" cy="4123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Visio" r:id="rId3" imgW="8524980" imgH="3447956" progId="Visio.Drawing.15">
                  <p:embed/>
                </p:oleObj>
              </mc:Choice>
              <mc:Fallback>
                <p:oleObj name="Visio" r:id="rId3" imgW="8524980" imgH="3447956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F613615-CBC5-42D5-AF8E-45E9CA2A4B0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059578"/>
                        <a:ext cx="10292783" cy="41235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74031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3F7A7-6E03-4DDE-84CE-27CE8A6F6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C3B8789-2579-41A5-B200-F5029988BB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0488102"/>
              </p:ext>
            </p:extLst>
          </p:nvPr>
        </p:nvGraphicFramePr>
        <p:xfrm>
          <a:off x="968375" y="1952625"/>
          <a:ext cx="10528300" cy="475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Visio" r:id="rId3" imgW="7572446" imgH="3276627" progId="Visio.Drawing.15">
                  <p:embed/>
                </p:oleObj>
              </mc:Choice>
              <mc:Fallback>
                <p:oleObj name="Visio" r:id="rId3" imgW="7572446" imgH="3276627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C3B8789-2579-41A5-B200-F5029988BB4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8375" y="1952625"/>
                        <a:ext cx="10528300" cy="4759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59481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9E8CE-B8FB-47B1-A6D1-4A507B0E8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Interactive Service and uplink streaming to Type 2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126CC7-08B6-420F-9B9E-C82C87F405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962" y="2296964"/>
            <a:ext cx="8151772" cy="348714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1F0EB63-90F5-4E0D-B371-5137A3A65327}"/>
              </a:ext>
            </a:extLst>
          </p:cNvPr>
          <p:cNvSpPr/>
          <p:nvPr/>
        </p:nvSpPr>
        <p:spPr>
          <a:xfrm>
            <a:off x="9190075" y="2682948"/>
            <a:ext cx="1979870" cy="3292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AR/MR</a:t>
            </a:r>
          </a:p>
          <a:p>
            <a:pPr algn="ctr"/>
            <a:r>
              <a:rPr lang="de-DE" dirty="0"/>
              <a:t>Scene </a:t>
            </a:r>
            <a:br>
              <a:rPr lang="de-DE" dirty="0"/>
            </a:br>
            <a:r>
              <a:rPr lang="de-DE" dirty="0"/>
              <a:t>Generation</a:t>
            </a:r>
          </a:p>
        </p:txBody>
      </p:sp>
    </p:spTree>
    <p:extLst>
      <p:ext uri="{BB962C8B-B14F-4D97-AF65-F5344CB8AC3E}">
        <p14:creationId xmlns:p14="http://schemas.microsoft.com/office/powerpoint/2010/main" val="2609768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9E8CE-B8FB-47B1-A6D1-4A507B0E8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Interactive Service and uplink streaming to </a:t>
            </a:r>
            <a:r>
              <a:rPr lang="de-DE"/>
              <a:t>Type 1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126CC7-08B6-420F-9B9E-C82C87F405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962" y="2296964"/>
            <a:ext cx="8151772" cy="3487147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350886B6-9C4D-4A85-9529-139525EF8A6D}"/>
              </a:ext>
            </a:extLst>
          </p:cNvPr>
          <p:cNvSpPr/>
          <p:nvPr/>
        </p:nvSpPr>
        <p:spPr>
          <a:xfrm flipH="1">
            <a:off x="3370521" y="3537097"/>
            <a:ext cx="5734494" cy="1329070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(Pre-rendered) 3D 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53E39C6-747F-4323-838E-B764B8A43EF7}"/>
              </a:ext>
            </a:extLst>
          </p:cNvPr>
          <p:cNvSpPr/>
          <p:nvPr/>
        </p:nvSpPr>
        <p:spPr>
          <a:xfrm>
            <a:off x="9190075" y="2682948"/>
            <a:ext cx="1979870" cy="3292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Network Processor to generate AR Scene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3004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79F10-C075-48EB-8D03-7D6E2C6C0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Conversational to Type 2</a:t>
            </a:r>
            <a:endParaRPr lang="en-US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8F9F72A-C219-4842-8605-9316142DB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1451" y="261257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710E035E-D400-4CEC-A0B4-BEB119E3A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54" y="1793970"/>
            <a:ext cx="11961091" cy="433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3770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97B8465-DA7A-487E-887A-9DA0C2B70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505495" cy="1622321"/>
          </a:xfrm>
        </p:spPr>
        <p:txBody>
          <a:bodyPr>
            <a:normAutofit/>
          </a:bodyPr>
          <a:lstStyle/>
          <a:p>
            <a:r>
              <a:rPr lang="de-DE" dirty="0"/>
              <a:t>Description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E1230B1-FDD1-41E9-A32F-4040A74EE8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2438400"/>
            <a:ext cx="3505494" cy="3785419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de-DE" sz="1100" dirty="0"/>
              <a:t>Scenario Introduction</a:t>
            </a:r>
          </a:p>
          <a:p>
            <a:pPr marL="800100" lvl="1" indent="-342900">
              <a:buFont typeface="+mj-lt"/>
              <a:buAutoNum type="alphaLcParenR"/>
            </a:pPr>
            <a:r>
              <a:rPr lang="de-DE" sz="1100" dirty="0"/>
              <a:t>Which of the two device types</a:t>
            </a:r>
          </a:p>
          <a:p>
            <a:pPr marL="800100" lvl="1" indent="-342900">
              <a:buFont typeface="+mj-lt"/>
              <a:buAutoNum type="alphaLcParenR"/>
            </a:pPr>
            <a:r>
              <a:rPr lang="de-DE" sz="1100" dirty="0"/>
              <a:t>Use Cases in Context (?)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100" dirty="0"/>
              <a:t>Architecture</a:t>
            </a:r>
          </a:p>
          <a:p>
            <a:pPr marL="800100" lvl="1" indent="-342900">
              <a:buFont typeface="+mj-lt"/>
              <a:buAutoNum type="alphaLcParenR"/>
            </a:pPr>
            <a:r>
              <a:rPr lang="de-DE" sz="1100" dirty="0"/>
              <a:t>5GMS downlink (extensions ongoing in EMSA, building on SA2/SA6 for adding edge)</a:t>
            </a:r>
          </a:p>
          <a:p>
            <a:pPr marL="800100" lvl="1" indent="-342900">
              <a:buFont typeface="+mj-lt"/>
              <a:buAutoNum type="alphaLcParenR"/>
            </a:pPr>
            <a:r>
              <a:rPr lang="de-DE" sz="1100" dirty="0"/>
              <a:t>5GMS uplink (extensions ongoing in EMSA, building on SA2/SA6 for adding edge)</a:t>
            </a:r>
          </a:p>
          <a:p>
            <a:pPr marL="800100" lvl="1" indent="-342900">
              <a:buFont typeface="+mj-lt"/>
              <a:buAutoNum type="alphaLcParenR"/>
            </a:pPr>
            <a:r>
              <a:rPr lang="de-DE" sz="1100" dirty="0"/>
              <a:t>MTSI/Conversational</a:t>
            </a:r>
          </a:p>
          <a:p>
            <a:pPr marL="800100" lvl="1" indent="-342900">
              <a:buFont typeface="+mj-lt"/>
              <a:buAutoNum type="alphaLcParenR"/>
            </a:pPr>
            <a:r>
              <a:rPr lang="de-DE" sz="1100" dirty="0"/>
              <a:t>Independent of an existing service (Web-based/App-based services)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100" dirty="0"/>
              <a:t>Procedures and call flows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100" dirty="0"/>
              <a:t>Content Formats and Codecs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100" dirty="0"/>
              <a:t>KPIs and relevant quality of experience parameters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dirty="0"/>
              <a:t>Potentially Required QoS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dirty="0"/>
              <a:t>Standardization Areas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81473FD-A9A1-48F9-8DAF-FD970D3C6D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294336"/>
              </p:ext>
            </p:extLst>
          </p:nvPr>
        </p:nvGraphicFramePr>
        <p:xfrm>
          <a:off x="5466234" y="807593"/>
          <a:ext cx="5898587" cy="544821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5898587">
                  <a:extLst>
                    <a:ext uri="{9D8B030D-6E8A-4147-A177-3AD203B41FA5}">
                      <a16:colId xmlns:a16="http://schemas.microsoft.com/office/drawing/2014/main" val="3102975725"/>
                    </a:ext>
                  </a:extLst>
                </a:gridCol>
              </a:tblGrid>
              <a:tr h="228530">
                <a:tc>
                  <a:txBody>
                    <a:bodyPr/>
                    <a:lstStyle/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1. Relevant use case number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62896"/>
                  </a:ext>
                </a:extLst>
              </a:tr>
              <a:tr h="495434">
                <a:tc>
                  <a:txBody>
                    <a:bodyPr/>
                    <a:lstStyle/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224547"/>
                  </a:ext>
                </a:extLst>
              </a:tr>
              <a:tr h="228530">
                <a:tc>
                  <a:txBody>
                    <a:bodyPr/>
                    <a:lstStyle/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2. Immersive media delivery directions for UC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880434"/>
                  </a:ext>
                </a:extLst>
              </a:tr>
              <a:tr h="495434">
                <a:tc>
                  <a:txBody>
                    <a:bodyPr/>
                    <a:lstStyle/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(Choose one of followings examples: downlink / uplink / bi-directional)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5540209"/>
                  </a:ext>
                </a:extLst>
              </a:tr>
              <a:tr h="228530">
                <a:tc>
                  <a:txBody>
                    <a:bodyPr/>
                    <a:lstStyle/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3. Device component-network function mapping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279327"/>
                  </a:ext>
                </a:extLst>
              </a:tr>
              <a:tr h="628886">
                <a:tc>
                  <a:txBody>
                    <a:bodyPr/>
                    <a:lstStyle/>
                    <a:p>
                      <a:pPr marL="457200" marR="0" indent="-22860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a.     Including required media processing functions. their locations and downlink/uplink media flows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714576"/>
                  </a:ext>
                </a:extLst>
              </a:tr>
              <a:tr h="495434">
                <a:tc>
                  <a:txBody>
                    <a:bodyPr/>
                    <a:lstStyle/>
                    <a:p>
                      <a:pPr marL="457200" marR="0" indent="-22860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b.     QoS/QoE for the media flows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561966"/>
                  </a:ext>
                </a:extLst>
              </a:tr>
              <a:tr h="228530">
                <a:tc>
                  <a:txBody>
                    <a:bodyPr/>
                    <a:lstStyle/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4. Suggested extension to 5G network architecture (5GMS, MTSI etc)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4805264"/>
                  </a:ext>
                </a:extLst>
              </a:tr>
              <a:tr h="495434">
                <a:tc>
                  <a:txBody>
                    <a:bodyPr/>
                    <a:lstStyle/>
                    <a:p>
                      <a:pPr marL="457200" marR="0" indent="-22860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a.     Gap analysis (a thorough gap analysis taking into account the requirements)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5976967"/>
                  </a:ext>
                </a:extLst>
              </a:tr>
              <a:tr h="495434">
                <a:tc>
                  <a:txBody>
                    <a:bodyPr/>
                    <a:lstStyle/>
                    <a:p>
                      <a:pPr marL="457200" marR="0" indent="-22860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b.     Requirement (such as how to map an edge/cloud etc)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657393"/>
                  </a:ext>
                </a:extLst>
              </a:tr>
              <a:tr h="228530">
                <a:tc>
                  <a:txBody>
                    <a:bodyPr/>
                    <a:lstStyle/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5. Call and signal flows based on extended 5G network architecture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9546687"/>
                  </a:ext>
                </a:extLst>
              </a:tr>
              <a:tr h="495434">
                <a:tc>
                  <a:txBody>
                    <a:bodyPr/>
                    <a:lstStyle/>
                    <a:p>
                      <a:pPr marL="457200" marR="0" indent="-22860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a.     User plane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6209766"/>
                  </a:ext>
                </a:extLst>
              </a:tr>
              <a:tr h="495434">
                <a:tc>
                  <a:txBody>
                    <a:bodyPr/>
                    <a:lstStyle/>
                    <a:p>
                      <a:pPr marL="457200" marR="0" indent="-22860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b.     Control plane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98864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54796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79F10-C075-48EB-8D03-7D6E2C6C0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Conversational to Type 1</a:t>
            </a:r>
            <a:endParaRPr lang="en-US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8F9F72A-C219-4842-8605-9316142DB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1451" y="261257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710E035E-D400-4CEC-A0B4-BEB119E3A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54" y="1793970"/>
            <a:ext cx="11961091" cy="433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DC5058FC-54EB-4A6D-866C-9C316135A46F}"/>
              </a:ext>
            </a:extLst>
          </p:cNvPr>
          <p:cNvSpPr/>
          <p:nvPr/>
        </p:nvSpPr>
        <p:spPr>
          <a:xfrm flipH="1">
            <a:off x="838200" y="4557822"/>
            <a:ext cx="4201633" cy="1329070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(Pre-rendered) 3D </a:t>
            </a:r>
            <a:endParaRPr lang="en-US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E0018EC5-3A08-44F5-87CD-81847B6FD3EB}"/>
              </a:ext>
            </a:extLst>
          </p:cNvPr>
          <p:cNvSpPr/>
          <p:nvPr/>
        </p:nvSpPr>
        <p:spPr>
          <a:xfrm flipH="1">
            <a:off x="838200" y="2306868"/>
            <a:ext cx="4201633" cy="1329070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(Pre-rendered) 3D </a:t>
            </a:r>
            <a:endParaRPr lang="en-US" dirty="0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B1597CC-6F78-499E-8F4A-1EEEBF96A4AF}"/>
              </a:ext>
            </a:extLst>
          </p:cNvPr>
          <p:cNvSpPr/>
          <p:nvPr/>
        </p:nvSpPr>
        <p:spPr>
          <a:xfrm>
            <a:off x="6996222" y="2459268"/>
            <a:ext cx="4201633" cy="132907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(Pre-rendered) 3D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4237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486AE-5C5E-45CC-AF77-EB5AF99D9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6">
            <a:extLst>
              <a:ext uri="{FF2B5EF4-FFF2-40B4-BE49-F238E27FC236}">
                <a16:creationId xmlns:a16="http://schemas.microsoft.com/office/drawing/2014/main" id="{A905C5CE-2BE1-4051-B8C8-47AA4CA8D9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85" y="2948261"/>
            <a:ext cx="11873863" cy="306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336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81617-E5DC-4376-BD1E-D587ED740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Device Types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334FB7-7ACA-4260-842B-62AF36F14F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Relevant to Network Types</a:t>
            </a:r>
          </a:p>
          <a:p>
            <a:pPr lvl="1"/>
            <a:r>
              <a:rPr lang="de-DE" dirty="0"/>
              <a:t>Stand Alone AR UE (Type 1, 3, 4) = STAR</a:t>
            </a:r>
          </a:p>
          <a:p>
            <a:pPr lvl="2"/>
            <a:r>
              <a:rPr lang="de-DE" dirty="0"/>
              <a:t>Rendering on device possible</a:t>
            </a:r>
          </a:p>
          <a:p>
            <a:pPr lvl="2"/>
            <a:r>
              <a:rPr lang="de-DE" dirty="0"/>
              <a:t>Edge may be used for certain rendering</a:t>
            </a:r>
          </a:p>
          <a:p>
            <a:pPr lvl="1"/>
            <a:r>
              <a:rPr lang="de-DE" dirty="0"/>
              <a:t>Edge-Dependent AR UE (Type 2) =EDGAR</a:t>
            </a:r>
          </a:p>
          <a:p>
            <a:pPr lvl="2"/>
            <a:r>
              <a:rPr lang="de-DE" dirty="0"/>
              <a:t>Rendering needs to happen on edge</a:t>
            </a:r>
          </a:p>
          <a:p>
            <a:pPr lvl="2"/>
            <a:r>
              <a:rPr lang="de-DE" dirty="0"/>
              <a:t>Edge is needed for rendering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64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CD29F-0636-44F9-A668-55E28B532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>
            <a:normAutofit/>
          </a:bodyPr>
          <a:lstStyle/>
          <a:p>
            <a:pPr algn="ctr"/>
            <a:r>
              <a:rPr lang="de-DE" sz="3200" dirty="0">
                <a:solidFill>
                  <a:schemeClr val="bg1"/>
                </a:solidFill>
              </a:rPr>
              <a:t>Type 1 (STAR)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4098" name="Picture 4">
            <a:extLst>
              <a:ext uri="{FF2B5EF4-FFF2-40B4-BE49-F238E27FC236}">
                <a16:creationId xmlns:a16="http://schemas.microsoft.com/office/drawing/2014/main" id="{70617E04-3D96-4897-98FC-20D9CB65B1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414" y="1675227"/>
            <a:ext cx="10033171" cy="439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528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E381E-FD0B-4999-AB0A-1BE3D53D5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>
            <a:normAutofit/>
          </a:bodyPr>
          <a:lstStyle/>
          <a:p>
            <a:pPr algn="ctr"/>
            <a:r>
              <a:rPr lang="de-DE" sz="3200" dirty="0">
                <a:solidFill>
                  <a:schemeClr val="bg1"/>
                </a:solidFill>
              </a:rPr>
              <a:t>Type 2 (EDGAR)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5122" name="Picture 5">
            <a:extLst>
              <a:ext uri="{FF2B5EF4-FFF2-40B4-BE49-F238E27FC236}">
                <a16:creationId xmlns:a16="http://schemas.microsoft.com/office/drawing/2014/main" id="{7624C5B3-5F25-43F8-A13D-2DBD8899F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467" y="2342882"/>
            <a:ext cx="10905066" cy="305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9485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79F10-C075-48EB-8D03-7D6E2C6C0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Scenarios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B6739B-54A7-46D7-93C3-EA5ECC2D6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/>
              <a:t>Downlink Streaming (3D, audio, objects)</a:t>
            </a:r>
          </a:p>
          <a:p>
            <a:pPr lvl="1"/>
            <a:r>
              <a:rPr lang="de-DE" dirty="0"/>
              <a:t>Downlink Streaming to Type 1</a:t>
            </a:r>
          </a:p>
          <a:p>
            <a:pPr lvl="1"/>
            <a:r>
              <a:rPr lang="de-DE" dirty="0"/>
              <a:t>Downlink Streaming to Type 2</a:t>
            </a:r>
          </a:p>
          <a:p>
            <a:r>
              <a:rPr lang="de-DE" dirty="0"/>
              <a:t>Interactive Immersive Service  based on user interaction</a:t>
            </a:r>
          </a:p>
          <a:p>
            <a:pPr lvl="1"/>
            <a:r>
              <a:rPr lang="de-DE" dirty="0"/>
              <a:t>to Type 1</a:t>
            </a:r>
          </a:p>
          <a:p>
            <a:pPr lvl="1"/>
            <a:r>
              <a:rPr lang="de-DE" dirty="0"/>
              <a:t>to Type 2</a:t>
            </a:r>
          </a:p>
          <a:p>
            <a:r>
              <a:rPr lang="de-DE" dirty="0"/>
              <a:t>Interactive Immersive Service based on uplink streaming</a:t>
            </a:r>
          </a:p>
          <a:p>
            <a:pPr lvl="1"/>
            <a:r>
              <a:rPr lang="de-DE" dirty="0"/>
              <a:t>to Type 1</a:t>
            </a:r>
          </a:p>
          <a:p>
            <a:pPr lvl="1"/>
            <a:r>
              <a:rPr lang="de-DE" dirty="0"/>
              <a:t>to Type 2</a:t>
            </a:r>
          </a:p>
          <a:p>
            <a:r>
              <a:rPr lang="de-DE" dirty="0"/>
              <a:t>Conversational AR</a:t>
            </a:r>
          </a:p>
          <a:p>
            <a:pPr lvl="1"/>
            <a:r>
              <a:rPr lang="de-DE" dirty="0"/>
              <a:t>To Type 1</a:t>
            </a:r>
          </a:p>
          <a:p>
            <a:pPr lvl="1"/>
            <a:r>
              <a:rPr lang="de-DE" dirty="0"/>
              <a:t>To Type 2</a:t>
            </a:r>
          </a:p>
          <a:p>
            <a:endParaRPr lang="de-DE" dirty="0"/>
          </a:p>
          <a:p>
            <a:endParaRPr lang="de-D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508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147F619A-6A22-4D6A-B429-BCB0B0946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23" y="213063"/>
            <a:ext cx="2339100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E14C57F-2A09-4E07-AAE6-E12EB56FD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885" y="-455002"/>
            <a:ext cx="10515600" cy="1325563"/>
          </a:xfrm>
        </p:spPr>
        <p:txBody>
          <a:bodyPr/>
          <a:lstStyle/>
          <a:p>
            <a:r>
              <a:rPr lang="de-DE" dirty="0"/>
              <a:t>Downlink Streaming</a:t>
            </a:r>
            <a:endParaRPr lang="en-US" dirty="0"/>
          </a:p>
        </p:txBody>
      </p:sp>
      <p:grpSp>
        <p:nvGrpSpPr>
          <p:cNvPr id="3" name="Group 5">
            <a:extLst>
              <a:ext uri="{FF2B5EF4-FFF2-40B4-BE49-F238E27FC236}">
                <a16:creationId xmlns:a16="http://schemas.microsoft.com/office/drawing/2014/main" id="{FF92D51F-9BE3-4D3A-8DF3-0C5EE6BF787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24025" y="1482725"/>
            <a:ext cx="8743950" cy="4905375"/>
            <a:chOff x="1086" y="934"/>
            <a:chExt cx="5508" cy="3090"/>
          </a:xfrm>
        </p:grpSpPr>
        <p:sp>
          <p:nvSpPr>
            <p:cNvPr id="7" name="AutoShape 4">
              <a:extLst>
                <a:ext uri="{FF2B5EF4-FFF2-40B4-BE49-F238E27FC236}">
                  <a16:creationId xmlns:a16="http://schemas.microsoft.com/office/drawing/2014/main" id="{9E6ADC36-A4A0-42FB-BD9A-F3742482080E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086" y="934"/>
              <a:ext cx="5508" cy="3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id="{C011C1F3-9236-40F3-B2F4-6842379D69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946"/>
              <a:ext cx="3198" cy="3068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6A63205B-9F43-4248-8B30-0C11C72A6F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946"/>
              <a:ext cx="3198" cy="3068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id="{CCD46CB7-887E-412A-B67D-61B126CB44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6" y="978"/>
              <a:ext cx="156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UE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Line 9">
              <a:extLst>
                <a:ext uri="{FF2B5EF4-FFF2-40B4-BE49-F238E27FC236}">
                  <a16:creationId xmlns:a16="http://schemas.microsoft.com/office/drawing/2014/main" id="{EAE74D98-9407-4A07-B769-A44705F6F6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71" y="3162"/>
              <a:ext cx="341" cy="0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9E7DCE28-7907-48BE-A5AA-3ACC45B90B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9" y="3104"/>
              <a:ext cx="181" cy="1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DAC2B895-F131-481A-8C19-F8B65D8484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2" y="3103"/>
              <a:ext cx="228" cy="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M2d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4344D1D6-BE9E-4798-93DE-FD3E3BB79C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71" y="2026"/>
              <a:ext cx="341" cy="0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13">
              <a:extLst>
                <a:ext uri="{FF2B5EF4-FFF2-40B4-BE49-F238E27FC236}">
                  <a16:creationId xmlns:a16="http://schemas.microsoft.com/office/drawing/2014/main" id="{5DF787C4-9162-4542-8180-1C86005E58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9" y="1968"/>
              <a:ext cx="181" cy="1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79F9C953-F6D9-4D25-8D72-8CECA0623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2" y="1967"/>
              <a:ext cx="228" cy="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M1d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5">
              <a:extLst>
                <a:ext uri="{FF2B5EF4-FFF2-40B4-BE49-F238E27FC236}">
                  <a16:creationId xmlns:a16="http://schemas.microsoft.com/office/drawing/2014/main" id="{E683D3FF-B4BB-4A1D-9287-822CD80AC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8" y="1742"/>
              <a:ext cx="2858" cy="2158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Rectangle 16">
              <a:extLst>
                <a:ext uri="{FF2B5EF4-FFF2-40B4-BE49-F238E27FC236}">
                  <a16:creationId xmlns:a16="http://schemas.microsoft.com/office/drawing/2014/main" id="{CCEF309F-A140-4993-BD66-54BB4E131D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8" y="1742"/>
              <a:ext cx="2858" cy="2158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7">
              <a:extLst>
                <a:ext uri="{FF2B5EF4-FFF2-40B4-BE49-F238E27FC236}">
                  <a16:creationId xmlns:a16="http://schemas.microsoft.com/office/drawing/2014/main" id="{1DB86340-43AD-4018-817F-BA62DEB9A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3" y="1773"/>
              <a:ext cx="583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5GMSd Client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Line 18">
              <a:extLst>
                <a:ext uri="{FF2B5EF4-FFF2-40B4-BE49-F238E27FC236}">
                  <a16:creationId xmlns:a16="http://schemas.microsoft.com/office/drawing/2014/main" id="{F774992D-D83E-4878-9ACC-B20FC4BB7A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81" y="2196"/>
              <a:ext cx="0" cy="227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2700A927-2351-4984-A04A-A4242A7DE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2" y="2423"/>
              <a:ext cx="2630" cy="136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20">
              <a:extLst>
                <a:ext uri="{FF2B5EF4-FFF2-40B4-BE49-F238E27FC236}">
                  <a16:creationId xmlns:a16="http://schemas.microsoft.com/office/drawing/2014/main" id="{1C6E1A94-68B1-4378-9B1F-4602C9D978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2" y="2423"/>
              <a:ext cx="2630" cy="1364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21">
              <a:extLst>
                <a:ext uri="{FF2B5EF4-FFF2-40B4-BE49-F238E27FC236}">
                  <a16:creationId xmlns:a16="http://schemas.microsoft.com/office/drawing/2014/main" id="{4C2E58B9-2888-4992-87E0-821BCF36D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7" y="2455"/>
              <a:ext cx="558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Media Player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2">
              <a:extLst>
                <a:ext uri="{FF2B5EF4-FFF2-40B4-BE49-F238E27FC236}">
                  <a16:creationId xmlns:a16="http://schemas.microsoft.com/office/drawing/2014/main" id="{2124F32F-76E0-4F43-A735-28C6274FCA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3" y="2537"/>
              <a:ext cx="1028" cy="125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E12BF7DA-94DD-4BBC-B02C-5D416F393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3" y="2537"/>
              <a:ext cx="1028" cy="125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id="{0BCAE2F2-0D6A-41F4-AAC8-6E1511A062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2568"/>
              <a:ext cx="457" cy="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5GMSd AS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4474C635-5C90-4F26-8FFA-FEA2624679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3" y="3339"/>
              <a:ext cx="795" cy="340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26">
              <a:extLst>
                <a:ext uri="{FF2B5EF4-FFF2-40B4-BE49-F238E27FC236}">
                  <a16:creationId xmlns:a16="http://schemas.microsoft.com/office/drawing/2014/main" id="{0E623C39-84ED-4562-884C-A4B47085D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3" y="3339"/>
              <a:ext cx="795" cy="34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B4C07FB5-07A2-4879-8CD7-771F754D9C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" y="3393"/>
              <a:ext cx="667" cy="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CMAF Segment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5ADC787F-CA19-4650-8274-578CD29258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9" y="3509"/>
              <a:ext cx="300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Server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A037E578-7450-49E9-B741-0ABA16AD81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3" y="2878"/>
              <a:ext cx="795" cy="340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30">
              <a:extLst>
                <a:ext uri="{FF2B5EF4-FFF2-40B4-BE49-F238E27FC236}">
                  <a16:creationId xmlns:a16="http://schemas.microsoft.com/office/drawing/2014/main" id="{8BA3B708-6C30-47E9-BE23-92DDA9B1BE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3" y="2878"/>
              <a:ext cx="795" cy="34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31">
              <a:extLst>
                <a:ext uri="{FF2B5EF4-FFF2-40B4-BE49-F238E27FC236}">
                  <a16:creationId xmlns:a16="http://schemas.microsoft.com/office/drawing/2014/main" id="{E04ED54B-1209-4594-99B9-AB578ED27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4" y="2990"/>
              <a:ext cx="132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32">
              <a:extLst>
                <a:ext uri="{FF2B5EF4-FFF2-40B4-BE49-F238E27FC236}">
                  <a16:creationId xmlns:a16="http://schemas.microsoft.com/office/drawing/2014/main" id="{9A9D7552-3113-4D41-84F3-DB173EC231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6" y="2990"/>
              <a:ext cx="312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anifest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33">
              <a:extLst>
                <a:ext uri="{FF2B5EF4-FFF2-40B4-BE49-F238E27FC236}">
                  <a16:creationId xmlns:a16="http://schemas.microsoft.com/office/drawing/2014/main" id="{AD4A6132-011E-4E34-9C95-1A1484BB31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2" y="2990"/>
              <a:ext cx="72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34">
              <a:extLst>
                <a:ext uri="{FF2B5EF4-FFF2-40B4-BE49-F238E27FC236}">
                  <a16:creationId xmlns:a16="http://schemas.microsoft.com/office/drawing/2014/main" id="{C4B3CF63-72D9-4B18-84A5-7F6CEBB927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3" y="2990"/>
              <a:ext cx="301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Server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Line 35">
              <a:extLst>
                <a:ext uri="{FF2B5EF4-FFF2-40B4-BE49-F238E27FC236}">
                  <a16:creationId xmlns:a16="http://schemas.microsoft.com/office/drawing/2014/main" id="{5D4EEFA8-FD8F-4F76-B760-AD7B459B89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6" y="3275"/>
              <a:ext cx="1359" cy="0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36">
              <a:extLst>
                <a:ext uri="{FF2B5EF4-FFF2-40B4-BE49-F238E27FC236}">
                  <a16:creationId xmlns:a16="http://schemas.microsoft.com/office/drawing/2014/main" id="{2B2EF967-6452-4DEC-8427-01623F4562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4" y="3217"/>
              <a:ext cx="242" cy="11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37">
              <a:extLst>
                <a:ext uri="{FF2B5EF4-FFF2-40B4-BE49-F238E27FC236}">
                  <a16:creationId xmlns:a16="http://schemas.microsoft.com/office/drawing/2014/main" id="{147B463B-9CC9-4B91-A9FB-C7D2E8A718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7" y="3217"/>
              <a:ext cx="288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Status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Line 38">
              <a:extLst>
                <a:ext uri="{FF2B5EF4-FFF2-40B4-BE49-F238E27FC236}">
                  <a16:creationId xmlns:a16="http://schemas.microsoft.com/office/drawing/2014/main" id="{AFCDDCF6-2414-4522-B147-1F955AE8A6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19" y="2824"/>
              <a:ext cx="1233" cy="0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39B69566-E227-4BB3-AB1A-1D8F3FF67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6" y="2788"/>
              <a:ext cx="72" cy="72"/>
            </a:xfrm>
            <a:custGeom>
              <a:avLst/>
              <a:gdLst>
                <a:gd name="T0" fmla="*/ 72 w 72"/>
                <a:gd name="T1" fmla="*/ 72 h 72"/>
                <a:gd name="T2" fmla="*/ 0 w 72"/>
                <a:gd name="T3" fmla="*/ 36 h 72"/>
                <a:gd name="T4" fmla="*/ 72 w 72"/>
                <a:gd name="T5" fmla="*/ 0 h 72"/>
                <a:gd name="T6" fmla="*/ 72 w 72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2">
                  <a:moveTo>
                    <a:pt x="72" y="72"/>
                  </a:moveTo>
                  <a:lnTo>
                    <a:pt x="0" y="36"/>
                  </a:lnTo>
                  <a:lnTo>
                    <a:pt x="72" y="0"/>
                  </a:lnTo>
                  <a:lnTo>
                    <a:pt x="72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F731C59E-9E27-49F6-A263-2988F5CC6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" y="2788"/>
              <a:ext cx="72" cy="72"/>
            </a:xfrm>
            <a:custGeom>
              <a:avLst/>
              <a:gdLst>
                <a:gd name="T0" fmla="*/ 0 w 72"/>
                <a:gd name="T1" fmla="*/ 0 h 72"/>
                <a:gd name="T2" fmla="*/ 72 w 72"/>
                <a:gd name="T3" fmla="*/ 36 h 72"/>
                <a:gd name="T4" fmla="*/ 0 w 72"/>
                <a:gd name="T5" fmla="*/ 72 h 72"/>
                <a:gd name="T6" fmla="*/ 0 w 72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2">
                  <a:moveTo>
                    <a:pt x="0" y="0"/>
                  </a:moveTo>
                  <a:lnTo>
                    <a:pt x="72" y="36"/>
                  </a:lnTo>
                  <a:lnTo>
                    <a:pt x="0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41">
              <a:extLst>
                <a:ext uri="{FF2B5EF4-FFF2-40B4-BE49-F238E27FC236}">
                  <a16:creationId xmlns:a16="http://schemas.microsoft.com/office/drawing/2014/main" id="{0CDB2C28-F59B-4176-8268-207DE90D2E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0" y="2766"/>
              <a:ext cx="450" cy="11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42">
              <a:extLst>
                <a:ext uri="{FF2B5EF4-FFF2-40B4-BE49-F238E27FC236}">
                  <a16:creationId xmlns:a16="http://schemas.microsoft.com/office/drawing/2014/main" id="{C8B577C7-63AB-41F1-B3CC-9B465C2F36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" y="2766"/>
              <a:ext cx="499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Capabilities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Line 43">
              <a:extLst>
                <a:ext uri="{FF2B5EF4-FFF2-40B4-BE49-F238E27FC236}">
                  <a16:creationId xmlns:a16="http://schemas.microsoft.com/office/drawing/2014/main" id="{1A74B62D-C810-49FD-A9BE-16B5E14276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6" y="3048"/>
              <a:ext cx="1296" cy="0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6FE737AB-DAF2-4D26-81CB-8D6B35ADE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" y="3012"/>
              <a:ext cx="72" cy="73"/>
            </a:xfrm>
            <a:custGeom>
              <a:avLst/>
              <a:gdLst>
                <a:gd name="T0" fmla="*/ 0 w 72"/>
                <a:gd name="T1" fmla="*/ 0 h 73"/>
                <a:gd name="T2" fmla="*/ 72 w 72"/>
                <a:gd name="T3" fmla="*/ 36 h 73"/>
                <a:gd name="T4" fmla="*/ 0 w 72"/>
                <a:gd name="T5" fmla="*/ 73 h 73"/>
                <a:gd name="T6" fmla="*/ 0 w 7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3">
                  <a:moveTo>
                    <a:pt x="0" y="0"/>
                  </a:moveTo>
                  <a:lnTo>
                    <a:pt x="72" y="36"/>
                  </a:lnTo>
                  <a:lnTo>
                    <a:pt x="0" y="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45">
              <a:extLst>
                <a:ext uri="{FF2B5EF4-FFF2-40B4-BE49-F238E27FC236}">
                  <a16:creationId xmlns:a16="http://schemas.microsoft.com/office/drawing/2014/main" id="{3F229BF0-8402-43FF-B602-6FB9654EC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4" y="2991"/>
              <a:ext cx="342" cy="11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46">
              <a:extLst>
                <a:ext uri="{FF2B5EF4-FFF2-40B4-BE49-F238E27FC236}">
                  <a16:creationId xmlns:a16="http://schemas.microsoft.com/office/drawing/2014/main" id="{7C90BC8C-9AAD-48F8-B234-0FA2FA1D15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7" y="2990"/>
              <a:ext cx="390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Playback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Line 47">
              <a:extLst>
                <a:ext uri="{FF2B5EF4-FFF2-40B4-BE49-F238E27FC236}">
                  <a16:creationId xmlns:a16="http://schemas.microsoft.com/office/drawing/2014/main" id="{1F0CFC53-3ED0-4929-B18D-4476EDA019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56" y="3503"/>
              <a:ext cx="1296" cy="7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id="{4C57C9BD-1EE5-4448-B950-4D1A330A7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2" y="3466"/>
              <a:ext cx="73" cy="73"/>
            </a:xfrm>
            <a:custGeom>
              <a:avLst/>
              <a:gdLst>
                <a:gd name="T0" fmla="*/ 0 w 73"/>
                <a:gd name="T1" fmla="*/ 0 h 73"/>
                <a:gd name="T2" fmla="*/ 73 w 73"/>
                <a:gd name="T3" fmla="*/ 37 h 73"/>
                <a:gd name="T4" fmla="*/ 1 w 73"/>
                <a:gd name="T5" fmla="*/ 73 h 73"/>
                <a:gd name="T6" fmla="*/ 0 w 73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73">
                  <a:moveTo>
                    <a:pt x="0" y="0"/>
                  </a:moveTo>
                  <a:lnTo>
                    <a:pt x="73" y="37"/>
                  </a:lnTo>
                  <a:lnTo>
                    <a:pt x="1" y="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id="{6BA73213-35D0-4950-B20D-351A61535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1" y="3389"/>
              <a:ext cx="668" cy="235"/>
            </a:xfrm>
            <a:custGeom>
              <a:avLst/>
              <a:gdLst>
                <a:gd name="T0" fmla="*/ 2 w 668"/>
                <a:gd name="T1" fmla="*/ 235 h 235"/>
                <a:gd name="T2" fmla="*/ 668 w 668"/>
                <a:gd name="T3" fmla="*/ 231 h 235"/>
                <a:gd name="T4" fmla="*/ 667 w 668"/>
                <a:gd name="T5" fmla="*/ 0 h 235"/>
                <a:gd name="T6" fmla="*/ 0 w 668"/>
                <a:gd name="T7" fmla="*/ 4 h 235"/>
                <a:gd name="T8" fmla="*/ 2 w 66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235">
                  <a:moveTo>
                    <a:pt x="2" y="235"/>
                  </a:moveTo>
                  <a:lnTo>
                    <a:pt x="668" y="231"/>
                  </a:lnTo>
                  <a:lnTo>
                    <a:pt x="667" y="0"/>
                  </a:lnTo>
                  <a:lnTo>
                    <a:pt x="0" y="4"/>
                  </a:lnTo>
                  <a:lnTo>
                    <a:pt x="2" y="23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id="{6E668EC3-8417-4FAD-89A0-B0EA3EE5DD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7" y="3413"/>
              <a:ext cx="517" cy="81"/>
            </a:xfrm>
            <a:custGeom>
              <a:avLst/>
              <a:gdLst>
                <a:gd name="T0" fmla="*/ 0 w 1376"/>
                <a:gd name="T1" fmla="*/ 161 h 216"/>
                <a:gd name="T2" fmla="*/ 58 w 1376"/>
                <a:gd name="T3" fmla="*/ 157 h 216"/>
                <a:gd name="T4" fmla="*/ 6 w 1376"/>
                <a:gd name="T5" fmla="*/ 71 h 216"/>
                <a:gd name="T6" fmla="*/ 88 w 1376"/>
                <a:gd name="T7" fmla="*/ 23 h 216"/>
                <a:gd name="T8" fmla="*/ 64 w 1376"/>
                <a:gd name="T9" fmla="*/ 31 h 216"/>
                <a:gd name="T10" fmla="*/ 75 w 1376"/>
                <a:gd name="T11" fmla="*/ 92 h 216"/>
                <a:gd name="T12" fmla="*/ 201 w 1376"/>
                <a:gd name="T13" fmla="*/ 174 h 216"/>
                <a:gd name="T14" fmla="*/ 121 w 1376"/>
                <a:gd name="T15" fmla="*/ 59 h 216"/>
                <a:gd name="T16" fmla="*/ 143 w 1376"/>
                <a:gd name="T17" fmla="*/ 140 h 216"/>
                <a:gd name="T18" fmla="*/ 207 w 1376"/>
                <a:gd name="T19" fmla="*/ 55 h 216"/>
                <a:gd name="T20" fmla="*/ 321 w 1376"/>
                <a:gd name="T21" fmla="*/ 176 h 216"/>
                <a:gd name="T22" fmla="*/ 271 w 1376"/>
                <a:gd name="T23" fmla="*/ 174 h 216"/>
                <a:gd name="T24" fmla="*/ 284 w 1376"/>
                <a:gd name="T25" fmla="*/ 1 h 216"/>
                <a:gd name="T26" fmla="*/ 367 w 1376"/>
                <a:gd name="T27" fmla="*/ 89 h 216"/>
                <a:gd name="T28" fmla="*/ 286 w 1376"/>
                <a:gd name="T29" fmla="*/ 92 h 216"/>
                <a:gd name="T30" fmla="*/ 452 w 1376"/>
                <a:gd name="T31" fmla="*/ 166 h 216"/>
                <a:gd name="T32" fmla="*/ 386 w 1376"/>
                <a:gd name="T33" fmla="*/ 150 h 216"/>
                <a:gd name="T34" fmla="*/ 444 w 1376"/>
                <a:gd name="T35" fmla="*/ 141 h 216"/>
                <a:gd name="T36" fmla="*/ 397 w 1376"/>
                <a:gd name="T37" fmla="*/ 62 h 216"/>
                <a:gd name="T38" fmla="*/ 458 w 1376"/>
                <a:gd name="T39" fmla="*/ 68 h 216"/>
                <a:gd name="T40" fmla="*/ 412 w 1376"/>
                <a:gd name="T41" fmla="*/ 72 h 216"/>
                <a:gd name="T42" fmla="*/ 464 w 1376"/>
                <a:gd name="T43" fmla="*/ 139 h 216"/>
                <a:gd name="T44" fmla="*/ 511 w 1376"/>
                <a:gd name="T45" fmla="*/ 171 h 216"/>
                <a:gd name="T46" fmla="*/ 561 w 1376"/>
                <a:gd name="T47" fmla="*/ 58 h 216"/>
                <a:gd name="T48" fmla="*/ 546 w 1376"/>
                <a:gd name="T49" fmla="*/ 70 h 216"/>
                <a:gd name="T50" fmla="*/ 563 w 1376"/>
                <a:gd name="T51" fmla="*/ 145 h 216"/>
                <a:gd name="T52" fmla="*/ 664 w 1376"/>
                <a:gd name="T53" fmla="*/ 73 h 216"/>
                <a:gd name="T54" fmla="*/ 622 w 1376"/>
                <a:gd name="T55" fmla="*/ 170 h 216"/>
                <a:gd name="T56" fmla="*/ 603 w 1376"/>
                <a:gd name="T57" fmla="*/ 53 h 216"/>
                <a:gd name="T58" fmla="*/ 644 w 1376"/>
                <a:gd name="T59" fmla="*/ 51 h 216"/>
                <a:gd name="T60" fmla="*/ 719 w 1376"/>
                <a:gd name="T61" fmla="*/ 168 h 216"/>
                <a:gd name="T62" fmla="*/ 698 w 1376"/>
                <a:gd name="T63" fmla="*/ 54 h 216"/>
                <a:gd name="T64" fmla="*/ 717 w 1376"/>
                <a:gd name="T65" fmla="*/ 27 h 216"/>
                <a:gd name="T66" fmla="*/ 837 w 1376"/>
                <a:gd name="T67" fmla="*/ 156 h 216"/>
                <a:gd name="T68" fmla="*/ 762 w 1376"/>
                <a:gd name="T69" fmla="*/ 216 h 216"/>
                <a:gd name="T70" fmla="*/ 754 w 1376"/>
                <a:gd name="T71" fmla="*/ 51 h 216"/>
                <a:gd name="T72" fmla="*/ 824 w 1376"/>
                <a:gd name="T73" fmla="*/ 54 h 216"/>
                <a:gd name="T74" fmla="*/ 784 w 1376"/>
                <a:gd name="T75" fmla="*/ 72 h 216"/>
                <a:gd name="T76" fmla="*/ 948 w 1376"/>
                <a:gd name="T77" fmla="*/ 158 h 216"/>
                <a:gd name="T78" fmla="*/ 895 w 1376"/>
                <a:gd name="T79" fmla="*/ 134 h 216"/>
                <a:gd name="T80" fmla="*/ 894 w 1376"/>
                <a:gd name="T81" fmla="*/ 25 h 216"/>
                <a:gd name="T82" fmla="*/ 944 w 1376"/>
                <a:gd name="T83" fmla="*/ 51 h 216"/>
                <a:gd name="T84" fmla="*/ 931 w 1376"/>
                <a:gd name="T85" fmla="*/ 154 h 216"/>
                <a:gd name="T86" fmla="*/ 990 w 1376"/>
                <a:gd name="T87" fmla="*/ 168 h 216"/>
                <a:gd name="T88" fmla="*/ 971 w 1376"/>
                <a:gd name="T89" fmla="*/ 51 h 216"/>
                <a:gd name="T90" fmla="*/ 979 w 1376"/>
                <a:gd name="T91" fmla="*/ 29 h 216"/>
                <a:gd name="T92" fmla="*/ 1106 w 1376"/>
                <a:gd name="T93" fmla="*/ 167 h 216"/>
                <a:gd name="T94" fmla="*/ 1107 w 1376"/>
                <a:gd name="T95" fmla="*/ 52 h 216"/>
                <a:gd name="T96" fmla="*/ 1055 w 1376"/>
                <a:gd name="T97" fmla="*/ 78 h 216"/>
                <a:gd name="T98" fmla="*/ 1117 w 1376"/>
                <a:gd name="T99" fmla="*/ 110 h 216"/>
                <a:gd name="T100" fmla="*/ 1238 w 1376"/>
                <a:gd name="T101" fmla="*/ 99 h 216"/>
                <a:gd name="T102" fmla="*/ 1177 w 1376"/>
                <a:gd name="T103" fmla="*/ 169 h 216"/>
                <a:gd name="T104" fmla="*/ 1171 w 1376"/>
                <a:gd name="T105" fmla="*/ 49 h 216"/>
                <a:gd name="T106" fmla="*/ 1256 w 1376"/>
                <a:gd name="T107" fmla="*/ 76 h 216"/>
                <a:gd name="T108" fmla="*/ 1304 w 1376"/>
                <a:gd name="T109" fmla="*/ 164 h 216"/>
                <a:gd name="T110" fmla="*/ 1320 w 1376"/>
                <a:gd name="T111" fmla="*/ 152 h 216"/>
                <a:gd name="T112" fmla="*/ 1317 w 1376"/>
                <a:gd name="T113" fmla="*/ 109 h 216"/>
                <a:gd name="T114" fmla="*/ 1363 w 1376"/>
                <a:gd name="T115" fmla="*/ 51 h 216"/>
                <a:gd name="T116" fmla="*/ 1364 w 1376"/>
                <a:gd name="T117" fmla="*/ 69 h 216"/>
                <a:gd name="T118" fmla="*/ 1337 w 1376"/>
                <a:gd name="T119" fmla="*/ 9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6" h="216">
                  <a:moveTo>
                    <a:pt x="99" y="129"/>
                  </a:moveTo>
                  <a:cubicBezTo>
                    <a:pt x="99" y="137"/>
                    <a:pt x="98" y="144"/>
                    <a:pt x="95" y="150"/>
                  </a:cubicBezTo>
                  <a:cubicBezTo>
                    <a:pt x="92" y="156"/>
                    <a:pt x="88" y="161"/>
                    <a:pt x="83" y="165"/>
                  </a:cubicBezTo>
                  <a:cubicBezTo>
                    <a:pt x="78" y="169"/>
                    <a:pt x="73" y="172"/>
                    <a:pt x="66" y="174"/>
                  </a:cubicBezTo>
                  <a:cubicBezTo>
                    <a:pt x="59" y="176"/>
                    <a:pt x="52" y="177"/>
                    <a:pt x="44" y="177"/>
                  </a:cubicBezTo>
                  <a:cubicBezTo>
                    <a:pt x="39" y="178"/>
                    <a:pt x="34" y="177"/>
                    <a:pt x="29" y="176"/>
                  </a:cubicBezTo>
                  <a:cubicBezTo>
                    <a:pt x="25" y="175"/>
                    <a:pt x="20" y="174"/>
                    <a:pt x="17" y="173"/>
                  </a:cubicBezTo>
                  <a:cubicBezTo>
                    <a:pt x="13" y="172"/>
                    <a:pt x="10" y="170"/>
                    <a:pt x="8" y="169"/>
                  </a:cubicBezTo>
                  <a:cubicBezTo>
                    <a:pt x="5" y="167"/>
                    <a:pt x="4" y="166"/>
                    <a:pt x="3" y="165"/>
                  </a:cubicBezTo>
                  <a:cubicBezTo>
                    <a:pt x="2" y="164"/>
                    <a:pt x="1" y="163"/>
                    <a:pt x="0" y="161"/>
                  </a:cubicBezTo>
                  <a:cubicBezTo>
                    <a:pt x="0" y="160"/>
                    <a:pt x="0" y="158"/>
                    <a:pt x="0" y="155"/>
                  </a:cubicBezTo>
                  <a:cubicBezTo>
                    <a:pt x="0" y="153"/>
                    <a:pt x="0" y="152"/>
                    <a:pt x="0" y="151"/>
                  </a:cubicBezTo>
                  <a:cubicBezTo>
                    <a:pt x="0" y="149"/>
                    <a:pt x="0" y="148"/>
                    <a:pt x="1" y="148"/>
                  </a:cubicBezTo>
                  <a:cubicBezTo>
                    <a:pt x="1" y="147"/>
                    <a:pt x="1" y="146"/>
                    <a:pt x="2" y="146"/>
                  </a:cubicBezTo>
                  <a:cubicBezTo>
                    <a:pt x="2" y="146"/>
                    <a:pt x="3" y="146"/>
                    <a:pt x="4" y="146"/>
                  </a:cubicBezTo>
                  <a:cubicBezTo>
                    <a:pt x="5" y="146"/>
                    <a:pt x="6" y="146"/>
                    <a:pt x="9" y="148"/>
                  </a:cubicBezTo>
                  <a:cubicBezTo>
                    <a:pt x="11" y="149"/>
                    <a:pt x="13" y="151"/>
                    <a:pt x="17" y="152"/>
                  </a:cubicBezTo>
                  <a:cubicBezTo>
                    <a:pt x="20" y="154"/>
                    <a:pt x="24" y="156"/>
                    <a:pt x="29" y="157"/>
                  </a:cubicBezTo>
                  <a:cubicBezTo>
                    <a:pt x="34" y="158"/>
                    <a:pt x="39" y="159"/>
                    <a:pt x="45" y="159"/>
                  </a:cubicBezTo>
                  <a:cubicBezTo>
                    <a:pt x="50" y="159"/>
                    <a:pt x="54" y="158"/>
                    <a:pt x="58" y="157"/>
                  </a:cubicBezTo>
                  <a:cubicBezTo>
                    <a:pt x="62" y="156"/>
                    <a:pt x="65" y="154"/>
                    <a:pt x="68" y="152"/>
                  </a:cubicBezTo>
                  <a:cubicBezTo>
                    <a:pt x="71" y="149"/>
                    <a:pt x="73" y="147"/>
                    <a:pt x="74" y="143"/>
                  </a:cubicBezTo>
                  <a:cubicBezTo>
                    <a:pt x="76" y="140"/>
                    <a:pt x="77" y="136"/>
                    <a:pt x="77" y="132"/>
                  </a:cubicBezTo>
                  <a:cubicBezTo>
                    <a:pt x="77" y="127"/>
                    <a:pt x="75" y="123"/>
                    <a:pt x="73" y="120"/>
                  </a:cubicBezTo>
                  <a:cubicBezTo>
                    <a:pt x="71" y="117"/>
                    <a:pt x="68" y="114"/>
                    <a:pt x="65" y="112"/>
                  </a:cubicBezTo>
                  <a:cubicBezTo>
                    <a:pt x="62" y="109"/>
                    <a:pt x="58" y="107"/>
                    <a:pt x="53" y="105"/>
                  </a:cubicBezTo>
                  <a:cubicBezTo>
                    <a:pt x="49" y="103"/>
                    <a:pt x="44" y="101"/>
                    <a:pt x="40" y="99"/>
                  </a:cubicBezTo>
                  <a:cubicBezTo>
                    <a:pt x="35" y="97"/>
                    <a:pt x="31" y="94"/>
                    <a:pt x="26" y="92"/>
                  </a:cubicBezTo>
                  <a:cubicBezTo>
                    <a:pt x="22" y="89"/>
                    <a:pt x="18" y="86"/>
                    <a:pt x="15" y="83"/>
                  </a:cubicBezTo>
                  <a:cubicBezTo>
                    <a:pt x="11" y="79"/>
                    <a:pt x="9" y="75"/>
                    <a:pt x="6" y="71"/>
                  </a:cubicBezTo>
                  <a:cubicBezTo>
                    <a:pt x="4" y="66"/>
                    <a:pt x="3" y="60"/>
                    <a:pt x="3" y="54"/>
                  </a:cubicBezTo>
                  <a:cubicBezTo>
                    <a:pt x="3" y="47"/>
                    <a:pt x="4" y="41"/>
                    <a:pt x="7" y="36"/>
                  </a:cubicBezTo>
                  <a:cubicBezTo>
                    <a:pt x="9" y="30"/>
                    <a:pt x="12" y="26"/>
                    <a:pt x="17" y="22"/>
                  </a:cubicBezTo>
                  <a:cubicBezTo>
                    <a:pt x="21" y="19"/>
                    <a:pt x="26" y="16"/>
                    <a:pt x="32" y="14"/>
                  </a:cubicBezTo>
                  <a:cubicBezTo>
                    <a:pt x="38" y="12"/>
                    <a:pt x="45" y="11"/>
                    <a:pt x="52" y="11"/>
                  </a:cubicBezTo>
                  <a:cubicBezTo>
                    <a:pt x="56" y="11"/>
                    <a:pt x="59" y="11"/>
                    <a:pt x="63" y="12"/>
                  </a:cubicBezTo>
                  <a:cubicBezTo>
                    <a:pt x="66" y="12"/>
                    <a:pt x="70" y="13"/>
                    <a:pt x="73" y="14"/>
                  </a:cubicBezTo>
                  <a:cubicBezTo>
                    <a:pt x="76" y="15"/>
                    <a:pt x="79" y="16"/>
                    <a:pt x="82" y="18"/>
                  </a:cubicBezTo>
                  <a:cubicBezTo>
                    <a:pt x="84" y="19"/>
                    <a:pt x="86" y="20"/>
                    <a:pt x="87" y="21"/>
                  </a:cubicBezTo>
                  <a:cubicBezTo>
                    <a:pt x="87" y="22"/>
                    <a:pt x="88" y="22"/>
                    <a:pt x="88" y="23"/>
                  </a:cubicBezTo>
                  <a:cubicBezTo>
                    <a:pt x="88" y="23"/>
                    <a:pt x="89" y="24"/>
                    <a:pt x="89" y="24"/>
                  </a:cubicBezTo>
                  <a:cubicBezTo>
                    <a:pt x="89" y="25"/>
                    <a:pt x="89" y="26"/>
                    <a:pt x="89" y="27"/>
                  </a:cubicBezTo>
                  <a:cubicBezTo>
                    <a:pt x="89" y="28"/>
                    <a:pt x="89" y="29"/>
                    <a:pt x="89" y="31"/>
                  </a:cubicBezTo>
                  <a:cubicBezTo>
                    <a:pt x="89" y="32"/>
                    <a:pt x="89" y="34"/>
                    <a:pt x="89" y="35"/>
                  </a:cubicBezTo>
                  <a:cubicBezTo>
                    <a:pt x="89" y="36"/>
                    <a:pt x="89" y="37"/>
                    <a:pt x="89" y="38"/>
                  </a:cubicBezTo>
                  <a:cubicBezTo>
                    <a:pt x="88" y="39"/>
                    <a:pt x="88" y="39"/>
                    <a:pt x="88" y="40"/>
                  </a:cubicBezTo>
                  <a:cubicBezTo>
                    <a:pt x="87" y="40"/>
                    <a:pt x="87" y="40"/>
                    <a:pt x="86" y="40"/>
                  </a:cubicBezTo>
                  <a:cubicBezTo>
                    <a:pt x="85" y="40"/>
                    <a:pt x="84" y="40"/>
                    <a:pt x="82" y="38"/>
                  </a:cubicBezTo>
                  <a:cubicBezTo>
                    <a:pt x="80" y="37"/>
                    <a:pt x="77" y="36"/>
                    <a:pt x="74" y="34"/>
                  </a:cubicBezTo>
                  <a:cubicBezTo>
                    <a:pt x="72" y="33"/>
                    <a:pt x="68" y="32"/>
                    <a:pt x="64" y="31"/>
                  </a:cubicBezTo>
                  <a:cubicBezTo>
                    <a:pt x="61" y="29"/>
                    <a:pt x="56" y="29"/>
                    <a:pt x="51" y="29"/>
                  </a:cubicBezTo>
                  <a:cubicBezTo>
                    <a:pt x="47" y="29"/>
                    <a:pt x="43" y="29"/>
                    <a:pt x="40" y="31"/>
                  </a:cubicBezTo>
                  <a:cubicBezTo>
                    <a:pt x="36" y="32"/>
                    <a:pt x="34" y="34"/>
                    <a:pt x="31" y="36"/>
                  </a:cubicBezTo>
                  <a:cubicBezTo>
                    <a:pt x="29" y="38"/>
                    <a:pt x="28" y="40"/>
                    <a:pt x="27" y="43"/>
                  </a:cubicBezTo>
                  <a:cubicBezTo>
                    <a:pt x="25" y="45"/>
                    <a:pt x="25" y="48"/>
                    <a:pt x="25" y="51"/>
                  </a:cubicBezTo>
                  <a:cubicBezTo>
                    <a:pt x="25" y="56"/>
                    <a:pt x="26" y="60"/>
                    <a:pt x="28" y="63"/>
                  </a:cubicBezTo>
                  <a:cubicBezTo>
                    <a:pt x="30" y="66"/>
                    <a:pt x="33" y="69"/>
                    <a:pt x="37" y="72"/>
                  </a:cubicBezTo>
                  <a:cubicBezTo>
                    <a:pt x="40" y="74"/>
                    <a:pt x="44" y="76"/>
                    <a:pt x="48" y="78"/>
                  </a:cubicBezTo>
                  <a:cubicBezTo>
                    <a:pt x="53" y="81"/>
                    <a:pt x="57" y="83"/>
                    <a:pt x="62" y="85"/>
                  </a:cubicBezTo>
                  <a:cubicBezTo>
                    <a:pt x="66" y="87"/>
                    <a:pt x="71" y="89"/>
                    <a:pt x="75" y="92"/>
                  </a:cubicBezTo>
                  <a:cubicBezTo>
                    <a:pt x="80" y="94"/>
                    <a:pt x="84" y="97"/>
                    <a:pt x="87" y="101"/>
                  </a:cubicBezTo>
                  <a:cubicBezTo>
                    <a:pt x="91" y="104"/>
                    <a:pt x="94" y="108"/>
                    <a:pt x="96" y="113"/>
                  </a:cubicBezTo>
                  <a:cubicBezTo>
                    <a:pt x="98" y="117"/>
                    <a:pt x="99" y="123"/>
                    <a:pt x="99" y="129"/>
                  </a:cubicBezTo>
                  <a:close/>
                  <a:moveTo>
                    <a:pt x="218" y="171"/>
                  </a:moveTo>
                  <a:cubicBezTo>
                    <a:pt x="218" y="172"/>
                    <a:pt x="218" y="172"/>
                    <a:pt x="218" y="173"/>
                  </a:cubicBezTo>
                  <a:cubicBezTo>
                    <a:pt x="218" y="173"/>
                    <a:pt x="217" y="174"/>
                    <a:pt x="216" y="174"/>
                  </a:cubicBezTo>
                  <a:cubicBezTo>
                    <a:pt x="216" y="174"/>
                    <a:pt x="215" y="174"/>
                    <a:pt x="213" y="175"/>
                  </a:cubicBezTo>
                  <a:cubicBezTo>
                    <a:pt x="212" y="175"/>
                    <a:pt x="211" y="175"/>
                    <a:pt x="209" y="175"/>
                  </a:cubicBezTo>
                  <a:cubicBezTo>
                    <a:pt x="207" y="175"/>
                    <a:pt x="206" y="175"/>
                    <a:pt x="204" y="175"/>
                  </a:cubicBezTo>
                  <a:cubicBezTo>
                    <a:pt x="203" y="175"/>
                    <a:pt x="202" y="174"/>
                    <a:pt x="201" y="174"/>
                  </a:cubicBezTo>
                  <a:cubicBezTo>
                    <a:pt x="201" y="174"/>
                    <a:pt x="200" y="173"/>
                    <a:pt x="200" y="173"/>
                  </a:cubicBezTo>
                  <a:cubicBezTo>
                    <a:pt x="200" y="172"/>
                    <a:pt x="200" y="172"/>
                    <a:pt x="200" y="171"/>
                  </a:cubicBezTo>
                  <a:lnTo>
                    <a:pt x="200" y="156"/>
                  </a:lnTo>
                  <a:cubicBezTo>
                    <a:pt x="193" y="163"/>
                    <a:pt x="187" y="169"/>
                    <a:pt x="181" y="172"/>
                  </a:cubicBezTo>
                  <a:cubicBezTo>
                    <a:pt x="174" y="175"/>
                    <a:pt x="168" y="177"/>
                    <a:pt x="162" y="177"/>
                  </a:cubicBezTo>
                  <a:cubicBezTo>
                    <a:pt x="154" y="177"/>
                    <a:pt x="148" y="176"/>
                    <a:pt x="143" y="173"/>
                  </a:cubicBezTo>
                  <a:cubicBezTo>
                    <a:pt x="138" y="171"/>
                    <a:pt x="133" y="167"/>
                    <a:pt x="130" y="163"/>
                  </a:cubicBezTo>
                  <a:cubicBezTo>
                    <a:pt x="127" y="159"/>
                    <a:pt x="125" y="154"/>
                    <a:pt x="123" y="148"/>
                  </a:cubicBezTo>
                  <a:cubicBezTo>
                    <a:pt x="122" y="142"/>
                    <a:pt x="121" y="135"/>
                    <a:pt x="121" y="127"/>
                  </a:cubicBezTo>
                  <a:lnTo>
                    <a:pt x="121" y="59"/>
                  </a:lnTo>
                  <a:cubicBezTo>
                    <a:pt x="121" y="58"/>
                    <a:pt x="121" y="58"/>
                    <a:pt x="121" y="57"/>
                  </a:cubicBezTo>
                  <a:cubicBezTo>
                    <a:pt x="121" y="57"/>
                    <a:pt x="122" y="56"/>
                    <a:pt x="123" y="56"/>
                  </a:cubicBezTo>
                  <a:cubicBezTo>
                    <a:pt x="124" y="56"/>
                    <a:pt x="125" y="55"/>
                    <a:pt x="126" y="55"/>
                  </a:cubicBezTo>
                  <a:cubicBezTo>
                    <a:pt x="127" y="55"/>
                    <a:pt x="129" y="55"/>
                    <a:pt x="131" y="55"/>
                  </a:cubicBezTo>
                  <a:cubicBezTo>
                    <a:pt x="133" y="55"/>
                    <a:pt x="135" y="55"/>
                    <a:pt x="136" y="55"/>
                  </a:cubicBezTo>
                  <a:cubicBezTo>
                    <a:pt x="137" y="55"/>
                    <a:pt x="138" y="56"/>
                    <a:pt x="139" y="56"/>
                  </a:cubicBezTo>
                  <a:cubicBezTo>
                    <a:pt x="140" y="56"/>
                    <a:pt x="141" y="57"/>
                    <a:pt x="141" y="57"/>
                  </a:cubicBezTo>
                  <a:cubicBezTo>
                    <a:pt x="141" y="58"/>
                    <a:pt x="141" y="58"/>
                    <a:pt x="141" y="59"/>
                  </a:cubicBezTo>
                  <a:lnTo>
                    <a:pt x="142" y="124"/>
                  </a:lnTo>
                  <a:cubicBezTo>
                    <a:pt x="142" y="131"/>
                    <a:pt x="142" y="136"/>
                    <a:pt x="143" y="140"/>
                  </a:cubicBezTo>
                  <a:cubicBezTo>
                    <a:pt x="144" y="144"/>
                    <a:pt x="146" y="148"/>
                    <a:pt x="148" y="150"/>
                  </a:cubicBezTo>
                  <a:cubicBezTo>
                    <a:pt x="150" y="153"/>
                    <a:pt x="152" y="155"/>
                    <a:pt x="155" y="157"/>
                  </a:cubicBezTo>
                  <a:cubicBezTo>
                    <a:pt x="158" y="158"/>
                    <a:pt x="162" y="159"/>
                    <a:pt x="166" y="159"/>
                  </a:cubicBezTo>
                  <a:cubicBezTo>
                    <a:pt x="171" y="159"/>
                    <a:pt x="176" y="157"/>
                    <a:pt x="181" y="153"/>
                  </a:cubicBezTo>
                  <a:cubicBezTo>
                    <a:pt x="186" y="150"/>
                    <a:pt x="192" y="144"/>
                    <a:pt x="197" y="137"/>
                  </a:cubicBezTo>
                  <a:lnTo>
                    <a:pt x="197" y="59"/>
                  </a:lnTo>
                  <a:cubicBezTo>
                    <a:pt x="197" y="58"/>
                    <a:pt x="197" y="57"/>
                    <a:pt x="197" y="57"/>
                  </a:cubicBezTo>
                  <a:cubicBezTo>
                    <a:pt x="198" y="56"/>
                    <a:pt x="198" y="56"/>
                    <a:pt x="199" y="56"/>
                  </a:cubicBezTo>
                  <a:cubicBezTo>
                    <a:pt x="200" y="55"/>
                    <a:pt x="201" y="55"/>
                    <a:pt x="202" y="55"/>
                  </a:cubicBezTo>
                  <a:cubicBezTo>
                    <a:pt x="204" y="55"/>
                    <a:pt x="205" y="55"/>
                    <a:pt x="207" y="55"/>
                  </a:cubicBezTo>
                  <a:cubicBezTo>
                    <a:pt x="209" y="55"/>
                    <a:pt x="211" y="55"/>
                    <a:pt x="212" y="55"/>
                  </a:cubicBezTo>
                  <a:cubicBezTo>
                    <a:pt x="214" y="55"/>
                    <a:pt x="215" y="55"/>
                    <a:pt x="215" y="56"/>
                  </a:cubicBezTo>
                  <a:cubicBezTo>
                    <a:pt x="216" y="56"/>
                    <a:pt x="217" y="56"/>
                    <a:pt x="217" y="57"/>
                  </a:cubicBezTo>
                  <a:cubicBezTo>
                    <a:pt x="218" y="57"/>
                    <a:pt x="218" y="58"/>
                    <a:pt x="218" y="58"/>
                  </a:cubicBezTo>
                  <a:lnTo>
                    <a:pt x="218" y="171"/>
                  </a:lnTo>
                  <a:close/>
                  <a:moveTo>
                    <a:pt x="369" y="112"/>
                  </a:moveTo>
                  <a:cubicBezTo>
                    <a:pt x="369" y="122"/>
                    <a:pt x="368" y="131"/>
                    <a:pt x="366" y="139"/>
                  </a:cubicBezTo>
                  <a:cubicBezTo>
                    <a:pt x="364" y="146"/>
                    <a:pt x="361" y="153"/>
                    <a:pt x="357" y="159"/>
                  </a:cubicBezTo>
                  <a:cubicBezTo>
                    <a:pt x="353" y="164"/>
                    <a:pt x="348" y="168"/>
                    <a:pt x="342" y="171"/>
                  </a:cubicBezTo>
                  <a:cubicBezTo>
                    <a:pt x="336" y="174"/>
                    <a:pt x="329" y="176"/>
                    <a:pt x="321" y="176"/>
                  </a:cubicBezTo>
                  <a:cubicBezTo>
                    <a:pt x="318" y="176"/>
                    <a:pt x="314" y="176"/>
                    <a:pt x="311" y="175"/>
                  </a:cubicBezTo>
                  <a:cubicBezTo>
                    <a:pt x="308" y="174"/>
                    <a:pt x="305" y="173"/>
                    <a:pt x="302" y="171"/>
                  </a:cubicBezTo>
                  <a:cubicBezTo>
                    <a:pt x="299" y="170"/>
                    <a:pt x="296" y="168"/>
                    <a:pt x="293" y="166"/>
                  </a:cubicBezTo>
                  <a:cubicBezTo>
                    <a:pt x="291" y="163"/>
                    <a:pt x="287" y="160"/>
                    <a:pt x="284" y="157"/>
                  </a:cubicBezTo>
                  <a:lnTo>
                    <a:pt x="284" y="171"/>
                  </a:lnTo>
                  <a:cubicBezTo>
                    <a:pt x="284" y="171"/>
                    <a:pt x="284" y="172"/>
                    <a:pt x="284" y="172"/>
                  </a:cubicBezTo>
                  <a:cubicBezTo>
                    <a:pt x="283" y="173"/>
                    <a:pt x="283" y="173"/>
                    <a:pt x="282" y="174"/>
                  </a:cubicBezTo>
                  <a:cubicBezTo>
                    <a:pt x="281" y="174"/>
                    <a:pt x="280" y="174"/>
                    <a:pt x="279" y="174"/>
                  </a:cubicBezTo>
                  <a:cubicBezTo>
                    <a:pt x="278" y="174"/>
                    <a:pt x="277" y="175"/>
                    <a:pt x="275" y="175"/>
                  </a:cubicBezTo>
                  <a:cubicBezTo>
                    <a:pt x="273" y="175"/>
                    <a:pt x="272" y="174"/>
                    <a:pt x="271" y="174"/>
                  </a:cubicBezTo>
                  <a:cubicBezTo>
                    <a:pt x="270" y="174"/>
                    <a:pt x="269" y="174"/>
                    <a:pt x="268" y="174"/>
                  </a:cubicBezTo>
                  <a:cubicBezTo>
                    <a:pt x="267" y="173"/>
                    <a:pt x="267" y="173"/>
                    <a:pt x="266" y="172"/>
                  </a:cubicBezTo>
                  <a:cubicBezTo>
                    <a:pt x="266" y="172"/>
                    <a:pt x="266" y="171"/>
                    <a:pt x="266" y="171"/>
                  </a:cubicBezTo>
                  <a:lnTo>
                    <a:pt x="265" y="4"/>
                  </a:lnTo>
                  <a:cubicBezTo>
                    <a:pt x="265" y="3"/>
                    <a:pt x="265" y="2"/>
                    <a:pt x="265" y="2"/>
                  </a:cubicBezTo>
                  <a:cubicBezTo>
                    <a:pt x="266" y="1"/>
                    <a:pt x="266" y="1"/>
                    <a:pt x="267" y="1"/>
                  </a:cubicBezTo>
                  <a:cubicBezTo>
                    <a:pt x="268" y="0"/>
                    <a:pt x="269" y="0"/>
                    <a:pt x="270" y="0"/>
                  </a:cubicBezTo>
                  <a:cubicBezTo>
                    <a:pt x="272" y="0"/>
                    <a:pt x="273" y="0"/>
                    <a:pt x="275" y="0"/>
                  </a:cubicBezTo>
                  <a:cubicBezTo>
                    <a:pt x="277" y="0"/>
                    <a:pt x="279" y="0"/>
                    <a:pt x="280" y="0"/>
                  </a:cubicBezTo>
                  <a:cubicBezTo>
                    <a:pt x="282" y="0"/>
                    <a:pt x="283" y="0"/>
                    <a:pt x="284" y="1"/>
                  </a:cubicBezTo>
                  <a:cubicBezTo>
                    <a:pt x="284" y="1"/>
                    <a:pt x="285" y="1"/>
                    <a:pt x="285" y="2"/>
                  </a:cubicBezTo>
                  <a:cubicBezTo>
                    <a:pt x="285" y="2"/>
                    <a:pt x="286" y="3"/>
                    <a:pt x="286" y="4"/>
                  </a:cubicBezTo>
                  <a:lnTo>
                    <a:pt x="286" y="71"/>
                  </a:lnTo>
                  <a:cubicBezTo>
                    <a:pt x="289" y="68"/>
                    <a:pt x="293" y="65"/>
                    <a:pt x="296" y="62"/>
                  </a:cubicBezTo>
                  <a:cubicBezTo>
                    <a:pt x="299" y="60"/>
                    <a:pt x="302" y="58"/>
                    <a:pt x="305" y="57"/>
                  </a:cubicBezTo>
                  <a:cubicBezTo>
                    <a:pt x="308" y="55"/>
                    <a:pt x="311" y="54"/>
                    <a:pt x="314" y="53"/>
                  </a:cubicBezTo>
                  <a:cubicBezTo>
                    <a:pt x="317" y="53"/>
                    <a:pt x="320" y="52"/>
                    <a:pt x="323" y="52"/>
                  </a:cubicBezTo>
                  <a:cubicBezTo>
                    <a:pt x="331" y="52"/>
                    <a:pt x="338" y="54"/>
                    <a:pt x="344" y="57"/>
                  </a:cubicBezTo>
                  <a:cubicBezTo>
                    <a:pt x="350" y="60"/>
                    <a:pt x="355" y="65"/>
                    <a:pt x="358" y="70"/>
                  </a:cubicBezTo>
                  <a:cubicBezTo>
                    <a:pt x="362" y="75"/>
                    <a:pt x="365" y="82"/>
                    <a:pt x="367" y="89"/>
                  </a:cubicBezTo>
                  <a:cubicBezTo>
                    <a:pt x="368" y="96"/>
                    <a:pt x="369" y="104"/>
                    <a:pt x="369" y="112"/>
                  </a:cubicBezTo>
                  <a:close/>
                  <a:moveTo>
                    <a:pt x="348" y="115"/>
                  </a:moveTo>
                  <a:cubicBezTo>
                    <a:pt x="348" y="109"/>
                    <a:pt x="347" y="104"/>
                    <a:pt x="346" y="98"/>
                  </a:cubicBezTo>
                  <a:cubicBezTo>
                    <a:pt x="345" y="93"/>
                    <a:pt x="344" y="88"/>
                    <a:pt x="342" y="84"/>
                  </a:cubicBezTo>
                  <a:cubicBezTo>
                    <a:pt x="340" y="80"/>
                    <a:pt x="337" y="76"/>
                    <a:pt x="333" y="74"/>
                  </a:cubicBezTo>
                  <a:cubicBezTo>
                    <a:pt x="329" y="71"/>
                    <a:pt x="325" y="70"/>
                    <a:pt x="320" y="70"/>
                  </a:cubicBezTo>
                  <a:cubicBezTo>
                    <a:pt x="317" y="70"/>
                    <a:pt x="314" y="70"/>
                    <a:pt x="312" y="71"/>
                  </a:cubicBezTo>
                  <a:cubicBezTo>
                    <a:pt x="309" y="72"/>
                    <a:pt x="306" y="73"/>
                    <a:pt x="304" y="75"/>
                  </a:cubicBezTo>
                  <a:cubicBezTo>
                    <a:pt x="301" y="77"/>
                    <a:pt x="298" y="79"/>
                    <a:pt x="295" y="82"/>
                  </a:cubicBezTo>
                  <a:cubicBezTo>
                    <a:pt x="292" y="85"/>
                    <a:pt x="289" y="88"/>
                    <a:pt x="286" y="92"/>
                  </a:cubicBezTo>
                  <a:lnTo>
                    <a:pt x="286" y="137"/>
                  </a:lnTo>
                  <a:cubicBezTo>
                    <a:pt x="292" y="144"/>
                    <a:pt x="298" y="149"/>
                    <a:pt x="303" y="153"/>
                  </a:cubicBezTo>
                  <a:cubicBezTo>
                    <a:pt x="308" y="156"/>
                    <a:pt x="314" y="158"/>
                    <a:pt x="319" y="158"/>
                  </a:cubicBezTo>
                  <a:cubicBezTo>
                    <a:pt x="324" y="158"/>
                    <a:pt x="329" y="157"/>
                    <a:pt x="332" y="154"/>
                  </a:cubicBezTo>
                  <a:cubicBezTo>
                    <a:pt x="336" y="152"/>
                    <a:pt x="339" y="148"/>
                    <a:pt x="341" y="144"/>
                  </a:cubicBezTo>
                  <a:cubicBezTo>
                    <a:pt x="344" y="140"/>
                    <a:pt x="345" y="136"/>
                    <a:pt x="346" y="130"/>
                  </a:cubicBezTo>
                  <a:cubicBezTo>
                    <a:pt x="347" y="125"/>
                    <a:pt x="348" y="120"/>
                    <a:pt x="348" y="115"/>
                  </a:cubicBezTo>
                  <a:close/>
                  <a:moveTo>
                    <a:pt x="464" y="139"/>
                  </a:moveTo>
                  <a:cubicBezTo>
                    <a:pt x="464" y="145"/>
                    <a:pt x="463" y="150"/>
                    <a:pt x="461" y="154"/>
                  </a:cubicBezTo>
                  <a:cubicBezTo>
                    <a:pt x="459" y="159"/>
                    <a:pt x="456" y="163"/>
                    <a:pt x="452" y="166"/>
                  </a:cubicBezTo>
                  <a:cubicBezTo>
                    <a:pt x="448" y="169"/>
                    <a:pt x="444" y="171"/>
                    <a:pt x="438" y="173"/>
                  </a:cubicBezTo>
                  <a:cubicBezTo>
                    <a:pt x="433" y="174"/>
                    <a:pt x="427" y="175"/>
                    <a:pt x="421" y="175"/>
                  </a:cubicBezTo>
                  <a:cubicBezTo>
                    <a:pt x="417" y="175"/>
                    <a:pt x="413" y="175"/>
                    <a:pt x="409" y="174"/>
                  </a:cubicBezTo>
                  <a:cubicBezTo>
                    <a:pt x="405" y="174"/>
                    <a:pt x="402" y="173"/>
                    <a:pt x="399" y="172"/>
                  </a:cubicBezTo>
                  <a:cubicBezTo>
                    <a:pt x="396" y="171"/>
                    <a:pt x="394" y="170"/>
                    <a:pt x="392" y="169"/>
                  </a:cubicBezTo>
                  <a:cubicBezTo>
                    <a:pt x="390" y="168"/>
                    <a:pt x="389" y="167"/>
                    <a:pt x="388" y="166"/>
                  </a:cubicBezTo>
                  <a:cubicBezTo>
                    <a:pt x="387" y="166"/>
                    <a:pt x="386" y="164"/>
                    <a:pt x="386" y="163"/>
                  </a:cubicBezTo>
                  <a:cubicBezTo>
                    <a:pt x="385" y="161"/>
                    <a:pt x="385" y="159"/>
                    <a:pt x="385" y="157"/>
                  </a:cubicBezTo>
                  <a:cubicBezTo>
                    <a:pt x="385" y="155"/>
                    <a:pt x="385" y="154"/>
                    <a:pt x="385" y="153"/>
                  </a:cubicBezTo>
                  <a:cubicBezTo>
                    <a:pt x="385" y="152"/>
                    <a:pt x="386" y="151"/>
                    <a:pt x="386" y="150"/>
                  </a:cubicBezTo>
                  <a:cubicBezTo>
                    <a:pt x="386" y="149"/>
                    <a:pt x="386" y="149"/>
                    <a:pt x="387" y="149"/>
                  </a:cubicBezTo>
                  <a:cubicBezTo>
                    <a:pt x="387" y="148"/>
                    <a:pt x="388" y="148"/>
                    <a:pt x="388" y="148"/>
                  </a:cubicBezTo>
                  <a:cubicBezTo>
                    <a:pt x="389" y="148"/>
                    <a:pt x="391" y="149"/>
                    <a:pt x="392" y="150"/>
                  </a:cubicBezTo>
                  <a:cubicBezTo>
                    <a:pt x="394" y="151"/>
                    <a:pt x="396" y="152"/>
                    <a:pt x="399" y="154"/>
                  </a:cubicBezTo>
                  <a:cubicBezTo>
                    <a:pt x="402" y="155"/>
                    <a:pt x="405" y="156"/>
                    <a:pt x="408" y="157"/>
                  </a:cubicBezTo>
                  <a:cubicBezTo>
                    <a:pt x="412" y="158"/>
                    <a:pt x="416" y="159"/>
                    <a:pt x="421" y="159"/>
                  </a:cubicBezTo>
                  <a:cubicBezTo>
                    <a:pt x="424" y="159"/>
                    <a:pt x="427" y="158"/>
                    <a:pt x="430" y="158"/>
                  </a:cubicBezTo>
                  <a:cubicBezTo>
                    <a:pt x="433" y="157"/>
                    <a:pt x="436" y="156"/>
                    <a:pt x="438" y="154"/>
                  </a:cubicBezTo>
                  <a:cubicBezTo>
                    <a:pt x="440" y="153"/>
                    <a:pt x="441" y="151"/>
                    <a:pt x="442" y="149"/>
                  </a:cubicBezTo>
                  <a:cubicBezTo>
                    <a:pt x="444" y="146"/>
                    <a:pt x="444" y="144"/>
                    <a:pt x="444" y="141"/>
                  </a:cubicBezTo>
                  <a:cubicBezTo>
                    <a:pt x="444" y="137"/>
                    <a:pt x="443" y="135"/>
                    <a:pt x="442" y="133"/>
                  </a:cubicBezTo>
                  <a:cubicBezTo>
                    <a:pt x="440" y="131"/>
                    <a:pt x="438" y="129"/>
                    <a:pt x="435" y="127"/>
                  </a:cubicBezTo>
                  <a:cubicBezTo>
                    <a:pt x="432" y="125"/>
                    <a:pt x="429" y="124"/>
                    <a:pt x="426" y="123"/>
                  </a:cubicBezTo>
                  <a:cubicBezTo>
                    <a:pt x="423" y="121"/>
                    <a:pt x="419" y="120"/>
                    <a:pt x="416" y="119"/>
                  </a:cubicBezTo>
                  <a:cubicBezTo>
                    <a:pt x="412" y="117"/>
                    <a:pt x="409" y="116"/>
                    <a:pt x="405" y="114"/>
                  </a:cubicBezTo>
                  <a:cubicBezTo>
                    <a:pt x="402" y="112"/>
                    <a:pt x="399" y="110"/>
                    <a:pt x="396" y="107"/>
                  </a:cubicBezTo>
                  <a:cubicBezTo>
                    <a:pt x="394" y="105"/>
                    <a:pt x="391" y="102"/>
                    <a:pt x="390" y="98"/>
                  </a:cubicBezTo>
                  <a:cubicBezTo>
                    <a:pt x="388" y="95"/>
                    <a:pt x="387" y="90"/>
                    <a:pt x="387" y="85"/>
                  </a:cubicBezTo>
                  <a:cubicBezTo>
                    <a:pt x="387" y="81"/>
                    <a:pt x="388" y="77"/>
                    <a:pt x="390" y="73"/>
                  </a:cubicBezTo>
                  <a:cubicBezTo>
                    <a:pt x="391" y="68"/>
                    <a:pt x="394" y="65"/>
                    <a:pt x="397" y="62"/>
                  </a:cubicBezTo>
                  <a:cubicBezTo>
                    <a:pt x="401" y="59"/>
                    <a:pt x="405" y="56"/>
                    <a:pt x="410" y="54"/>
                  </a:cubicBezTo>
                  <a:cubicBezTo>
                    <a:pt x="415" y="53"/>
                    <a:pt x="421" y="52"/>
                    <a:pt x="428" y="52"/>
                  </a:cubicBezTo>
                  <a:cubicBezTo>
                    <a:pt x="431" y="52"/>
                    <a:pt x="434" y="52"/>
                    <a:pt x="437" y="52"/>
                  </a:cubicBezTo>
                  <a:cubicBezTo>
                    <a:pt x="440" y="53"/>
                    <a:pt x="443" y="53"/>
                    <a:pt x="445" y="54"/>
                  </a:cubicBezTo>
                  <a:cubicBezTo>
                    <a:pt x="448" y="55"/>
                    <a:pt x="450" y="56"/>
                    <a:pt x="451" y="57"/>
                  </a:cubicBezTo>
                  <a:cubicBezTo>
                    <a:pt x="453" y="57"/>
                    <a:pt x="454" y="58"/>
                    <a:pt x="455" y="59"/>
                  </a:cubicBezTo>
                  <a:cubicBezTo>
                    <a:pt x="456" y="60"/>
                    <a:pt x="457" y="60"/>
                    <a:pt x="457" y="61"/>
                  </a:cubicBezTo>
                  <a:cubicBezTo>
                    <a:pt x="457" y="61"/>
                    <a:pt x="458" y="62"/>
                    <a:pt x="458" y="62"/>
                  </a:cubicBezTo>
                  <a:cubicBezTo>
                    <a:pt x="458" y="63"/>
                    <a:pt x="458" y="64"/>
                    <a:pt x="458" y="65"/>
                  </a:cubicBezTo>
                  <a:cubicBezTo>
                    <a:pt x="458" y="65"/>
                    <a:pt x="458" y="67"/>
                    <a:pt x="458" y="68"/>
                  </a:cubicBezTo>
                  <a:cubicBezTo>
                    <a:pt x="458" y="69"/>
                    <a:pt x="458" y="71"/>
                    <a:pt x="458" y="72"/>
                  </a:cubicBezTo>
                  <a:cubicBezTo>
                    <a:pt x="458" y="73"/>
                    <a:pt x="458" y="74"/>
                    <a:pt x="458" y="74"/>
                  </a:cubicBezTo>
                  <a:cubicBezTo>
                    <a:pt x="457" y="75"/>
                    <a:pt x="457" y="75"/>
                    <a:pt x="456" y="76"/>
                  </a:cubicBezTo>
                  <a:cubicBezTo>
                    <a:pt x="456" y="76"/>
                    <a:pt x="456" y="76"/>
                    <a:pt x="455" y="76"/>
                  </a:cubicBezTo>
                  <a:cubicBezTo>
                    <a:pt x="454" y="76"/>
                    <a:pt x="453" y="76"/>
                    <a:pt x="452" y="75"/>
                  </a:cubicBezTo>
                  <a:cubicBezTo>
                    <a:pt x="450" y="74"/>
                    <a:pt x="449" y="73"/>
                    <a:pt x="446" y="72"/>
                  </a:cubicBezTo>
                  <a:cubicBezTo>
                    <a:pt x="444" y="71"/>
                    <a:pt x="441" y="70"/>
                    <a:pt x="438" y="69"/>
                  </a:cubicBezTo>
                  <a:cubicBezTo>
                    <a:pt x="435" y="68"/>
                    <a:pt x="432" y="68"/>
                    <a:pt x="428" y="68"/>
                  </a:cubicBezTo>
                  <a:cubicBezTo>
                    <a:pt x="424" y="68"/>
                    <a:pt x="421" y="68"/>
                    <a:pt x="419" y="69"/>
                  </a:cubicBezTo>
                  <a:cubicBezTo>
                    <a:pt x="416" y="70"/>
                    <a:pt x="414" y="71"/>
                    <a:pt x="412" y="72"/>
                  </a:cubicBezTo>
                  <a:cubicBezTo>
                    <a:pt x="410" y="74"/>
                    <a:pt x="409" y="75"/>
                    <a:pt x="408" y="77"/>
                  </a:cubicBezTo>
                  <a:cubicBezTo>
                    <a:pt x="407" y="79"/>
                    <a:pt x="407" y="82"/>
                    <a:pt x="407" y="84"/>
                  </a:cubicBezTo>
                  <a:cubicBezTo>
                    <a:pt x="407" y="87"/>
                    <a:pt x="408" y="90"/>
                    <a:pt x="410" y="92"/>
                  </a:cubicBezTo>
                  <a:cubicBezTo>
                    <a:pt x="411" y="94"/>
                    <a:pt x="413" y="96"/>
                    <a:pt x="416" y="98"/>
                  </a:cubicBezTo>
                  <a:cubicBezTo>
                    <a:pt x="419" y="100"/>
                    <a:pt x="422" y="101"/>
                    <a:pt x="425" y="102"/>
                  </a:cubicBezTo>
                  <a:cubicBezTo>
                    <a:pt x="429" y="104"/>
                    <a:pt x="432" y="105"/>
                    <a:pt x="436" y="106"/>
                  </a:cubicBezTo>
                  <a:cubicBezTo>
                    <a:pt x="439" y="108"/>
                    <a:pt x="443" y="109"/>
                    <a:pt x="446" y="111"/>
                  </a:cubicBezTo>
                  <a:cubicBezTo>
                    <a:pt x="450" y="113"/>
                    <a:pt x="453" y="115"/>
                    <a:pt x="455" y="117"/>
                  </a:cubicBezTo>
                  <a:cubicBezTo>
                    <a:pt x="458" y="120"/>
                    <a:pt x="460" y="123"/>
                    <a:pt x="462" y="126"/>
                  </a:cubicBezTo>
                  <a:cubicBezTo>
                    <a:pt x="464" y="130"/>
                    <a:pt x="464" y="134"/>
                    <a:pt x="464" y="139"/>
                  </a:cubicBezTo>
                  <a:close/>
                  <a:moveTo>
                    <a:pt x="571" y="152"/>
                  </a:moveTo>
                  <a:cubicBezTo>
                    <a:pt x="571" y="153"/>
                    <a:pt x="571" y="154"/>
                    <a:pt x="571" y="155"/>
                  </a:cubicBezTo>
                  <a:cubicBezTo>
                    <a:pt x="571" y="157"/>
                    <a:pt x="570" y="157"/>
                    <a:pt x="570" y="158"/>
                  </a:cubicBezTo>
                  <a:cubicBezTo>
                    <a:pt x="570" y="159"/>
                    <a:pt x="570" y="159"/>
                    <a:pt x="570" y="160"/>
                  </a:cubicBezTo>
                  <a:cubicBezTo>
                    <a:pt x="569" y="161"/>
                    <a:pt x="569" y="161"/>
                    <a:pt x="568" y="162"/>
                  </a:cubicBezTo>
                  <a:cubicBezTo>
                    <a:pt x="567" y="163"/>
                    <a:pt x="565" y="165"/>
                    <a:pt x="562" y="166"/>
                  </a:cubicBezTo>
                  <a:cubicBezTo>
                    <a:pt x="560" y="168"/>
                    <a:pt x="557" y="169"/>
                    <a:pt x="554" y="170"/>
                  </a:cubicBezTo>
                  <a:cubicBezTo>
                    <a:pt x="551" y="172"/>
                    <a:pt x="547" y="173"/>
                    <a:pt x="544" y="173"/>
                  </a:cubicBezTo>
                  <a:cubicBezTo>
                    <a:pt x="540" y="174"/>
                    <a:pt x="536" y="175"/>
                    <a:pt x="532" y="175"/>
                  </a:cubicBezTo>
                  <a:cubicBezTo>
                    <a:pt x="524" y="175"/>
                    <a:pt x="517" y="173"/>
                    <a:pt x="511" y="171"/>
                  </a:cubicBezTo>
                  <a:cubicBezTo>
                    <a:pt x="505" y="168"/>
                    <a:pt x="499" y="164"/>
                    <a:pt x="495" y="159"/>
                  </a:cubicBezTo>
                  <a:cubicBezTo>
                    <a:pt x="491" y="154"/>
                    <a:pt x="488" y="148"/>
                    <a:pt x="485" y="140"/>
                  </a:cubicBezTo>
                  <a:cubicBezTo>
                    <a:pt x="483" y="133"/>
                    <a:pt x="482" y="124"/>
                    <a:pt x="482" y="115"/>
                  </a:cubicBezTo>
                  <a:cubicBezTo>
                    <a:pt x="482" y="103"/>
                    <a:pt x="483" y="94"/>
                    <a:pt x="486" y="86"/>
                  </a:cubicBezTo>
                  <a:cubicBezTo>
                    <a:pt x="488" y="78"/>
                    <a:pt x="492" y="71"/>
                    <a:pt x="497" y="66"/>
                  </a:cubicBezTo>
                  <a:cubicBezTo>
                    <a:pt x="501" y="61"/>
                    <a:pt x="507" y="57"/>
                    <a:pt x="513" y="55"/>
                  </a:cubicBezTo>
                  <a:cubicBezTo>
                    <a:pt x="520" y="52"/>
                    <a:pt x="527" y="51"/>
                    <a:pt x="534" y="51"/>
                  </a:cubicBezTo>
                  <a:cubicBezTo>
                    <a:pt x="538" y="51"/>
                    <a:pt x="541" y="51"/>
                    <a:pt x="544" y="52"/>
                  </a:cubicBezTo>
                  <a:cubicBezTo>
                    <a:pt x="548" y="53"/>
                    <a:pt x="551" y="54"/>
                    <a:pt x="554" y="55"/>
                  </a:cubicBezTo>
                  <a:cubicBezTo>
                    <a:pt x="557" y="56"/>
                    <a:pt x="559" y="57"/>
                    <a:pt x="561" y="58"/>
                  </a:cubicBezTo>
                  <a:cubicBezTo>
                    <a:pt x="564" y="60"/>
                    <a:pt x="565" y="61"/>
                    <a:pt x="566" y="62"/>
                  </a:cubicBezTo>
                  <a:cubicBezTo>
                    <a:pt x="567" y="63"/>
                    <a:pt x="568" y="64"/>
                    <a:pt x="568" y="64"/>
                  </a:cubicBezTo>
                  <a:cubicBezTo>
                    <a:pt x="569" y="65"/>
                    <a:pt x="569" y="66"/>
                    <a:pt x="569" y="66"/>
                  </a:cubicBezTo>
                  <a:cubicBezTo>
                    <a:pt x="569" y="67"/>
                    <a:pt x="570" y="68"/>
                    <a:pt x="570" y="69"/>
                  </a:cubicBezTo>
                  <a:cubicBezTo>
                    <a:pt x="570" y="70"/>
                    <a:pt x="570" y="71"/>
                    <a:pt x="570" y="73"/>
                  </a:cubicBezTo>
                  <a:cubicBezTo>
                    <a:pt x="570" y="76"/>
                    <a:pt x="569" y="78"/>
                    <a:pt x="569" y="80"/>
                  </a:cubicBezTo>
                  <a:cubicBezTo>
                    <a:pt x="568" y="81"/>
                    <a:pt x="567" y="82"/>
                    <a:pt x="566" y="82"/>
                  </a:cubicBezTo>
                  <a:cubicBezTo>
                    <a:pt x="565" y="82"/>
                    <a:pt x="563" y="81"/>
                    <a:pt x="562" y="80"/>
                  </a:cubicBezTo>
                  <a:cubicBezTo>
                    <a:pt x="560" y="78"/>
                    <a:pt x="558" y="77"/>
                    <a:pt x="555" y="75"/>
                  </a:cubicBezTo>
                  <a:cubicBezTo>
                    <a:pt x="553" y="73"/>
                    <a:pt x="550" y="72"/>
                    <a:pt x="546" y="70"/>
                  </a:cubicBezTo>
                  <a:cubicBezTo>
                    <a:pt x="543" y="69"/>
                    <a:pt x="539" y="68"/>
                    <a:pt x="534" y="69"/>
                  </a:cubicBezTo>
                  <a:cubicBezTo>
                    <a:pt x="524" y="69"/>
                    <a:pt x="516" y="72"/>
                    <a:pt x="511" y="80"/>
                  </a:cubicBezTo>
                  <a:cubicBezTo>
                    <a:pt x="506" y="88"/>
                    <a:pt x="503" y="99"/>
                    <a:pt x="503" y="113"/>
                  </a:cubicBezTo>
                  <a:cubicBezTo>
                    <a:pt x="503" y="121"/>
                    <a:pt x="504" y="127"/>
                    <a:pt x="505" y="132"/>
                  </a:cubicBezTo>
                  <a:cubicBezTo>
                    <a:pt x="507" y="138"/>
                    <a:pt x="509" y="142"/>
                    <a:pt x="512" y="146"/>
                  </a:cubicBezTo>
                  <a:cubicBezTo>
                    <a:pt x="514" y="150"/>
                    <a:pt x="518" y="152"/>
                    <a:pt x="521" y="154"/>
                  </a:cubicBezTo>
                  <a:cubicBezTo>
                    <a:pt x="525" y="156"/>
                    <a:pt x="530" y="157"/>
                    <a:pt x="535" y="157"/>
                  </a:cubicBezTo>
                  <a:cubicBezTo>
                    <a:pt x="540" y="157"/>
                    <a:pt x="544" y="156"/>
                    <a:pt x="547" y="154"/>
                  </a:cubicBezTo>
                  <a:cubicBezTo>
                    <a:pt x="551" y="153"/>
                    <a:pt x="554" y="151"/>
                    <a:pt x="557" y="149"/>
                  </a:cubicBezTo>
                  <a:cubicBezTo>
                    <a:pt x="559" y="148"/>
                    <a:pt x="561" y="146"/>
                    <a:pt x="563" y="145"/>
                  </a:cubicBezTo>
                  <a:cubicBezTo>
                    <a:pt x="565" y="143"/>
                    <a:pt x="566" y="142"/>
                    <a:pt x="567" y="142"/>
                  </a:cubicBezTo>
                  <a:cubicBezTo>
                    <a:pt x="568" y="142"/>
                    <a:pt x="568" y="142"/>
                    <a:pt x="569" y="143"/>
                  </a:cubicBezTo>
                  <a:cubicBezTo>
                    <a:pt x="569" y="143"/>
                    <a:pt x="570" y="144"/>
                    <a:pt x="570" y="144"/>
                  </a:cubicBezTo>
                  <a:cubicBezTo>
                    <a:pt x="570" y="145"/>
                    <a:pt x="570" y="146"/>
                    <a:pt x="571" y="147"/>
                  </a:cubicBezTo>
                  <a:cubicBezTo>
                    <a:pt x="571" y="149"/>
                    <a:pt x="571" y="150"/>
                    <a:pt x="571" y="152"/>
                  </a:cubicBezTo>
                  <a:close/>
                  <a:moveTo>
                    <a:pt x="667" y="63"/>
                  </a:moveTo>
                  <a:cubicBezTo>
                    <a:pt x="667" y="65"/>
                    <a:pt x="667" y="67"/>
                    <a:pt x="667" y="68"/>
                  </a:cubicBezTo>
                  <a:cubicBezTo>
                    <a:pt x="667" y="69"/>
                    <a:pt x="667" y="70"/>
                    <a:pt x="667" y="71"/>
                  </a:cubicBezTo>
                  <a:cubicBezTo>
                    <a:pt x="666" y="72"/>
                    <a:pt x="666" y="72"/>
                    <a:pt x="666" y="72"/>
                  </a:cubicBezTo>
                  <a:cubicBezTo>
                    <a:pt x="665" y="73"/>
                    <a:pt x="665" y="73"/>
                    <a:pt x="664" y="73"/>
                  </a:cubicBezTo>
                  <a:cubicBezTo>
                    <a:pt x="663" y="73"/>
                    <a:pt x="663" y="73"/>
                    <a:pt x="662" y="72"/>
                  </a:cubicBezTo>
                  <a:cubicBezTo>
                    <a:pt x="661" y="72"/>
                    <a:pt x="660" y="72"/>
                    <a:pt x="658" y="71"/>
                  </a:cubicBezTo>
                  <a:cubicBezTo>
                    <a:pt x="657" y="71"/>
                    <a:pt x="656" y="71"/>
                    <a:pt x="654" y="70"/>
                  </a:cubicBezTo>
                  <a:cubicBezTo>
                    <a:pt x="653" y="70"/>
                    <a:pt x="651" y="70"/>
                    <a:pt x="649" y="70"/>
                  </a:cubicBezTo>
                  <a:cubicBezTo>
                    <a:pt x="647" y="70"/>
                    <a:pt x="645" y="70"/>
                    <a:pt x="643" y="71"/>
                  </a:cubicBezTo>
                  <a:cubicBezTo>
                    <a:pt x="641" y="72"/>
                    <a:pt x="639" y="73"/>
                    <a:pt x="637" y="75"/>
                  </a:cubicBezTo>
                  <a:cubicBezTo>
                    <a:pt x="635" y="77"/>
                    <a:pt x="633" y="80"/>
                    <a:pt x="630" y="83"/>
                  </a:cubicBezTo>
                  <a:cubicBezTo>
                    <a:pt x="628" y="86"/>
                    <a:pt x="625" y="90"/>
                    <a:pt x="622" y="95"/>
                  </a:cubicBezTo>
                  <a:lnTo>
                    <a:pt x="623" y="169"/>
                  </a:lnTo>
                  <a:cubicBezTo>
                    <a:pt x="623" y="169"/>
                    <a:pt x="622" y="170"/>
                    <a:pt x="622" y="170"/>
                  </a:cubicBezTo>
                  <a:cubicBezTo>
                    <a:pt x="622" y="171"/>
                    <a:pt x="621" y="171"/>
                    <a:pt x="621" y="172"/>
                  </a:cubicBezTo>
                  <a:cubicBezTo>
                    <a:pt x="620" y="172"/>
                    <a:pt x="619" y="172"/>
                    <a:pt x="617" y="172"/>
                  </a:cubicBezTo>
                  <a:cubicBezTo>
                    <a:pt x="616" y="172"/>
                    <a:pt x="614" y="173"/>
                    <a:pt x="612" y="173"/>
                  </a:cubicBezTo>
                  <a:cubicBezTo>
                    <a:pt x="610" y="173"/>
                    <a:pt x="609" y="172"/>
                    <a:pt x="607" y="172"/>
                  </a:cubicBezTo>
                  <a:cubicBezTo>
                    <a:pt x="606" y="172"/>
                    <a:pt x="605" y="172"/>
                    <a:pt x="604" y="172"/>
                  </a:cubicBezTo>
                  <a:cubicBezTo>
                    <a:pt x="603" y="171"/>
                    <a:pt x="603" y="171"/>
                    <a:pt x="602" y="170"/>
                  </a:cubicBezTo>
                  <a:cubicBezTo>
                    <a:pt x="602" y="170"/>
                    <a:pt x="602" y="169"/>
                    <a:pt x="602" y="169"/>
                  </a:cubicBezTo>
                  <a:lnTo>
                    <a:pt x="601" y="56"/>
                  </a:lnTo>
                  <a:cubicBezTo>
                    <a:pt x="601" y="56"/>
                    <a:pt x="601" y="55"/>
                    <a:pt x="602" y="55"/>
                  </a:cubicBezTo>
                  <a:cubicBezTo>
                    <a:pt x="602" y="54"/>
                    <a:pt x="602" y="54"/>
                    <a:pt x="603" y="53"/>
                  </a:cubicBezTo>
                  <a:cubicBezTo>
                    <a:pt x="604" y="53"/>
                    <a:pt x="605" y="53"/>
                    <a:pt x="606" y="53"/>
                  </a:cubicBezTo>
                  <a:cubicBezTo>
                    <a:pt x="607" y="52"/>
                    <a:pt x="609" y="52"/>
                    <a:pt x="611" y="52"/>
                  </a:cubicBezTo>
                  <a:cubicBezTo>
                    <a:pt x="613" y="52"/>
                    <a:pt x="614" y="52"/>
                    <a:pt x="615" y="52"/>
                  </a:cubicBezTo>
                  <a:cubicBezTo>
                    <a:pt x="616" y="53"/>
                    <a:pt x="617" y="53"/>
                    <a:pt x="618" y="53"/>
                  </a:cubicBezTo>
                  <a:cubicBezTo>
                    <a:pt x="619" y="54"/>
                    <a:pt x="619" y="54"/>
                    <a:pt x="620" y="54"/>
                  </a:cubicBezTo>
                  <a:cubicBezTo>
                    <a:pt x="620" y="55"/>
                    <a:pt x="620" y="55"/>
                    <a:pt x="620" y="56"/>
                  </a:cubicBezTo>
                  <a:lnTo>
                    <a:pt x="620" y="73"/>
                  </a:lnTo>
                  <a:cubicBezTo>
                    <a:pt x="623" y="68"/>
                    <a:pt x="626" y="64"/>
                    <a:pt x="629" y="61"/>
                  </a:cubicBezTo>
                  <a:cubicBezTo>
                    <a:pt x="631" y="59"/>
                    <a:pt x="634" y="56"/>
                    <a:pt x="636" y="55"/>
                  </a:cubicBezTo>
                  <a:cubicBezTo>
                    <a:pt x="639" y="53"/>
                    <a:pt x="641" y="52"/>
                    <a:pt x="644" y="51"/>
                  </a:cubicBezTo>
                  <a:cubicBezTo>
                    <a:pt x="646" y="51"/>
                    <a:pt x="648" y="50"/>
                    <a:pt x="651" y="50"/>
                  </a:cubicBezTo>
                  <a:cubicBezTo>
                    <a:pt x="652" y="50"/>
                    <a:pt x="653" y="50"/>
                    <a:pt x="654" y="50"/>
                  </a:cubicBezTo>
                  <a:cubicBezTo>
                    <a:pt x="656" y="51"/>
                    <a:pt x="657" y="51"/>
                    <a:pt x="659" y="51"/>
                  </a:cubicBezTo>
                  <a:cubicBezTo>
                    <a:pt x="660" y="51"/>
                    <a:pt x="662" y="52"/>
                    <a:pt x="663" y="52"/>
                  </a:cubicBezTo>
                  <a:cubicBezTo>
                    <a:pt x="664" y="53"/>
                    <a:pt x="665" y="53"/>
                    <a:pt x="665" y="53"/>
                  </a:cubicBezTo>
                  <a:cubicBezTo>
                    <a:pt x="666" y="54"/>
                    <a:pt x="666" y="54"/>
                    <a:pt x="666" y="55"/>
                  </a:cubicBezTo>
                  <a:cubicBezTo>
                    <a:pt x="667" y="55"/>
                    <a:pt x="667" y="56"/>
                    <a:pt x="667" y="56"/>
                  </a:cubicBezTo>
                  <a:cubicBezTo>
                    <a:pt x="667" y="57"/>
                    <a:pt x="667" y="58"/>
                    <a:pt x="667" y="59"/>
                  </a:cubicBezTo>
                  <a:cubicBezTo>
                    <a:pt x="667" y="60"/>
                    <a:pt x="667" y="61"/>
                    <a:pt x="667" y="63"/>
                  </a:cubicBezTo>
                  <a:close/>
                  <a:moveTo>
                    <a:pt x="719" y="168"/>
                  </a:moveTo>
                  <a:cubicBezTo>
                    <a:pt x="719" y="169"/>
                    <a:pt x="718" y="169"/>
                    <a:pt x="718" y="170"/>
                  </a:cubicBezTo>
                  <a:cubicBezTo>
                    <a:pt x="718" y="170"/>
                    <a:pt x="717" y="171"/>
                    <a:pt x="717" y="171"/>
                  </a:cubicBezTo>
                  <a:cubicBezTo>
                    <a:pt x="716" y="171"/>
                    <a:pt x="715" y="172"/>
                    <a:pt x="713" y="172"/>
                  </a:cubicBezTo>
                  <a:cubicBezTo>
                    <a:pt x="712" y="172"/>
                    <a:pt x="710" y="172"/>
                    <a:pt x="708" y="172"/>
                  </a:cubicBezTo>
                  <a:cubicBezTo>
                    <a:pt x="706" y="172"/>
                    <a:pt x="705" y="172"/>
                    <a:pt x="703" y="172"/>
                  </a:cubicBezTo>
                  <a:cubicBezTo>
                    <a:pt x="702" y="172"/>
                    <a:pt x="701" y="171"/>
                    <a:pt x="700" y="171"/>
                  </a:cubicBezTo>
                  <a:cubicBezTo>
                    <a:pt x="699" y="171"/>
                    <a:pt x="699" y="170"/>
                    <a:pt x="698" y="170"/>
                  </a:cubicBezTo>
                  <a:cubicBezTo>
                    <a:pt x="698" y="169"/>
                    <a:pt x="698" y="169"/>
                    <a:pt x="698" y="168"/>
                  </a:cubicBezTo>
                  <a:lnTo>
                    <a:pt x="697" y="56"/>
                  </a:lnTo>
                  <a:cubicBezTo>
                    <a:pt x="697" y="55"/>
                    <a:pt x="697" y="55"/>
                    <a:pt x="698" y="54"/>
                  </a:cubicBezTo>
                  <a:cubicBezTo>
                    <a:pt x="698" y="54"/>
                    <a:pt x="699" y="53"/>
                    <a:pt x="699" y="53"/>
                  </a:cubicBezTo>
                  <a:cubicBezTo>
                    <a:pt x="700" y="52"/>
                    <a:pt x="701" y="52"/>
                    <a:pt x="703" y="52"/>
                  </a:cubicBezTo>
                  <a:cubicBezTo>
                    <a:pt x="704" y="52"/>
                    <a:pt x="706" y="52"/>
                    <a:pt x="708" y="52"/>
                  </a:cubicBezTo>
                  <a:cubicBezTo>
                    <a:pt x="710" y="52"/>
                    <a:pt x="711" y="52"/>
                    <a:pt x="713" y="52"/>
                  </a:cubicBezTo>
                  <a:cubicBezTo>
                    <a:pt x="714" y="52"/>
                    <a:pt x="715" y="52"/>
                    <a:pt x="716" y="53"/>
                  </a:cubicBezTo>
                  <a:cubicBezTo>
                    <a:pt x="717" y="53"/>
                    <a:pt x="717" y="53"/>
                    <a:pt x="717" y="54"/>
                  </a:cubicBezTo>
                  <a:cubicBezTo>
                    <a:pt x="718" y="54"/>
                    <a:pt x="718" y="55"/>
                    <a:pt x="718" y="56"/>
                  </a:cubicBezTo>
                  <a:lnTo>
                    <a:pt x="719" y="168"/>
                  </a:lnTo>
                  <a:close/>
                  <a:moveTo>
                    <a:pt x="720" y="18"/>
                  </a:moveTo>
                  <a:cubicBezTo>
                    <a:pt x="720" y="22"/>
                    <a:pt x="719" y="26"/>
                    <a:pt x="717" y="27"/>
                  </a:cubicBezTo>
                  <a:cubicBezTo>
                    <a:pt x="716" y="29"/>
                    <a:pt x="712" y="30"/>
                    <a:pt x="707" y="30"/>
                  </a:cubicBezTo>
                  <a:cubicBezTo>
                    <a:pt x="702" y="30"/>
                    <a:pt x="699" y="29"/>
                    <a:pt x="697" y="28"/>
                  </a:cubicBezTo>
                  <a:cubicBezTo>
                    <a:pt x="696" y="26"/>
                    <a:pt x="695" y="23"/>
                    <a:pt x="695" y="18"/>
                  </a:cubicBezTo>
                  <a:cubicBezTo>
                    <a:pt x="695" y="13"/>
                    <a:pt x="696" y="10"/>
                    <a:pt x="697" y="8"/>
                  </a:cubicBezTo>
                  <a:cubicBezTo>
                    <a:pt x="699" y="6"/>
                    <a:pt x="703" y="5"/>
                    <a:pt x="707" y="5"/>
                  </a:cubicBezTo>
                  <a:cubicBezTo>
                    <a:pt x="712" y="5"/>
                    <a:pt x="716" y="6"/>
                    <a:pt x="717" y="8"/>
                  </a:cubicBezTo>
                  <a:cubicBezTo>
                    <a:pt x="719" y="10"/>
                    <a:pt x="720" y="13"/>
                    <a:pt x="720" y="18"/>
                  </a:cubicBezTo>
                  <a:close/>
                  <a:moveTo>
                    <a:pt x="849" y="109"/>
                  </a:moveTo>
                  <a:cubicBezTo>
                    <a:pt x="849" y="119"/>
                    <a:pt x="848" y="128"/>
                    <a:pt x="846" y="136"/>
                  </a:cubicBezTo>
                  <a:cubicBezTo>
                    <a:pt x="844" y="144"/>
                    <a:pt x="841" y="150"/>
                    <a:pt x="837" y="156"/>
                  </a:cubicBezTo>
                  <a:cubicBezTo>
                    <a:pt x="833" y="161"/>
                    <a:pt x="828" y="166"/>
                    <a:pt x="822" y="169"/>
                  </a:cubicBezTo>
                  <a:cubicBezTo>
                    <a:pt x="816" y="172"/>
                    <a:pt x="809" y="173"/>
                    <a:pt x="801" y="173"/>
                  </a:cubicBezTo>
                  <a:cubicBezTo>
                    <a:pt x="797" y="173"/>
                    <a:pt x="794" y="173"/>
                    <a:pt x="792" y="172"/>
                  </a:cubicBezTo>
                  <a:cubicBezTo>
                    <a:pt x="789" y="171"/>
                    <a:pt x="786" y="170"/>
                    <a:pt x="783" y="169"/>
                  </a:cubicBezTo>
                  <a:cubicBezTo>
                    <a:pt x="780" y="168"/>
                    <a:pt x="778" y="166"/>
                    <a:pt x="775" y="164"/>
                  </a:cubicBezTo>
                  <a:cubicBezTo>
                    <a:pt x="772" y="162"/>
                    <a:pt x="770" y="159"/>
                    <a:pt x="767" y="156"/>
                  </a:cubicBezTo>
                  <a:lnTo>
                    <a:pt x="767" y="212"/>
                  </a:lnTo>
                  <a:cubicBezTo>
                    <a:pt x="767" y="213"/>
                    <a:pt x="767" y="214"/>
                    <a:pt x="766" y="214"/>
                  </a:cubicBezTo>
                  <a:cubicBezTo>
                    <a:pt x="766" y="215"/>
                    <a:pt x="766" y="215"/>
                    <a:pt x="765" y="215"/>
                  </a:cubicBezTo>
                  <a:cubicBezTo>
                    <a:pt x="764" y="216"/>
                    <a:pt x="763" y="216"/>
                    <a:pt x="762" y="216"/>
                  </a:cubicBezTo>
                  <a:cubicBezTo>
                    <a:pt x="760" y="216"/>
                    <a:pt x="759" y="216"/>
                    <a:pt x="757" y="216"/>
                  </a:cubicBezTo>
                  <a:cubicBezTo>
                    <a:pt x="755" y="216"/>
                    <a:pt x="753" y="216"/>
                    <a:pt x="752" y="216"/>
                  </a:cubicBezTo>
                  <a:cubicBezTo>
                    <a:pt x="750" y="216"/>
                    <a:pt x="749" y="216"/>
                    <a:pt x="748" y="216"/>
                  </a:cubicBezTo>
                  <a:cubicBezTo>
                    <a:pt x="748" y="215"/>
                    <a:pt x="747" y="215"/>
                    <a:pt x="747" y="214"/>
                  </a:cubicBezTo>
                  <a:cubicBezTo>
                    <a:pt x="746" y="214"/>
                    <a:pt x="746" y="213"/>
                    <a:pt x="746" y="213"/>
                  </a:cubicBezTo>
                  <a:lnTo>
                    <a:pt x="745" y="55"/>
                  </a:lnTo>
                  <a:cubicBezTo>
                    <a:pt x="745" y="55"/>
                    <a:pt x="745" y="54"/>
                    <a:pt x="746" y="54"/>
                  </a:cubicBezTo>
                  <a:cubicBezTo>
                    <a:pt x="746" y="53"/>
                    <a:pt x="746" y="53"/>
                    <a:pt x="747" y="52"/>
                  </a:cubicBezTo>
                  <a:cubicBezTo>
                    <a:pt x="748" y="52"/>
                    <a:pt x="749" y="52"/>
                    <a:pt x="750" y="52"/>
                  </a:cubicBezTo>
                  <a:cubicBezTo>
                    <a:pt x="751" y="52"/>
                    <a:pt x="753" y="51"/>
                    <a:pt x="754" y="51"/>
                  </a:cubicBezTo>
                  <a:cubicBezTo>
                    <a:pt x="756" y="51"/>
                    <a:pt x="758" y="52"/>
                    <a:pt x="759" y="52"/>
                  </a:cubicBezTo>
                  <a:cubicBezTo>
                    <a:pt x="760" y="52"/>
                    <a:pt x="761" y="52"/>
                    <a:pt x="761" y="52"/>
                  </a:cubicBezTo>
                  <a:cubicBezTo>
                    <a:pt x="762" y="53"/>
                    <a:pt x="763" y="53"/>
                    <a:pt x="763" y="53"/>
                  </a:cubicBezTo>
                  <a:cubicBezTo>
                    <a:pt x="763" y="54"/>
                    <a:pt x="763" y="55"/>
                    <a:pt x="763" y="55"/>
                  </a:cubicBezTo>
                  <a:lnTo>
                    <a:pt x="764" y="70"/>
                  </a:lnTo>
                  <a:cubicBezTo>
                    <a:pt x="767" y="67"/>
                    <a:pt x="770" y="64"/>
                    <a:pt x="773" y="61"/>
                  </a:cubicBezTo>
                  <a:cubicBezTo>
                    <a:pt x="777" y="59"/>
                    <a:pt x="780" y="56"/>
                    <a:pt x="783" y="55"/>
                  </a:cubicBezTo>
                  <a:cubicBezTo>
                    <a:pt x="786" y="53"/>
                    <a:pt x="789" y="52"/>
                    <a:pt x="793" y="51"/>
                  </a:cubicBezTo>
                  <a:cubicBezTo>
                    <a:pt x="796" y="50"/>
                    <a:pt x="800" y="49"/>
                    <a:pt x="803" y="49"/>
                  </a:cubicBezTo>
                  <a:cubicBezTo>
                    <a:pt x="812" y="49"/>
                    <a:pt x="819" y="51"/>
                    <a:pt x="824" y="54"/>
                  </a:cubicBezTo>
                  <a:cubicBezTo>
                    <a:pt x="830" y="57"/>
                    <a:pt x="835" y="62"/>
                    <a:pt x="838" y="67"/>
                  </a:cubicBezTo>
                  <a:cubicBezTo>
                    <a:pt x="842" y="72"/>
                    <a:pt x="845" y="79"/>
                    <a:pt x="847" y="86"/>
                  </a:cubicBezTo>
                  <a:cubicBezTo>
                    <a:pt x="848" y="93"/>
                    <a:pt x="849" y="101"/>
                    <a:pt x="849" y="109"/>
                  </a:cubicBezTo>
                  <a:close/>
                  <a:moveTo>
                    <a:pt x="828" y="112"/>
                  </a:moveTo>
                  <a:cubicBezTo>
                    <a:pt x="828" y="106"/>
                    <a:pt x="827" y="100"/>
                    <a:pt x="826" y="95"/>
                  </a:cubicBezTo>
                  <a:cubicBezTo>
                    <a:pt x="825" y="90"/>
                    <a:pt x="824" y="85"/>
                    <a:pt x="822" y="81"/>
                  </a:cubicBezTo>
                  <a:cubicBezTo>
                    <a:pt x="820" y="77"/>
                    <a:pt x="817" y="73"/>
                    <a:pt x="813" y="71"/>
                  </a:cubicBezTo>
                  <a:cubicBezTo>
                    <a:pt x="809" y="68"/>
                    <a:pt x="805" y="67"/>
                    <a:pt x="800" y="67"/>
                  </a:cubicBezTo>
                  <a:cubicBezTo>
                    <a:pt x="797" y="67"/>
                    <a:pt x="794" y="68"/>
                    <a:pt x="792" y="68"/>
                  </a:cubicBezTo>
                  <a:cubicBezTo>
                    <a:pt x="789" y="69"/>
                    <a:pt x="786" y="71"/>
                    <a:pt x="784" y="72"/>
                  </a:cubicBezTo>
                  <a:cubicBezTo>
                    <a:pt x="781" y="74"/>
                    <a:pt x="778" y="76"/>
                    <a:pt x="775" y="79"/>
                  </a:cubicBezTo>
                  <a:cubicBezTo>
                    <a:pt x="773" y="82"/>
                    <a:pt x="769" y="85"/>
                    <a:pt x="766" y="89"/>
                  </a:cubicBezTo>
                  <a:lnTo>
                    <a:pt x="766" y="134"/>
                  </a:lnTo>
                  <a:cubicBezTo>
                    <a:pt x="772" y="141"/>
                    <a:pt x="778" y="146"/>
                    <a:pt x="783" y="150"/>
                  </a:cubicBezTo>
                  <a:cubicBezTo>
                    <a:pt x="788" y="154"/>
                    <a:pt x="793" y="155"/>
                    <a:pt x="799" y="155"/>
                  </a:cubicBezTo>
                  <a:cubicBezTo>
                    <a:pt x="804" y="155"/>
                    <a:pt x="809" y="154"/>
                    <a:pt x="812" y="152"/>
                  </a:cubicBezTo>
                  <a:cubicBezTo>
                    <a:pt x="816" y="149"/>
                    <a:pt x="819" y="146"/>
                    <a:pt x="821" y="141"/>
                  </a:cubicBezTo>
                  <a:cubicBezTo>
                    <a:pt x="824" y="137"/>
                    <a:pt x="825" y="133"/>
                    <a:pt x="826" y="127"/>
                  </a:cubicBezTo>
                  <a:cubicBezTo>
                    <a:pt x="827" y="122"/>
                    <a:pt x="828" y="117"/>
                    <a:pt x="828" y="112"/>
                  </a:cubicBezTo>
                  <a:close/>
                  <a:moveTo>
                    <a:pt x="948" y="158"/>
                  </a:moveTo>
                  <a:cubicBezTo>
                    <a:pt x="948" y="161"/>
                    <a:pt x="948" y="163"/>
                    <a:pt x="948" y="164"/>
                  </a:cubicBezTo>
                  <a:cubicBezTo>
                    <a:pt x="948" y="166"/>
                    <a:pt x="947" y="167"/>
                    <a:pt x="947" y="167"/>
                  </a:cubicBezTo>
                  <a:cubicBezTo>
                    <a:pt x="946" y="168"/>
                    <a:pt x="945" y="169"/>
                    <a:pt x="944" y="169"/>
                  </a:cubicBezTo>
                  <a:cubicBezTo>
                    <a:pt x="942" y="170"/>
                    <a:pt x="941" y="170"/>
                    <a:pt x="939" y="171"/>
                  </a:cubicBezTo>
                  <a:cubicBezTo>
                    <a:pt x="937" y="171"/>
                    <a:pt x="935" y="171"/>
                    <a:pt x="934" y="172"/>
                  </a:cubicBezTo>
                  <a:cubicBezTo>
                    <a:pt x="932" y="172"/>
                    <a:pt x="930" y="172"/>
                    <a:pt x="928" y="172"/>
                  </a:cubicBezTo>
                  <a:cubicBezTo>
                    <a:pt x="922" y="172"/>
                    <a:pt x="917" y="171"/>
                    <a:pt x="913" y="170"/>
                  </a:cubicBezTo>
                  <a:cubicBezTo>
                    <a:pt x="909" y="168"/>
                    <a:pt x="905" y="166"/>
                    <a:pt x="902" y="163"/>
                  </a:cubicBezTo>
                  <a:cubicBezTo>
                    <a:pt x="900" y="160"/>
                    <a:pt x="898" y="156"/>
                    <a:pt x="897" y="151"/>
                  </a:cubicBezTo>
                  <a:cubicBezTo>
                    <a:pt x="895" y="146"/>
                    <a:pt x="895" y="141"/>
                    <a:pt x="895" y="134"/>
                  </a:cubicBezTo>
                  <a:lnTo>
                    <a:pt x="894" y="68"/>
                  </a:lnTo>
                  <a:lnTo>
                    <a:pt x="879" y="68"/>
                  </a:lnTo>
                  <a:cubicBezTo>
                    <a:pt x="877" y="69"/>
                    <a:pt x="876" y="68"/>
                    <a:pt x="876" y="67"/>
                  </a:cubicBezTo>
                  <a:cubicBezTo>
                    <a:pt x="875" y="65"/>
                    <a:pt x="874" y="63"/>
                    <a:pt x="874" y="60"/>
                  </a:cubicBezTo>
                  <a:cubicBezTo>
                    <a:pt x="874" y="58"/>
                    <a:pt x="874" y="57"/>
                    <a:pt x="875" y="56"/>
                  </a:cubicBezTo>
                  <a:cubicBezTo>
                    <a:pt x="875" y="55"/>
                    <a:pt x="875" y="54"/>
                    <a:pt x="875" y="53"/>
                  </a:cubicBezTo>
                  <a:cubicBezTo>
                    <a:pt x="876" y="53"/>
                    <a:pt x="876" y="52"/>
                    <a:pt x="877" y="52"/>
                  </a:cubicBezTo>
                  <a:cubicBezTo>
                    <a:pt x="877" y="52"/>
                    <a:pt x="878" y="51"/>
                    <a:pt x="879" y="51"/>
                  </a:cubicBezTo>
                  <a:lnTo>
                    <a:pt x="894" y="51"/>
                  </a:lnTo>
                  <a:lnTo>
                    <a:pt x="894" y="25"/>
                  </a:lnTo>
                  <a:cubicBezTo>
                    <a:pt x="894" y="24"/>
                    <a:pt x="894" y="23"/>
                    <a:pt x="894" y="23"/>
                  </a:cubicBezTo>
                  <a:cubicBezTo>
                    <a:pt x="895" y="22"/>
                    <a:pt x="895" y="22"/>
                    <a:pt x="896" y="22"/>
                  </a:cubicBezTo>
                  <a:cubicBezTo>
                    <a:pt x="897" y="21"/>
                    <a:pt x="898" y="21"/>
                    <a:pt x="899" y="21"/>
                  </a:cubicBezTo>
                  <a:cubicBezTo>
                    <a:pt x="901" y="21"/>
                    <a:pt x="902" y="20"/>
                    <a:pt x="904" y="20"/>
                  </a:cubicBezTo>
                  <a:cubicBezTo>
                    <a:pt x="906" y="20"/>
                    <a:pt x="908" y="21"/>
                    <a:pt x="909" y="21"/>
                  </a:cubicBezTo>
                  <a:cubicBezTo>
                    <a:pt x="911" y="21"/>
                    <a:pt x="912" y="21"/>
                    <a:pt x="913" y="21"/>
                  </a:cubicBezTo>
                  <a:cubicBezTo>
                    <a:pt x="913" y="22"/>
                    <a:pt x="914" y="22"/>
                    <a:pt x="914" y="23"/>
                  </a:cubicBezTo>
                  <a:cubicBezTo>
                    <a:pt x="915" y="23"/>
                    <a:pt x="915" y="24"/>
                    <a:pt x="915" y="24"/>
                  </a:cubicBezTo>
                  <a:lnTo>
                    <a:pt x="915" y="51"/>
                  </a:lnTo>
                  <a:lnTo>
                    <a:pt x="944" y="51"/>
                  </a:lnTo>
                  <a:cubicBezTo>
                    <a:pt x="944" y="51"/>
                    <a:pt x="945" y="51"/>
                    <a:pt x="945" y="51"/>
                  </a:cubicBezTo>
                  <a:cubicBezTo>
                    <a:pt x="946" y="52"/>
                    <a:pt x="946" y="52"/>
                    <a:pt x="947" y="53"/>
                  </a:cubicBezTo>
                  <a:cubicBezTo>
                    <a:pt x="947" y="54"/>
                    <a:pt x="947" y="55"/>
                    <a:pt x="948" y="56"/>
                  </a:cubicBezTo>
                  <a:cubicBezTo>
                    <a:pt x="948" y="57"/>
                    <a:pt x="948" y="58"/>
                    <a:pt x="948" y="60"/>
                  </a:cubicBezTo>
                  <a:cubicBezTo>
                    <a:pt x="948" y="63"/>
                    <a:pt x="948" y="65"/>
                    <a:pt x="947" y="66"/>
                  </a:cubicBezTo>
                  <a:cubicBezTo>
                    <a:pt x="946" y="67"/>
                    <a:pt x="945" y="68"/>
                    <a:pt x="944" y="68"/>
                  </a:cubicBezTo>
                  <a:lnTo>
                    <a:pt x="915" y="68"/>
                  </a:lnTo>
                  <a:lnTo>
                    <a:pt x="915" y="131"/>
                  </a:lnTo>
                  <a:cubicBezTo>
                    <a:pt x="915" y="139"/>
                    <a:pt x="917" y="145"/>
                    <a:pt x="919" y="149"/>
                  </a:cubicBezTo>
                  <a:cubicBezTo>
                    <a:pt x="921" y="153"/>
                    <a:pt x="925" y="154"/>
                    <a:pt x="931" y="154"/>
                  </a:cubicBezTo>
                  <a:cubicBezTo>
                    <a:pt x="933" y="154"/>
                    <a:pt x="935" y="154"/>
                    <a:pt x="936" y="154"/>
                  </a:cubicBezTo>
                  <a:cubicBezTo>
                    <a:pt x="938" y="153"/>
                    <a:pt x="939" y="153"/>
                    <a:pt x="940" y="153"/>
                  </a:cubicBezTo>
                  <a:cubicBezTo>
                    <a:pt x="941" y="152"/>
                    <a:pt x="942" y="152"/>
                    <a:pt x="943" y="151"/>
                  </a:cubicBezTo>
                  <a:cubicBezTo>
                    <a:pt x="944" y="151"/>
                    <a:pt x="945" y="151"/>
                    <a:pt x="946" y="151"/>
                  </a:cubicBezTo>
                  <a:cubicBezTo>
                    <a:pt x="946" y="151"/>
                    <a:pt x="946" y="151"/>
                    <a:pt x="947" y="151"/>
                  </a:cubicBezTo>
                  <a:cubicBezTo>
                    <a:pt x="947" y="151"/>
                    <a:pt x="947" y="152"/>
                    <a:pt x="948" y="152"/>
                  </a:cubicBezTo>
                  <a:cubicBezTo>
                    <a:pt x="948" y="153"/>
                    <a:pt x="948" y="154"/>
                    <a:pt x="948" y="155"/>
                  </a:cubicBezTo>
                  <a:cubicBezTo>
                    <a:pt x="948" y="156"/>
                    <a:pt x="948" y="157"/>
                    <a:pt x="948" y="158"/>
                  </a:cubicBezTo>
                  <a:close/>
                  <a:moveTo>
                    <a:pt x="991" y="166"/>
                  </a:moveTo>
                  <a:cubicBezTo>
                    <a:pt x="991" y="167"/>
                    <a:pt x="990" y="168"/>
                    <a:pt x="990" y="168"/>
                  </a:cubicBezTo>
                  <a:cubicBezTo>
                    <a:pt x="990" y="169"/>
                    <a:pt x="989" y="169"/>
                    <a:pt x="989" y="169"/>
                  </a:cubicBezTo>
                  <a:cubicBezTo>
                    <a:pt x="988" y="170"/>
                    <a:pt x="987" y="170"/>
                    <a:pt x="985" y="170"/>
                  </a:cubicBezTo>
                  <a:cubicBezTo>
                    <a:pt x="984" y="170"/>
                    <a:pt x="982" y="170"/>
                    <a:pt x="980" y="170"/>
                  </a:cubicBezTo>
                  <a:cubicBezTo>
                    <a:pt x="978" y="170"/>
                    <a:pt x="977" y="170"/>
                    <a:pt x="975" y="170"/>
                  </a:cubicBezTo>
                  <a:cubicBezTo>
                    <a:pt x="974" y="170"/>
                    <a:pt x="973" y="170"/>
                    <a:pt x="972" y="169"/>
                  </a:cubicBezTo>
                  <a:cubicBezTo>
                    <a:pt x="971" y="169"/>
                    <a:pt x="971" y="169"/>
                    <a:pt x="970" y="168"/>
                  </a:cubicBezTo>
                  <a:cubicBezTo>
                    <a:pt x="970" y="168"/>
                    <a:pt x="970" y="167"/>
                    <a:pt x="970" y="167"/>
                  </a:cubicBezTo>
                  <a:lnTo>
                    <a:pt x="969" y="54"/>
                  </a:lnTo>
                  <a:cubicBezTo>
                    <a:pt x="969" y="54"/>
                    <a:pt x="969" y="53"/>
                    <a:pt x="970" y="52"/>
                  </a:cubicBezTo>
                  <a:cubicBezTo>
                    <a:pt x="970" y="52"/>
                    <a:pt x="971" y="52"/>
                    <a:pt x="971" y="51"/>
                  </a:cubicBezTo>
                  <a:cubicBezTo>
                    <a:pt x="972" y="51"/>
                    <a:pt x="973" y="51"/>
                    <a:pt x="975" y="50"/>
                  </a:cubicBezTo>
                  <a:cubicBezTo>
                    <a:pt x="976" y="50"/>
                    <a:pt x="978" y="50"/>
                    <a:pt x="980" y="50"/>
                  </a:cubicBezTo>
                  <a:cubicBezTo>
                    <a:pt x="982" y="50"/>
                    <a:pt x="983" y="50"/>
                    <a:pt x="985" y="50"/>
                  </a:cubicBezTo>
                  <a:cubicBezTo>
                    <a:pt x="986" y="51"/>
                    <a:pt x="987" y="51"/>
                    <a:pt x="988" y="51"/>
                  </a:cubicBezTo>
                  <a:cubicBezTo>
                    <a:pt x="989" y="51"/>
                    <a:pt x="989" y="52"/>
                    <a:pt x="989" y="52"/>
                  </a:cubicBezTo>
                  <a:cubicBezTo>
                    <a:pt x="990" y="53"/>
                    <a:pt x="990" y="53"/>
                    <a:pt x="990" y="54"/>
                  </a:cubicBezTo>
                  <a:lnTo>
                    <a:pt x="991" y="166"/>
                  </a:lnTo>
                  <a:close/>
                  <a:moveTo>
                    <a:pt x="992" y="16"/>
                  </a:moveTo>
                  <a:cubicBezTo>
                    <a:pt x="992" y="21"/>
                    <a:pt x="991" y="24"/>
                    <a:pt x="989" y="26"/>
                  </a:cubicBezTo>
                  <a:cubicBezTo>
                    <a:pt x="988" y="28"/>
                    <a:pt x="984" y="29"/>
                    <a:pt x="979" y="29"/>
                  </a:cubicBezTo>
                  <a:cubicBezTo>
                    <a:pt x="974" y="29"/>
                    <a:pt x="971" y="28"/>
                    <a:pt x="969" y="26"/>
                  </a:cubicBezTo>
                  <a:cubicBezTo>
                    <a:pt x="968" y="24"/>
                    <a:pt x="967" y="21"/>
                    <a:pt x="967" y="16"/>
                  </a:cubicBezTo>
                  <a:cubicBezTo>
                    <a:pt x="967" y="12"/>
                    <a:pt x="968" y="8"/>
                    <a:pt x="969" y="6"/>
                  </a:cubicBezTo>
                  <a:cubicBezTo>
                    <a:pt x="971" y="5"/>
                    <a:pt x="975" y="4"/>
                    <a:pt x="979" y="4"/>
                  </a:cubicBezTo>
                  <a:cubicBezTo>
                    <a:pt x="984" y="4"/>
                    <a:pt x="988" y="5"/>
                    <a:pt x="989" y="6"/>
                  </a:cubicBezTo>
                  <a:cubicBezTo>
                    <a:pt x="991" y="8"/>
                    <a:pt x="992" y="11"/>
                    <a:pt x="992" y="16"/>
                  </a:cubicBezTo>
                  <a:close/>
                  <a:moveTo>
                    <a:pt x="1138" y="108"/>
                  </a:moveTo>
                  <a:cubicBezTo>
                    <a:pt x="1138" y="117"/>
                    <a:pt x="1137" y="126"/>
                    <a:pt x="1135" y="133"/>
                  </a:cubicBezTo>
                  <a:cubicBezTo>
                    <a:pt x="1132" y="141"/>
                    <a:pt x="1129" y="148"/>
                    <a:pt x="1124" y="153"/>
                  </a:cubicBezTo>
                  <a:cubicBezTo>
                    <a:pt x="1119" y="159"/>
                    <a:pt x="1113" y="163"/>
                    <a:pt x="1106" y="167"/>
                  </a:cubicBezTo>
                  <a:cubicBezTo>
                    <a:pt x="1099" y="170"/>
                    <a:pt x="1091" y="171"/>
                    <a:pt x="1081" y="171"/>
                  </a:cubicBezTo>
                  <a:cubicBezTo>
                    <a:pt x="1072" y="171"/>
                    <a:pt x="1064" y="170"/>
                    <a:pt x="1057" y="167"/>
                  </a:cubicBezTo>
                  <a:cubicBezTo>
                    <a:pt x="1050" y="165"/>
                    <a:pt x="1044" y="161"/>
                    <a:pt x="1040" y="156"/>
                  </a:cubicBezTo>
                  <a:cubicBezTo>
                    <a:pt x="1035" y="150"/>
                    <a:pt x="1032" y="144"/>
                    <a:pt x="1029" y="136"/>
                  </a:cubicBezTo>
                  <a:cubicBezTo>
                    <a:pt x="1027" y="129"/>
                    <a:pt x="1026" y="121"/>
                    <a:pt x="1026" y="111"/>
                  </a:cubicBezTo>
                  <a:cubicBezTo>
                    <a:pt x="1026" y="102"/>
                    <a:pt x="1027" y="93"/>
                    <a:pt x="1029" y="86"/>
                  </a:cubicBezTo>
                  <a:cubicBezTo>
                    <a:pt x="1032" y="78"/>
                    <a:pt x="1035" y="71"/>
                    <a:pt x="1040" y="66"/>
                  </a:cubicBezTo>
                  <a:cubicBezTo>
                    <a:pt x="1045" y="60"/>
                    <a:pt x="1051" y="56"/>
                    <a:pt x="1058" y="53"/>
                  </a:cubicBezTo>
                  <a:cubicBezTo>
                    <a:pt x="1065" y="49"/>
                    <a:pt x="1073" y="48"/>
                    <a:pt x="1083" y="48"/>
                  </a:cubicBezTo>
                  <a:cubicBezTo>
                    <a:pt x="1092" y="48"/>
                    <a:pt x="1100" y="49"/>
                    <a:pt x="1107" y="52"/>
                  </a:cubicBezTo>
                  <a:cubicBezTo>
                    <a:pt x="1114" y="55"/>
                    <a:pt x="1120" y="58"/>
                    <a:pt x="1124" y="64"/>
                  </a:cubicBezTo>
                  <a:cubicBezTo>
                    <a:pt x="1129" y="69"/>
                    <a:pt x="1132" y="75"/>
                    <a:pt x="1135" y="83"/>
                  </a:cubicBezTo>
                  <a:cubicBezTo>
                    <a:pt x="1137" y="90"/>
                    <a:pt x="1138" y="99"/>
                    <a:pt x="1138" y="108"/>
                  </a:cubicBezTo>
                  <a:close/>
                  <a:moveTo>
                    <a:pt x="1117" y="110"/>
                  </a:moveTo>
                  <a:cubicBezTo>
                    <a:pt x="1117" y="104"/>
                    <a:pt x="1116" y="98"/>
                    <a:pt x="1115" y="92"/>
                  </a:cubicBezTo>
                  <a:cubicBezTo>
                    <a:pt x="1114" y="87"/>
                    <a:pt x="1112" y="82"/>
                    <a:pt x="1109" y="78"/>
                  </a:cubicBezTo>
                  <a:cubicBezTo>
                    <a:pt x="1107" y="74"/>
                    <a:pt x="1103" y="71"/>
                    <a:pt x="1099" y="69"/>
                  </a:cubicBezTo>
                  <a:cubicBezTo>
                    <a:pt x="1094" y="66"/>
                    <a:pt x="1089" y="65"/>
                    <a:pt x="1082" y="65"/>
                  </a:cubicBezTo>
                  <a:cubicBezTo>
                    <a:pt x="1076" y="65"/>
                    <a:pt x="1071" y="66"/>
                    <a:pt x="1066" y="68"/>
                  </a:cubicBezTo>
                  <a:cubicBezTo>
                    <a:pt x="1062" y="71"/>
                    <a:pt x="1058" y="74"/>
                    <a:pt x="1055" y="78"/>
                  </a:cubicBezTo>
                  <a:cubicBezTo>
                    <a:pt x="1053" y="82"/>
                    <a:pt x="1051" y="86"/>
                    <a:pt x="1049" y="92"/>
                  </a:cubicBezTo>
                  <a:cubicBezTo>
                    <a:pt x="1048" y="97"/>
                    <a:pt x="1047" y="103"/>
                    <a:pt x="1047" y="110"/>
                  </a:cubicBezTo>
                  <a:cubicBezTo>
                    <a:pt x="1047" y="116"/>
                    <a:pt x="1048" y="121"/>
                    <a:pt x="1049" y="127"/>
                  </a:cubicBezTo>
                  <a:cubicBezTo>
                    <a:pt x="1050" y="132"/>
                    <a:pt x="1052" y="137"/>
                    <a:pt x="1055" y="141"/>
                  </a:cubicBezTo>
                  <a:cubicBezTo>
                    <a:pt x="1057" y="145"/>
                    <a:pt x="1061" y="148"/>
                    <a:pt x="1065" y="151"/>
                  </a:cubicBezTo>
                  <a:cubicBezTo>
                    <a:pt x="1070" y="153"/>
                    <a:pt x="1075" y="154"/>
                    <a:pt x="1082" y="154"/>
                  </a:cubicBezTo>
                  <a:cubicBezTo>
                    <a:pt x="1088" y="154"/>
                    <a:pt x="1093" y="153"/>
                    <a:pt x="1098" y="151"/>
                  </a:cubicBezTo>
                  <a:cubicBezTo>
                    <a:pt x="1102" y="149"/>
                    <a:pt x="1106" y="145"/>
                    <a:pt x="1109" y="142"/>
                  </a:cubicBezTo>
                  <a:cubicBezTo>
                    <a:pt x="1112" y="138"/>
                    <a:pt x="1114" y="133"/>
                    <a:pt x="1115" y="127"/>
                  </a:cubicBezTo>
                  <a:cubicBezTo>
                    <a:pt x="1116" y="122"/>
                    <a:pt x="1117" y="116"/>
                    <a:pt x="1117" y="110"/>
                  </a:cubicBezTo>
                  <a:close/>
                  <a:moveTo>
                    <a:pt x="1259" y="165"/>
                  </a:moveTo>
                  <a:cubicBezTo>
                    <a:pt x="1259" y="166"/>
                    <a:pt x="1259" y="166"/>
                    <a:pt x="1258" y="167"/>
                  </a:cubicBezTo>
                  <a:cubicBezTo>
                    <a:pt x="1258" y="167"/>
                    <a:pt x="1258" y="167"/>
                    <a:pt x="1257" y="168"/>
                  </a:cubicBezTo>
                  <a:cubicBezTo>
                    <a:pt x="1256" y="168"/>
                    <a:pt x="1255" y="168"/>
                    <a:pt x="1254" y="169"/>
                  </a:cubicBezTo>
                  <a:cubicBezTo>
                    <a:pt x="1252" y="169"/>
                    <a:pt x="1251" y="169"/>
                    <a:pt x="1249" y="169"/>
                  </a:cubicBezTo>
                  <a:cubicBezTo>
                    <a:pt x="1247" y="169"/>
                    <a:pt x="1245" y="169"/>
                    <a:pt x="1244" y="169"/>
                  </a:cubicBezTo>
                  <a:cubicBezTo>
                    <a:pt x="1242" y="168"/>
                    <a:pt x="1241" y="168"/>
                    <a:pt x="1240" y="168"/>
                  </a:cubicBezTo>
                  <a:cubicBezTo>
                    <a:pt x="1240" y="168"/>
                    <a:pt x="1239" y="167"/>
                    <a:pt x="1239" y="167"/>
                  </a:cubicBezTo>
                  <a:cubicBezTo>
                    <a:pt x="1238" y="166"/>
                    <a:pt x="1238" y="166"/>
                    <a:pt x="1238" y="165"/>
                  </a:cubicBezTo>
                  <a:lnTo>
                    <a:pt x="1238" y="99"/>
                  </a:lnTo>
                  <a:cubicBezTo>
                    <a:pt x="1238" y="93"/>
                    <a:pt x="1237" y="88"/>
                    <a:pt x="1236" y="84"/>
                  </a:cubicBezTo>
                  <a:cubicBezTo>
                    <a:pt x="1235" y="80"/>
                    <a:pt x="1234" y="76"/>
                    <a:pt x="1232" y="74"/>
                  </a:cubicBezTo>
                  <a:cubicBezTo>
                    <a:pt x="1230" y="71"/>
                    <a:pt x="1227" y="69"/>
                    <a:pt x="1224" y="67"/>
                  </a:cubicBezTo>
                  <a:cubicBezTo>
                    <a:pt x="1221" y="66"/>
                    <a:pt x="1218" y="65"/>
                    <a:pt x="1214" y="65"/>
                  </a:cubicBezTo>
                  <a:cubicBezTo>
                    <a:pt x="1209" y="65"/>
                    <a:pt x="1203" y="67"/>
                    <a:pt x="1198" y="71"/>
                  </a:cubicBezTo>
                  <a:cubicBezTo>
                    <a:pt x="1193" y="74"/>
                    <a:pt x="1188" y="80"/>
                    <a:pt x="1182" y="87"/>
                  </a:cubicBezTo>
                  <a:lnTo>
                    <a:pt x="1183" y="165"/>
                  </a:lnTo>
                  <a:cubicBezTo>
                    <a:pt x="1183" y="166"/>
                    <a:pt x="1182" y="167"/>
                    <a:pt x="1182" y="167"/>
                  </a:cubicBezTo>
                  <a:cubicBezTo>
                    <a:pt x="1182" y="168"/>
                    <a:pt x="1181" y="168"/>
                    <a:pt x="1181" y="168"/>
                  </a:cubicBezTo>
                  <a:cubicBezTo>
                    <a:pt x="1180" y="169"/>
                    <a:pt x="1179" y="169"/>
                    <a:pt x="1177" y="169"/>
                  </a:cubicBezTo>
                  <a:cubicBezTo>
                    <a:pt x="1176" y="169"/>
                    <a:pt x="1174" y="169"/>
                    <a:pt x="1172" y="169"/>
                  </a:cubicBezTo>
                  <a:cubicBezTo>
                    <a:pt x="1170" y="169"/>
                    <a:pt x="1169" y="169"/>
                    <a:pt x="1167" y="169"/>
                  </a:cubicBezTo>
                  <a:cubicBezTo>
                    <a:pt x="1166" y="169"/>
                    <a:pt x="1165" y="169"/>
                    <a:pt x="1164" y="168"/>
                  </a:cubicBezTo>
                  <a:cubicBezTo>
                    <a:pt x="1163" y="168"/>
                    <a:pt x="1163" y="168"/>
                    <a:pt x="1162" y="167"/>
                  </a:cubicBezTo>
                  <a:cubicBezTo>
                    <a:pt x="1162" y="167"/>
                    <a:pt x="1162" y="166"/>
                    <a:pt x="1162" y="165"/>
                  </a:cubicBezTo>
                  <a:lnTo>
                    <a:pt x="1161" y="53"/>
                  </a:lnTo>
                  <a:cubicBezTo>
                    <a:pt x="1161" y="52"/>
                    <a:pt x="1161" y="52"/>
                    <a:pt x="1162" y="51"/>
                  </a:cubicBezTo>
                  <a:cubicBezTo>
                    <a:pt x="1162" y="51"/>
                    <a:pt x="1162" y="50"/>
                    <a:pt x="1163" y="50"/>
                  </a:cubicBezTo>
                  <a:cubicBezTo>
                    <a:pt x="1164" y="50"/>
                    <a:pt x="1165" y="49"/>
                    <a:pt x="1166" y="49"/>
                  </a:cubicBezTo>
                  <a:cubicBezTo>
                    <a:pt x="1167" y="49"/>
                    <a:pt x="1169" y="49"/>
                    <a:pt x="1171" y="49"/>
                  </a:cubicBezTo>
                  <a:cubicBezTo>
                    <a:pt x="1173" y="49"/>
                    <a:pt x="1174" y="49"/>
                    <a:pt x="1175" y="49"/>
                  </a:cubicBezTo>
                  <a:cubicBezTo>
                    <a:pt x="1176" y="49"/>
                    <a:pt x="1177" y="50"/>
                    <a:pt x="1178" y="50"/>
                  </a:cubicBezTo>
                  <a:cubicBezTo>
                    <a:pt x="1179" y="50"/>
                    <a:pt x="1179" y="51"/>
                    <a:pt x="1180" y="51"/>
                  </a:cubicBezTo>
                  <a:cubicBezTo>
                    <a:pt x="1180" y="52"/>
                    <a:pt x="1180" y="52"/>
                    <a:pt x="1180" y="53"/>
                  </a:cubicBezTo>
                  <a:lnTo>
                    <a:pt x="1180" y="68"/>
                  </a:lnTo>
                  <a:cubicBezTo>
                    <a:pt x="1186" y="61"/>
                    <a:pt x="1193" y="55"/>
                    <a:pt x="1199" y="52"/>
                  </a:cubicBezTo>
                  <a:cubicBezTo>
                    <a:pt x="1205" y="49"/>
                    <a:pt x="1212" y="47"/>
                    <a:pt x="1218" y="47"/>
                  </a:cubicBezTo>
                  <a:cubicBezTo>
                    <a:pt x="1225" y="47"/>
                    <a:pt x="1232" y="48"/>
                    <a:pt x="1237" y="51"/>
                  </a:cubicBezTo>
                  <a:cubicBezTo>
                    <a:pt x="1242" y="53"/>
                    <a:pt x="1246" y="57"/>
                    <a:pt x="1249" y="61"/>
                  </a:cubicBezTo>
                  <a:cubicBezTo>
                    <a:pt x="1253" y="65"/>
                    <a:pt x="1255" y="70"/>
                    <a:pt x="1256" y="76"/>
                  </a:cubicBezTo>
                  <a:cubicBezTo>
                    <a:pt x="1258" y="81"/>
                    <a:pt x="1258" y="88"/>
                    <a:pt x="1258" y="96"/>
                  </a:cubicBezTo>
                  <a:lnTo>
                    <a:pt x="1259" y="165"/>
                  </a:lnTo>
                  <a:close/>
                  <a:moveTo>
                    <a:pt x="1376" y="134"/>
                  </a:moveTo>
                  <a:cubicBezTo>
                    <a:pt x="1376" y="139"/>
                    <a:pt x="1375" y="144"/>
                    <a:pt x="1373" y="149"/>
                  </a:cubicBezTo>
                  <a:cubicBezTo>
                    <a:pt x="1371" y="154"/>
                    <a:pt x="1368" y="157"/>
                    <a:pt x="1364" y="160"/>
                  </a:cubicBezTo>
                  <a:cubicBezTo>
                    <a:pt x="1360" y="164"/>
                    <a:pt x="1356" y="166"/>
                    <a:pt x="1350" y="168"/>
                  </a:cubicBezTo>
                  <a:cubicBezTo>
                    <a:pt x="1345" y="169"/>
                    <a:pt x="1339" y="170"/>
                    <a:pt x="1333" y="170"/>
                  </a:cubicBezTo>
                  <a:cubicBezTo>
                    <a:pt x="1329" y="170"/>
                    <a:pt x="1325" y="170"/>
                    <a:pt x="1321" y="169"/>
                  </a:cubicBezTo>
                  <a:cubicBezTo>
                    <a:pt x="1317" y="169"/>
                    <a:pt x="1314" y="168"/>
                    <a:pt x="1311" y="167"/>
                  </a:cubicBezTo>
                  <a:cubicBezTo>
                    <a:pt x="1308" y="166"/>
                    <a:pt x="1306" y="165"/>
                    <a:pt x="1304" y="164"/>
                  </a:cubicBezTo>
                  <a:cubicBezTo>
                    <a:pt x="1302" y="163"/>
                    <a:pt x="1301" y="162"/>
                    <a:pt x="1300" y="161"/>
                  </a:cubicBezTo>
                  <a:cubicBezTo>
                    <a:pt x="1299" y="160"/>
                    <a:pt x="1298" y="159"/>
                    <a:pt x="1298" y="158"/>
                  </a:cubicBezTo>
                  <a:cubicBezTo>
                    <a:pt x="1297" y="156"/>
                    <a:pt x="1297" y="154"/>
                    <a:pt x="1297" y="151"/>
                  </a:cubicBezTo>
                  <a:cubicBezTo>
                    <a:pt x="1297" y="150"/>
                    <a:pt x="1297" y="149"/>
                    <a:pt x="1297" y="147"/>
                  </a:cubicBezTo>
                  <a:cubicBezTo>
                    <a:pt x="1297" y="146"/>
                    <a:pt x="1298" y="145"/>
                    <a:pt x="1298" y="145"/>
                  </a:cubicBezTo>
                  <a:cubicBezTo>
                    <a:pt x="1298" y="144"/>
                    <a:pt x="1298" y="144"/>
                    <a:pt x="1299" y="143"/>
                  </a:cubicBezTo>
                  <a:cubicBezTo>
                    <a:pt x="1299" y="143"/>
                    <a:pt x="1300" y="143"/>
                    <a:pt x="1300" y="143"/>
                  </a:cubicBezTo>
                  <a:cubicBezTo>
                    <a:pt x="1301" y="143"/>
                    <a:pt x="1303" y="143"/>
                    <a:pt x="1304" y="145"/>
                  </a:cubicBezTo>
                  <a:cubicBezTo>
                    <a:pt x="1306" y="146"/>
                    <a:pt x="1308" y="147"/>
                    <a:pt x="1311" y="148"/>
                  </a:cubicBezTo>
                  <a:cubicBezTo>
                    <a:pt x="1314" y="150"/>
                    <a:pt x="1317" y="151"/>
                    <a:pt x="1320" y="152"/>
                  </a:cubicBezTo>
                  <a:cubicBezTo>
                    <a:pt x="1324" y="153"/>
                    <a:pt x="1328" y="154"/>
                    <a:pt x="1333" y="153"/>
                  </a:cubicBezTo>
                  <a:cubicBezTo>
                    <a:pt x="1336" y="153"/>
                    <a:pt x="1339" y="153"/>
                    <a:pt x="1342" y="152"/>
                  </a:cubicBezTo>
                  <a:cubicBezTo>
                    <a:pt x="1345" y="152"/>
                    <a:pt x="1348" y="150"/>
                    <a:pt x="1350" y="149"/>
                  </a:cubicBezTo>
                  <a:cubicBezTo>
                    <a:pt x="1352" y="147"/>
                    <a:pt x="1353" y="146"/>
                    <a:pt x="1354" y="143"/>
                  </a:cubicBezTo>
                  <a:cubicBezTo>
                    <a:pt x="1356" y="141"/>
                    <a:pt x="1356" y="138"/>
                    <a:pt x="1356" y="135"/>
                  </a:cubicBezTo>
                  <a:cubicBezTo>
                    <a:pt x="1356" y="132"/>
                    <a:pt x="1355" y="130"/>
                    <a:pt x="1354" y="127"/>
                  </a:cubicBezTo>
                  <a:cubicBezTo>
                    <a:pt x="1352" y="125"/>
                    <a:pt x="1350" y="123"/>
                    <a:pt x="1347" y="122"/>
                  </a:cubicBezTo>
                  <a:cubicBezTo>
                    <a:pt x="1344" y="120"/>
                    <a:pt x="1341" y="119"/>
                    <a:pt x="1338" y="117"/>
                  </a:cubicBezTo>
                  <a:cubicBezTo>
                    <a:pt x="1335" y="116"/>
                    <a:pt x="1331" y="115"/>
                    <a:pt x="1328" y="113"/>
                  </a:cubicBezTo>
                  <a:cubicBezTo>
                    <a:pt x="1324" y="112"/>
                    <a:pt x="1321" y="110"/>
                    <a:pt x="1317" y="109"/>
                  </a:cubicBezTo>
                  <a:cubicBezTo>
                    <a:pt x="1314" y="107"/>
                    <a:pt x="1311" y="105"/>
                    <a:pt x="1308" y="102"/>
                  </a:cubicBezTo>
                  <a:cubicBezTo>
                    <a:pt x="1306" y="99"/>
                    <a:pt x="1303" y="96"/>
                    <a:pt x="1302" y="93"/>
                  </a:cubicBezTo>
                  <a:cubicBezTo>
                    <a:pt x="1300" y="89"/>
                    <a:pt x="1299" y="85"/>
                    <a:pt x="1299" y="80"/>
                  </a:cubicBezTo>
                  <a:cubicBezTo>
                    <a:pt x="1299" y="76"/>
                    <a:pt x="1300" y="71"/>
                    <a:pt x="1302" y="67"/>
                  </a:cubicBezTo>
                  <a:cubicBezTo>
                    <a:pt x="1303" y="63"/>
                    <a:pt x="1306" y="60"/>
                    <a:pt x="1309" y="57"/>
                  </a:cubicBezTo>
                  <a:cubicBezTo>
                    <a:pt x="1313" y="53"/>
                    <a:pt x="1317" y="51"/>
                    <a:pt x="1322" y="49"/>
                  </a:cubicBezTo>
                  <a:cubicBezTo>
                    <a:pt x="1327" y="47"/>
                    <a:pt x="1333" y="46"/>
                    <a:pt x="1340" y="46"/>
                  </a:cubicBezTo>
                  <a:cubicBezTo>
                    <a:pt x="1343" y="46"/>
                    <a:pt x="1346" y="47"/>
                    <a:pt x="1349" y="47"/>
                  </a:cubicBezTo>
                  <a:cubicBezTo>
                    <a:pt x="1352" y="47"/>
                    <a:pt x="1355" y="48"/>
                    <a:pt x="1357" y="49"/>
                  </a:cubicBezTo>
                  <a:cubicBezTo>
                    <a:pt x="1360" y="50"/>
                    <a:pt x="1362" y="50"/>
                    <a:pt x="1363" y="51"/>
                  </a:cubicBezTo>
                  <a:cubicBezTo>
                    <a:pt x="1365" y="52"/>
                    <a:pt x="1366" y="53"/>
                    <a:pt x="1367" y="54"/>
                  </a:cubicBezTo>
                  <a:cubicBezTo>
                    <a:pt x="1368" y="54"/>
                    <a:pt x="1369" y="55"/>
                    <a:pt x="1369" y="55"/>
                  </a:cubicBezTo>
                  <a:cubicBezTo>
                    <a:pt x="1369" y="56"/>
                    <a:pt x="1370" y="56"/>
                    <a:pt x="1370" y="57"/>
                  </a:cubicBezTo>
                  <a:cubicBezTo>
                    <a:pt x="1370" y="58"/>
                    <a:pt x="1370" y="58"/>
                    <a:pt x="1370" y="59"/>
                  </a:cubicBezTo>
                  <a:cubicBezTo>
                    <a:pt x="1370" y="60"/>
                    <a:pt x="1370" y="61"/>
                    <a:pt x="1370" y="63"/>
                  </a:cubicBezTo>
                  <a:cubicBezTo>
                    <a:pt x="1370" y="64"/>
                    <a:pt x="1370" y="65"/>
                    <a:pt x="1370" y="66"/>
                  </a:cubicBezTo>
                  <a:cubicBezTo>
                    <a:pt x="1370" y="67"/>
                    <a:pt x="1370" y="68"/>
                    <a:pt x="1370" y="69"/>
                  </a:cubicBezTo>
                  <a:cubicBezTo>
                    <a:pt x="1369" y="70"/>
                    <a:pt x="1369" y="70"/>
                    <a:pt x="1368" y="70"/>
                  </a:cubicBezTo>
                  <a:cubicBezTo>
                    <a:pt x="1368" y="71"/>
                    <a:pt x="1368" y="71"/>
                    <a:pt x="1367" y="71"/>
                  </a:cubicBezTo>
                  <a:cubicBezTo>
                    <a:pt x="1366" y="71"/>
                    <a:pt x="1365" y="70"/>
                    <a:pt x="1364" y="69"/>
                  </a:cubicBezTo>
                  <a:cubicBezTo>
                    <a:pt x="1362" y="69"/>
                    <a:pt x="1361" y="68"/>
                    <a:pt x="1358" y="67"/>
                  </a:cubicBezTo>
                  <a:cubicBezTo>
                    <a:pt x="1356" y="65"/>
                    <a:pt x="1353" y="65"/>
                    <a:pt x="1350" y="64"/>
                  </a:cubicBezTo>
                  <a:cubicBezTo>
                    <a:pt x="1347" y="63"/>
                    <a:pt x="1344" y="62"/>
                    <a:pt x="1340" y="62"/>
                  </a:cubicBezTo>
                  <a:cubicBezTo>
                    <a:pt x="1336" y="62"/>
                    <a:pt x="1333" y="63"/>
                    <a:pt x="1331" y="64"/>
                  </a:cubicBezTo>
                  <a:cubicBezTo>
                    <a:pt x="1328" y="64"/>
                    <a:pt x="1326" y="65"/>
                    <a:pt x="1324" y="67"/>
                  </a:cubicBezTo>
                  <a:cubicBezTo>
                    <a:pt x="1322" y="68"/>
                    <a:pt x="1321" y="70"/>
                    <a:pt x="1320" y="72"/>
                  </a:cubicBezTo>
                  <a:cubicBezTo>
                    <a:pt x="1319" y="74"/>
                    <a:pt x="1319" y="76"/>
                    <a:pt x="1319" y="79"/>
                  </a:cubicBezTo>
                  <a:cubicBezTo>
                    <a:pt x="1319" y="82"/>
                    <a:pt x="1320" y="85"/>
                    <a:pt x="1322" y="87"/>
                  </a:cubicBezTo>
                  <a:cubicBezTo>
                    <a:pt x="1323" y="89"/>
                    <a:pt x="1325" y="91"/>
                    <a:pt x="1328" y="93"/>
                  </a:cubicBezTo>
                  <a:cubicBezTo>
                    <a:pt x="1331" y="94"/>
                    <a:pt x="1334" y="96"/>
                    <a:pt x="1337" y="97"/>
                  </a:cubicBezTo>
                  <a:cubicBezTo>
                    <a:pt x="1341" y="98"/>
                    <a:pt x="1344" y="100"/>
                    <a:pt x="1348" y="101"/>
                  </a:cubicBezTo>
                  <a:cubicBezTo>
                    <a:pt x="1351" y="103"/>
                    <a:pt x="1355" y="104"/>
                    <a:pt x="1358" y="106"/>
                  </a:cubicBezTo>
                  <a:cubicBezTo>
                    <a:pt x="1362" y="108"/>
                    <a:pt x="1365" y="110"/>
                    <a:pt x="1367" y="112"/>
                  </a:cubicBezTo>
                  <a:cubicBezTo>
                    <a:pt x="1370" y="115"/>
                    <a:pt x="1372" y="118"/>
                    <a:pt x="1374" y="121"/>
                  </a:cubicBezTo>
                  <a:cubicBezTo>
                    <a:pt x="1376" y="125"/>
                    <a:pt x="1376" y="129"/>
                    <a:pt x="1376" y="13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id="{FB9C1CB8-07B7-4E76-B4B5-06DF0E4081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7" y="3527"/>
              <a:ext cx="660" cy="69"/>
            </a:xfrm>
            <a:custGeom>
              <a:avLst/>
              <a:gdLst>
                <a:gd name="T0" fmla="*/ 23 w 1758"/>
                <a:gd name="T1" fmla="*/ 181 h 183"/>
                <a:gd name="T2" fmla="*/ 65 w 1758"/>
                <a:gd name="T3" fmla="*/ 82 h 183"/>
                <a:gd name="T4" fmla="*/ 5 w 1758"/>
                <a:gd name="T5" fmla="*/ 75 h 183"/>
                <a:gd name="T6" fmla="*/ 72 w 1758"/>
                <a:gd name="T7" fmla="*/ 126 h 183"/>
                <a:gd name="T8" fmla="*/ 232 w 1758"/>
                <a:gd name="T9" fmla="*/ 176 h 183"/>
                <a:gd name="T10" fmla="*/ 205 w 1758"/>
                <a:gd name="T11" fmla="*/ 85 h 183"/>
                <a:gd name="T12" fmla="*/ 138 w 1758"/>
                <a:gd name="T13" fmla="*/ 180 h 183"/>
                <a:gd name="T14" fmla="*/ 154 w 1758"/>
                <a:gd name="T15" fmla="*/ 64 h 183"/>
                <a:gd name="T16" fmla="*/ 358 w 1758"/>
                <a:gd name="T17" fmla="*/ 178 h 183"/>
                <a:gd name="T18" fmla="*/ 267 w 1758"/>
                <a:gd name="T19" fmla="*/ 164 h 183"/>
                <a:gd name="T20" fmla="*/ 340 w 1758"/>
                <a:gd name="T21" fmla="*/ 6 h 183"/>
                <a:gd name="T22" fmla="*/ 293 w 1758"/>
                <a:gd name="T23" fmla="*/ 79 h 183"/>
                <a:gd name="T24" fmla="*/ 339 w 1758"/>
                <a:gd name="T25" fmla="*/ 141 h 183"/>
                <a:gd name="T26" fmla="*/ 544 w 1758"/>
                <a:gd name="T27" fmla="*/ 162 h 183"/>
                <a:gd name="T28" fmla="*/ 469 w 1758"/>
                <a:gd name="T29" fmla="*/ 179 h 183"/>
                <a:gd name="T30" fmla="*/ 491 w 1758"/>
                <a:gd name="T31" fmla="*/ 23 h 183"/>
                <a:gd name="T32" fmla="*/ 558 w 1758"/>
                <a:gd name="T33" fmla="*/ 18 h 183"/>
                <a:gd name="T34" fmla="*/ 706 w 1758"/>
                <a:gd name="T35" fmla="*/ 161 h 183"/>
                <a:gd name="T36" fmla="*/ 689 w 1758"/>
                <a:gd name="T37" fmla="*/ 60 h 183"/>
                <a:gd name="T38" fmla="*/ 631 w 1758"/>
                <a:gd name="T39" fmla="*/ 99 h 183"/>
                <a:gd name="T40" fmla="*/ 818 w 1758"/>
                <a:gd name="T41" fmla="*/ 170 h 183"/>
                <a:gd name="T42" fmla="*/ 748 w 1758"/>
                <a:gd name="T43" fmla="*/ 75 h 183"/>
                <a:gd name="T44" fmla="*/ 769 w 1758"/>
                <a:gd name="T45" fmla="*/ 27 h 183"/>
                <a:gd name="T46" fmla="*/ 817 w 1758"/>
                <a:gd name="T47" fmla="*/ 66 h 183"/>
                <a:gd name="T48" fmla="*/ 816 w 1758"/>
                <a:gd name="T49" fmla="*/ 157 h 183"/>
                <a:gd name="T50" fmla="*/ 840 w 1758"/>
                <a:gd name="T51" fmla="*/ 174 h 183"/>
                <a:gd name="T52" fmla="*/ 860 w 1758"/>
                <a:gd name="T53" fmla="*/ 173 h 183"/>
                <a:gd name="T54" fmla="*/ 964 w 1758"/>
                <a:gd name="T55" fmla="*/ 17 h 183"/>
                <a:gd name="T56" fmla="*/ 929 w 1758"/>
                <a:gd name="T57" fmla="*/ 44 h 183"/>
                <a:gd name="T58" fmla="*/ 929 w 1758"/>
                <a:gd name="T59" fmla="*/ 174 h 183"/>
                <a:gd name="T60" fmla="*/ 888 w 1758"/>
                <a:gd name="T61" fmla="*/ 65 h 183"/>
                <a:gd name="T62" fmla="*/ 953 w 1758"/>
                <a:gd name="T63" fmla="*/ 1 h 183"/>
                <a:gd name="T64" fmla="*/ 989 w 1758"/>
                <a:gd name="T65" fmla="*/ 175 h 183"/>
                <a:gd name="T66" fmla="*/ 1003 w 1758"/>
                <a:gd name="T67" fmla="*/ 58 h 183"/>
                <a:gd name="T68" fmla="*/ 1006 w 1758"/>
                <a:gd name="T69" fmla="*/ 21 h 183"/>
                <a:gd name="T70" fmla="*/ 1037 w 1758"/>
                <a:gd name="T71" fmla="*/ 161 h 183"/>
                <a:gd name="T72" fmla="*/ 1110 w 1758"/>
                <a:gd name="T73" fmla="*/ 66 h 183"/>
                <a:gd name="T74" fmla="*/ 1045 w 1758"/>
                <a:gd name="T75" fmla="*/ 115 h 183"/>
                <a:gd name="T76" fmla="*/ 1112 w 1758"/>
                <a:gd name="T77" fmla="*/ 150 h 183"/>
                <a:gd name="T78" fmla="*/ 1175 w 1758"/>
                <a:gd name="T79" fmla="*/ 176 h 183"/>
                <a:gd name="T80" fmla="*/ 1206 w 1758"/>
                <a:gd name="T81" fmla="*/ 84 h 183"/>
                <a:gd name="T82" fmla="*/ 1141 w 1758"/>
                <a:gd name="T83" fmla="*/ 73 h 183"/>
                <a:gd name="T84" fmla="*/ 1228 w 1758"/>
                <a:gd name="T85" fmla="*/ 171 h 183"/>
                <a:gd name="T86" fmla="*/ 1207 w 1758"/>
                <a:gd name="T87" fmla="*/ 119 h 183"/>
                <a:gd name="T88" fmla="*/ 1276 w 1758"/>
                <a:gd name="T89" fmla="*/ 137 h 183"/>
                <a:gd name="T90" fmla="*/ 1276 w 1758"/>
                <a:gd name="T91" fmla="*/ 26 h 183"/>
                <a:gd name="T92" fmla="*/ 1328 w 1758"/>
                <a:gd name="T93" fmla="*/ 56 h 183"/>
                <a:gd name="T94" fmla="*/ 1325 w 1758"/>
                <a:gd name="T95" fmla="*/ 155 h 183"/>
                <a:gd name="T96" fmla="*/ 1357 w 1758"/>
                <a:gd name="T97" fmla="*/ 173 h 183"/>
                <a:gd name="T98" fmla="*/ 1371 w 1758"/>
                <a:gd name="T99" fmla="*/ 55 h 183"/>
                <a:gd name="T100" fmla="*/ 1374 w 1758"/>
                <a:gd name="T101" fmla="*/ 19 h 183"/>
                <a:gd name="T102" fmla="*/ 1421 w 1758"/>
                <a:gd name="T103" fmla="*/ 69 h 183"/>
                <a:gd name="T104" fmla="*/ 1464 w 1758"/>
                <a:gd name="T105" fmla="*/ 68 h 183"/>
                <a:gd name="T106" fmla="*/ 1497 w 1758"/>
                <a:gd name="T107" fmla="*/ 131 h 183"/>
                <a:gd name="T108" fmla="*/ 1619 w 1758"/>
                <a:gd name="T109" fmla="*/ 102 h 183"/>
                <a:gd name="T110" fmla="*/ 1554 w 1758"/>
                <a:gd name="T111" fmla="*/ 172 h 183"/>
                <a:gd name="T112" fmla="*/ 1560 w 1758"/>
                <a:gd name="T113" fmla="*/ 53 h 183"/>
                <a:gd name="T114" fmla="*/ 1758 w 1758"/>
                <a:gd name="T115" fmla="*/ 137 h 183"/>
                <a:gd name="T116" fmla="*/ 1679 w 1758"/>
                <a:gd name="T117" fmla="*/ 151 h 183"/>
                <a:gd name="T118" fmla="*/ 1738 w 1758"/>
                <a:gd name="T119" fmla="*/ 138 h 183"/>
                <a:gd name="T120" fmla="*/ 1704 w 1758"/>
                <a:gd name="T121" fmla="*/ 52 h 183"/>
                <a:gd name="T122" fmla="*/ 1751 w 1758"/>
                <a:gd name="T123" fmla="*/ 72 h 183"/>
                <a:gd name="T124" fmla="*/ 1703 w 1758"/>
                <a:gd name="T125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58" h="183">
                  <a:moveTo>
                    <a:pt x="92" y="177"/>
                  </a:moveTo>
                  <a:cubicBezTo>
                    <a:pt x="92" y="178"/>
                    <a:pt x="92" y="179"/>
                    <a:pt x="91" y="179"/>
                  </a:cubicBezTo>
                  <a:cubicBezTo>
                    <a:pt x="91" y="180"/>
                    <a:pt x="90" y="180"/>
                    <a:pt x="89" y="181"/>
                  </a:cubicBezTo>
                  <a:cubicBezTo>
                    <a:pt x="87" y="181"/>
                    <a:pt x="86" y="181"/>
                    <a:pt x="83" y="181"/>
                  </a:cubicBezTo>
                  <a:cubicBezTo>
                    <a:pt x="81" y="181"/>
                    <a:pt x="80" y="181"/>
                    <a:pt x="78" y="181"/>
                  </a:cubicBezTo>
                  <a:cubicBezTo>
                    <a:pt x="77" y="180"/>
                    <a:pt x="76" y="180"/>
                    <a:pt x="75" y="179"/>
                  </a:cubicBezTo>
                  <a:cubicBezTo>
                    <a:pt x="75" y="179"/>
                    <a:pt x="75" y="178"/>
                    <a:pt x="75" y="177"/>
                  </a:cubicBezTo>
                  <a:lnTo>
                    <a:pt x="74" y="166"/>
                  </a:lnTo>
                  <a:cubicBezTo>
                    <a:pt x="70" y="171"/>
                    <a:pt x="64" y="175"/>
                    <a:pt x="58" y="178"/>
                  </a:cubicBezTo>
                  <a:cubicBezTo>
                    <a:pt x="52" y="181"/>
                    <a:pt x="46" y="183"/>
                    <a:pt x="39" y="183"/>
                  </a:cubicBezTo>
                  <a:cubicBezTo>
                    <a:pt x="33" y="183"/>
                    <a:pt x="28" y="182"/>
                    <a:pt x="23" y="181"/>
                  </a:cubicBezTo>
                  <a:cubicBezTo>
                    <a:pt x="18" y="179"/>
                    <a:pt x="14" y="177"/>
                    <a:pt x="11" y="174"/>
                  </a:cubicBezTo>
                  <a:cubicBezTo>
                    <a:pt x="7" y="171"/>
                    <a:pt x="5" y="168"/>
                    <a:pt x="3" y="163"/>
                  </a:cubicBezTo>
                  <a:cubicBezTo>
                    <a:pt x="1" y="159"/>
                    <a:pt x="0" y="154"/>
                    <a:pt x="0" y="149"/>
                  </a:cubicBezTo>
                  <a:cubicBezTo>
                    <a:pt x="0" y="142"/>
                    <a:pt x="1" y="137"/>
                    <a:pt x="4" y="132"/>
                  </a:cubicBezTo>
                  <a:cubicBezTo>
                    <a:pt x="6" y="128"/>
                    <a:pt x="10" y="124"/>
                    <a:pt x="15" y="121"/>
                  </a:cubicBezTo>
                  <a:cubicBezTo>
                    <a:pt x="19" y="117"/>
                    <a:pt x="25" y="115"/>
                    <a:pt x="32" y="114"/>
                  </a:cubicBezTo>
                  <a:cubicBezTo>
                    <a:pt x="39" y="112"/>
                    <a:pt x="47" y="111"/>
                    <a:pt x="56" y="111"/>
                  </a:cubicBezTo>
                  <a:lnTo>
                    <a:pt x="71" y="111"/>
                  </a:lnTo>
                  <a:lnTo>
                    <a:pt x="71" y="102"/>
                  </a:lnTo>
                  <a:cubicBezTo>
                    <a:pt x="71" y="98"/>
                    <a:pt x="71" y="94"/>
                    <a:pt x="70" y="91"/>
                  </a:cubicBezTo>
                  <a:cubicBezTo>
                    <a:pt x="69" y="87"/>
                    <a:pt x="68" y="85"/>
                    <a:pt x="65" y="82"/>
                  </a:cubicBezTo>
                  <a:cubicBezTo>
                    <a:pt x="63" y="80"/>
                    <a:pt x="61" y="79"/>
                    <a:pt x="57" y="78"/>
                  </a:cubicBezTo>
                  <a:cubicBezTo>
                    <a:pt x="54" y="76"/>
                    <a:pt x="50" y="76"/>
                    <a:pt x="45" y="76"/>
                  </a:cubicBezTo>
                  <a:cubicBezTo>
                    <a:pt x="40" y="76"/>
                    <a:pt x="36" y="77"/>
                    <a:pt x="32" y="78"/>
                  </a:cubicBezTo>
                  <a:cubicBezTo>
                    <a:pt x="28" y="79"/>
                    <a:pt x="24" y="80"/>
                    <a:pt x="21" y="82"/>
                  </a:cubicBezTo>
                  <a:cubicBezTo>
                    <a:pt x="18" y="83"/>
                    <a:pt x="16" y="85"/>
                    <a:pt x="14" y="86"/>
                  </a:cubicBezTo>
                  <a:cubicBezTo>
                    <a:pt x="12" y="87"/>
                    <a:pt x="10" y="88"/>
                    <a:pt x="9" y="88"/>
                  </a:cubicBezTo>
                  <a:cubicBezTo>
                    <a:pt x="8" y="88"/>
                    <a:pt x="8" y="88"/>
                    <a:pt x="7" y="87"/>
                  </a:cubicBezTo>
                  <a:cubicBezTo>
                    <a:pt x="7" y="87"/>
                    <a:pt x="6" y="86"/>
                    <a:pt x="6" y="86"/>
                  </a:cubicBezTo>
                  <a:cubicBezTo>
                    <a:pt x="6" y="85"/>
                    <a:pt x="5" y="84"/>
                    <a:pt x="5" y="83"/>
                  </a:cubicBezTo>
                  <a:cubicBezTo>
                    <a:pt x="5" y="82"/>
                    <a:pt x="5" y="81"/>
                    <a:pt x="5" y="80"/>
                  </a:cubicBezTo>
                  <a:cubicBezTo>
                    <a:pt x="5" y="78"/>
                    <a:pt x="5" y="76"/>
                    <a:pt x="5" y="75"/>
                  </a:cubicBezTo>
                  <a:cubicBezTo>
                    <a:pt x="6" y="74"/>
                    <a:pt x="6" y="72"/>
                    <a:pt x="7" y="71"/>
                  </a:cubicBezTo>
                  <a:cubicBezTo>
                    <a:pt x="9" y="70"/>
                    <a:pt x="10" y="69"/>
                    <a:pt x="13" y="68"/>
                  </a:cubicBezTo>
                  <a:cubicBezTo>
                    <a:pt x="16" y="66"/>
                    <a:pt x="19" y="65"/>
                    <a:pt x="23" y="63"/>
                  </a:cubicBezTo>
                  <a:cubicBezTo>
                    <a:pt x="26" y="62"/>
                    <a:pt x="30" y="61"/>
                    <a:pt x="34" y="60"/>
                  </a:cubicBezTo>
                  <a:cubicBezTo>
                    <a:pt x="39" y="60"/>
                    <a:pt x="43" y="59"/>
                    <a:pt x="47" y="59"/>
                  </a:cubicBezTo>
                  <a:cubicBezTo>
                    <a:pt x="55" y="59"/>
                    <a:pt x="62" y="60"/>
                    <a:pt x="68" y="62"/>
                  </a:cubicBezTo>
                  <a:cubicBezTo>
                    <a:pt x="74" y="64"/>
                    <a:pt x="78" y="66"/>
                    <a:pt x="82" y="70"/>
                  </a:cubicBezTo>
                  <a:cubicBezTo>
                    <a:pt x="85" y="73"/>
                    <a:pt x="88" y="78"/>
                    <a:pt x="89" y="83"/>
                  </a:cubicBezTo>
                  <a:cubicBezTo>
                    <a:pt x="91" y="88"/>
                    <a:pt x="92" y="94"/>
                    <a:pt x="92" y="101"/>
                  </a:cubicBezTo>
                  <a:lnTo>
                    <a:pt x="92" y="177"/>
                  </a:lnTo>
                  <a:close/>
                  <a:moveTo>
                    <a:pt x="72" y="126"/>
                  </a:moveTo>
                  <a:lnTo>
                    <a:pt x="54" y="126"/>
                  </a:lnTo>
                  <a:cubicBezTo>
                    <a:pt x="48" y="126"/>
                    <a:pt x="43" y="127"/>
                    <a:pt x="39" y="128"/>
                  </a:cubicBezTo>
                  <a:cubicBezTo>
                    <a:pt x="35" y="128"/>
                    <a:pt x="32" y="130"/>
                    <a:pt x="29" y="132"/>
                  </a:cubicBezTo>
                  <a:cubicBezTo>
                    <a:pt x="26" y="134"/>
                    <a:pt x="24" y="136"/>
                    <a:pt x="23" y="139"/>
                  </a:cubicBezTo>
                  <a:cubicBezTo>
                    <a:pt x="21" y="141"/>
                    <a:pt x="21" y="144"/>
                    <a:pt x="21" y="148"/>
                  </a:cubicBezTo>
                  <a:cubicBezTo>
                    <a:pt x="21" y="154"/>
                    <a:pt x="23" y="158"/>
                    <a:pt x="27" y="162"/>
                  </a:cubicBezTo>
                  <a:cubicBezTo>
                    <a:pt x="30" y="165"/>
                    <a:pt x="35" y="167"/>
                    <a:pt x="42" y="167"/>
                  </a:cubicBezTo>
                  <a:cubicBezTo>
                    <a:pt x="48" y="167"/>
                    <a:pt x="53" y="165"/>
                    <a:pt x="57" y="162"/>
                  </a:cubicBezTo>
                  <a:cubicBezTo>
                    <a:pt x="62" y="160"/>
                    <a:pt x="67" y="155"/>
                    <a:pt x="72" y="150"/>
                  </a:cubicBezTo>
                  <a:lnTo>
                    <a:pt x="72" y="126"/>
                  </a:lnTo>
                  <a:close/>
                  <a:moveTo>
                    <a:pt x="232" y="176"/>
                  </a:moveTo>
                  <a:cubicBezTo>
                    <a:pt x="232" y="177"/>
                    <a:pt x="232" y="177"/>
                    <a:pt x="232" y="178"/>
                  </a:cubicBezTo>
                  <a:cubicBezTo>
                    <a:pt x="232" y="178"/>
                    <a:pt x="231" y="179"/>
                    <a:pt x="230" y="179"/>
                  </a:cubicBezTo>
                  <a:cubicBezTo>
                    <a:pt x="230" y="179"/>
                    <a:pt x="229" y="180"/>
                    <a:pt x="227" y="180"/>
                  </a:cubicBezTo>
                  <a:cubicBezTo>
                    <a:pt x="226" y="180"/>
                    <a:pt x="224" y="180"/>
                    <a:pt x="222" y="180"/>
                  </a:cubicBezTo>
                  <a:cubicBezTo>
                    <a:pt x="220" y="180"/>
                    <a:pt x="218" y="180"/>
                    <a:pt x="217" y="180"/>
                  </a:cubicBezTo>
                  <a:cubicBezTo>
                    <a:pt x="216" y="180"/>
                    <a:pt x="215" y="180"/>
                    <a:pt x="214" y="179"/>
                  </a:cubicBezTo>
                  <a:cubicBezTo>
                    <a:pt x="213" y="179"/>
                    <a:pt x="213" y="178"/>
                    <a:pt x="212" y="178"/>
                  </a:cubicBezTo>
                  <a:cubicBezTo>
                    <a:pt x="212" y="178"/>
                    <a:pt x="212" y="177"/>
                    <a:pt x="212" y="176"/>
                  </a:cubicBezTo>
                  <a:lnTo>
                    <a:pt x="211" y="110"/>
                  </a:lnTo>
                  <a:cubicBezTo>
                    <a:pt x="211" y="104"/>
                    <a:pt x="211" y="99"/>
                    <a:pt x="210" y="95"/>
                  </a:cubicBezTo>
                  <a:cubicBezTo>
                    <a:pt x="209" y="91"/>
                    <a:pt x="207" y="88"/>
                    <a:pt x="205" y="85"/>
                  </a:cubicBezTo>
                  <a:cubicBezTo>
                    <a:pt x="203" y="82"/>
                    <a:pt x="201" y="80"/>
                    <a:pt x="198" y="78"/>
                  </a:cubicBezTo>
                  <a:cubicBezTo>
                    <a:pt x="195" y="77"/>
                    <a:pt x="191" y="76"/>
                    <a:pt x="187" y="76"/>
                  </a:cubicBezTo>
                  <a:cubicBezTo>
                    <a:pt x="182" y="76"/>
                    <a:pt x="177" y="78"/>
                    <a:pt x="172" y="82"/>
                  </a:cubicBezTo>
                  <a:cubicBezTo>
                    <a:pt x="167" y="85"/>
                    <a:pt x="161" y="91"/>
                    <a:pt x="156" y="98"/>
                  </a:cubicBezTo>
                  <a:lnTo>
                    <a:pt x="156" y="177"/>
                  </a:lnTo>
                  <a:cubicBezTo>
                    <a:pt x="156" y="177"/>
                    <a:pt x="156" y="178"/>
                    <a:pt x="156" y="178"/>
                  </a:cubicBezTo>
                  <a:cubicBezTo>
                    <a:pt x="155" y="179"/>
                    <a:pt x="155" y="179"/>
                    <a:pt x="154" y="180"/>
                  </a:cubicBezTo>
                  <a:cubicBezTo>
                    <a:pt x="153" y="180"/>
                    <a:pt x="152" y="180"/>
                    <a:pt x="151" y="180"/>
                  </a:cubicBezTo>
                  <a:cubicBezTo>
                    <a:pt x="150" y="180"/>
                    <a:pt x="148" y="181"/>
                    <a:pt x="146" y="181"/>
                  </a:cubicBezTo>
                  <a:cubicBezTo>
                    <a:pt x="144" y="181"/>
                    <a:pt x="142" y="181"/>
                    <a:pt x="141" y="180"/>
                  </a:cubicBezTo>
                  <a:cubicBezTo>
                    <a:pt x="139" y="180"/>
                    <a:pt x="138" y="180"/>
                    <a:pt x="138" y="180"/>
                  </a:cubicBezTo>
                  <a:cubicBezTo>
                    <a:pt x="137" y="179"/>
                    <a:pt x="136" y="179"/>
                    <a:pt x="136" y="178"/>
                  </a:cubicBezTo>
                  <a:cubicBezTo>
                    <a:pt x="136" y="178"/>
                    <a:pt x="136" y="177"/>
                    <a:pt x="136" y="177"/>
                  </a:cubicBezTo>
                  <a:lnTo>
                    <a:pt x="135" y="64"/>
                  </a:lnTo>
                  <a:cubicBezTo>
                    <a:pt x="135" y="64"/>
                    <a:pt x="135" y="63"/>
                    <a:pt x="135" y="63"/>
                  </a:cubicBezTo>
                  <a:cubicBezTo>
                    <a:pt x="136" y="62"/>
                    <a:pt x="136" y="62"/>
                    <a:pt x="137" y="61"/>
                  </a:cubicBezTo>
                  <a:cubicBezTo>
                    <a:pt x="138" y="61"/>
                    <a:pt x="138" y="61"/>
                    <a:pt x="140" y="61"/>
                  </a:cubicBezTo>
                  <a:cubicBezTo>
                    <a:pt x="141" y="60"/>
                    <a:pt x="142" y="60"/>
                    <a:pt x="144" y="60"/>
                  </a:cubicBezTo>
                  <a:cubicBezTo>
                    <a:pt x="146" y="60"/>
                    <a:pt x="148" y="60"/>
                    <a:pt x="149" y="60"/>
                  </a:cubicBezTo>
                  <a:cubicBezTo>
                    <a:pt x="150" y="61"/>
                    <a:pt x="151" y="61"/>
                    <a:pt x="152" y="61"/>
                  </a:cubicBezTo>
                  <a:cubicBezTo>
                    <a:pt x="152" y="62"/>
                    <a:pt x="153" y="62"/>
                    <a:pt x="153" y="62"/>
                  </a:cubicBezTo>
                  <a:cubicBezTo>
                    <a:pt x="153" y="63"/>
                    <a:pt x="154" y="63"/>
                    <a:pt x="154" y="64"/>
                  </a:cubicBezTo>
                  <a:lnTo>
                    <a:pt x="154" y="79"/>
                  </a:lnTo>
                  <a:cubicBezTo>
                    <a:pt x="160" y="72"/>
                    <a:pt x="166" y="67"/>
                    <a:pt x="172" y="63"/>
                  </a:cubicBezTo>
                  <a:cubicBezTo>
                    <a:pt x="179" y="60"/>
                    <a:pt x="185" y="58"/>
                    <a:pt x="191" y="58"/>
                  </a:cubicBezTo>
                  <a:cubicBezTo>
                    <a:pt x="199" y="58"/>
                    <a:pt x="205" y="59"/>
                    <a:pt x="210" y="62"/>
                  </a:cubicBezTo>
                  <a:cubicBezTo>
                    <a:pt x="216" y="65"/>
                    <a:pt x="220" y="68"/>
                    <a:pt x="223" y="72"/>
                  </a:cubicBezTo>
                  <a:cubicBezTo>
                    <a:pt x="226" y="76"/>
                    <a:pt x="228" y="81"/>
                    <a:pt x="230" y="87"/>
                  </a:cubicBezTo>
                  <a:cubicBezTo>
                    <a:pt x="231" y="93"/>
                    <a:pt x="232" y="100"/>
                    <a:pt x="232" y="108"/>
                  </a:cubicBezTo>
                  <a:lnTo>
                    <a:pt x="232" y="176"/>
                  </a:lnTo>
                  <a:close/>
                  <a:moveTo>
                    <a:pt x="360" y="175"/>
                  </a:moveTo>
                  <a:cubicBezTo>
                    <a:pt x="360" y="176"/>
                    <a:pt x="360" y="177"/>
                    <a:pt x="360" y="177"/>
                  </a:cubicBezTo>
                  <a:cubicBezTo>
                    <a:pt x="359" y="178"/>
                    <a:pt x="359" y="178"/>
                    <a:pt x="358" y="178"/>
                  </a:cubicBezTo>
                  <a:cubicBezTo>
                    <a:pt x="357" y="179"/>
                    <a:pt x="356" y="179"/>
                    <a:pt x="355" y="179"/>
                  </a:cubicBezTo>
                  <a:cubicBezTo>
                    <a:pt x="354" y="179"/>
                    <a:pt x="353" y="179"/>
                    <a:pt x="351" y="179"/>
                  </a:cubicBezTo>
                  <a:cubicBezTo>
                    <a:pt x="349" y="179"/>
                    <a:pt x="348" y="179"/>
                    <a:pt x="347" y="179"/>
                  </a:cubicBezTo>
                  <a:cubicBezTo>
                    <a:pt x="345" y="179"/>
                    <a:pt x="344" y="179"/>
                    <a:pt x="344" y="178"/>
                  </a:cubicBezTo>
                  <a:cubicBezTo>
                    <a:pt x="343" y="178"/>
                    <a:pt x="342" y="178"/>
                    <a:pt x="342" y="177"/>
                  </a:cubicBezTo>
                  <a:cubicBezTo>
                    <a:pt x="342" y="177"/>
                    <a:pt x="342" y="176"/>
                    <a:pt x="342" y="176"/>
                  </a:cubicBezTo>
                  <a:lnTo>
                    <a:pt x="341" y="161"/>
                  </a:lnTo>
                  <a:cubicBezTo>
                    <a:pt x="336" y="167"/>
                    <a:pt x="329" y="172"/>
                    <a:pt x="323" y="176"/>
                  </a:cubicBezTo>
                  <a:cubicBezTo>
                    <a:pt x="317" y="179"/>
                    <a:pt x="310" y="181"/>
                    <a:pt x="302" y="181"/>
                  </a:cubicBezTo>
                  <a:cubicBezTo>
                    <a:pt x="294" y="181"/>
                    <a:pt x="287" y="180"/>
                    <a:pt x="281" y="177"/>
                  </a:cubicBezTo>
                  <a:cubicBezTo>
                    <a:pt x="275" y="173"/>
                    <a:pt x="270" y="169"/>
                    <a:pt x="267" y="164"/>
                  </a:cubicBezTo>
                  <a:cubicBezTo>
                    <a:pt x="263" y="158"/>
                    <a:pt x="260" y="152"/>
                    <a:pt x="259" y="144"/>
                  </a:cubicBezTo>
                  <a:cubicBezTo>
                    <a:pt x="257" y="137"/>
                    <a:pt x="256" y="129"/>
                    <a:pt x="256" y="121"/>
                  </a:cubicBezTo>
                  <a:cubicBezTo>
                    <a:pt x="256" y="112"/>
                    <a:pt x="257" y="103"/>
                    <a:pt x="259" y="95"/>
                  </a:cubicBezTo>
                  <a:cubicBezTo>
                    <a:pt x="261" y="87"/>
                    <a:pt x="264" y="81"/>
                    <a:pt x="268" y="75"/>
                  </a:cubicBezTo>
                  <a:cubicBezTo>
                    <a:pt x="272" y="69"/>
                    <a:pt x="277" y="65"/>
                    <a:pt x="283" y="62"/>
                  </a:cubicBezTo>
                  <a:cubicBezTo>
                    <a:pt x="289" y="59"/>
                    <a:pt x="296" y="58"/>
                    <a:pt x="304" y="58"/>
                  </a:cubicBezTo>
                  <a:cubicBezTo>
                    <a:pt x="311" y="58"/>
                    <a:pt x="317" y="59"/>
                    <a:pt x="322" y="62"/>
                  </a:cubicBezTo>
                  <a:cubicBezTo>
                    <a:pt x="328" y="65"/>
                    <a:pt x="333" y="69"/>
                    <a:pt x="339" y="74"/>
                  </a:cubicBezTo>
                  <a:lnTo>
                    <a:pt x="338" y="9"/>
                  </a:lnTo>
                  <a:cubicBezTo>
                    <a:pt x="338" y="8"/>
                    <a:pt x="338" y="8"/>
                    <a:pt x="339" y="7"/>
                  </a:cubicBezTo>
                  <a:cubicBezTo>
                    <a:pt x="339" y="7"/>
                    <a:pt x="339" y="6"/>
                    <a:pt x="340" y="6"/>
                  </a:cubicBezTo>
                  <a:cubicBezTo>
                    <a:pt x="341" y="6"/>
                    <a:pt x="342" y="6"/>
                    <a:pt x="344" y="5"/>
                  </a:cubicBezTo>
                  <a:cubicBezTo>
                    <a:pt x="345" y="5"/>
                    <a:pt x="346" y="5"/>
                    <a:pt x="348" y="5"/>
                  </a:cubicBezTo>
                  <a:cubicBezTo>
                    <a:pt x="351" y="5"/>
                    <a:pt x="352" y="5"/>
                    <a:pt x="354" y="5"/>
                  </a:cubicBezTo>
                  <a:cubicBezTo>
                    <a:pt x="355" y="5"/>
                    <a:pt x="356" y="6"/>
                    <a:pt x="357" y="6"/>
                  </a:cubicBezTo>
                  <a:cubicBezTo>
                    <a:pt x="357" y="6"/>
                    <a:pt x="358" y="7"/>
                    <a:pt x="358" y="7"/>
                  </a:cubicBezTo>
                  <a:cubicBezTo>
                    <a:pt x="359" y="8"/>
                    <a:pt x="359" y="8"/>
                    <a:pt x="359" y="9"/>
                  </a:cubicBezTo>
                  <a:lnTo>
                    <a:pt x="360" y="175"/>
                  </a:lnTo>
                  <a:close/>
                  <a:moveTo>
                    <a:pt x="339" y="96"/>
                  </a:moveTo>
                  <a:cubicBezTo>
                    <a:pt x="333" y="90"/>
                    <a:pt x="328" y="84"/>
                    <a:pt x="322" y="81"/>
                  </a:cubicBezTo>
                  <a:cubicBezTo>
                    <a:pt x="317" y="77"/>
                    <a:pt x="312" y="75"/>
                    <a:pt x="306" y="75"/>
                  </a:cubicBezTo>
                  <a:cubicBezTo>
                    <a:pt x="301" y="75"/>
                    <a:pt x="296" y="77"/>
                    <a:pt x="293" y="79"/>
                  </a:cubicBezTo>
                  <a:cubicBezTo>
                    <a:pt x="289" y="82"/>
                    <a:pt x="286" y="85"/>
                    <a:pt x="284" y="89"/>
                  </a:cubicBezTo>
                  <a:cubicBezTo>
                    <a:pt x="282" y="93"/>
                    <a:pt x="280" y="98"/>
                    <a:pt x="279" y="103"/>
                  </a:cubicBezTo>
                  <a:cubicBezTo>
                    <a:pt x="278" y="108"/>
                    <a:pt x="277" y="113"/>
                    <a:pt x="277" y="119"/>
                  </a:cubicBezTo>
                  <a:cubicBezTo>
                    <a:pt x="278" y="124"/>
                    <a:pt x="278" y="130"/>
                    <a:pt x="279" y="135"/>
                  </a:cubicBezTo>
                  <a:cubicBezTo>
                    <a:pt x="280" y="141"/>
                    <a:pt x="281" y="146"/>
                    <a:pt x="284" y="150"/>
                  </a:cubicBezTo>
                  <a:cubicBezTo>
                    <a:pt x="286" y="154"/>
                    <a:pt x="289" y="157"/>
                    <a:pt x="292" y="160"/>
                  </a:cubicBezTo>
                  <a:cubicBezTo>
                    <a:pt x="296" y="162"/>
                    <a:pt x="300" y="164"/>
                    <a:pt x="306" y="164"/>
                  </a:cubicBezTo>
                  <a:cubicBezTo>
                    <a:pt x="308" y="164"/>
                    <a:pt x="311" y="163"/>
                    <a:pt x="314" y="162"/>
                  </a:cubicBezTo>
                  <a:cubicBezTo>
                    <a:pt x="316" y="162"/>
                    <a:pt x="319" y="160"/>
                    <a:pt x="321" y="159"/>
                  </a:cubicBezTo>
                  <a:cubicBezTo>
                    <a:pt x="324" y="157"/>
                    <a:pt x="327" y="155"/>
                    <a:pt x="330" y="152"/>
                  </a:cubicBezTo>
                  <a:cubicBezTo>
                    <a:pt x="333" y="149"/>
                    <a:pt x="336" y="146"/>
                    <a:pt x="339" y="141"/>
                  </a:cubicBezTo>
                  <a:lnTo>
                    <a:pt x="339" y="96"/>
                  </a:lnTo>
                  <a:close/>
                  <a:moveTo>
                    <a:pt x="580" y="168"/>
                  </a:moveTo>
                  <a:cubicBezTo>
                    <a:pt x="580" y="170"/>
                    <a:pt x="580" y="172"/>
                    <a:pt x="579" y="173"/>
                  </a:cubicBezTo>
                  <a:cubicBezTo>
                    <a:pt x="579" y="174"/>
                    <a:pt x="578" y="175"/>
                    <a:pt x="577" y="176"/>
                  </a:cubicBezTo>
                  <a:cubicBezTo>
                    <a:pt x="576" y="176"/>
                    <a:pt x="575" y="177"/>
                    <a:pt x="574" y="177"/>
                  </a:cubicBezTo>
                  <a:cubicBezTo>
                    <a:pt x="573" y="178"/>
                    <a:pt x="572" y="178"/>
                    <a:pt x="571" y="178"/>
                  </a:cubicBezTo>
                  <a:lnTo>
                    <a:pt x="564" y="178"/>
                  </a:lnTo>
                  <a:cubicBezTo>
                    <a:pt x="561" y="178"/>
                    <a:pt x="559" y="178"/>
                    <a:pt x="558" y="177"/>
                  </a:cubicBezTo>
                  <a:cubicBezTo>
                    <a:pt x="556" y="177"/>
                    <a:pt x="554" y="176"/>
                    <a:pt x="553" y="175"/>
                  </a:cubicBezTo>
                  <a:cubicBezTo>
                    <a:pt x="551" y="173"/>
                    <a:pt x="550" y="172"/>
                    <a:pt x="548" y="170"/>
                  </a:cubicBezTo>
                  <a:cubicBezTo>
                    <a:pt x="547" y="168"/>
                    <a:pt x="545" y="165"/>
                    <a:pt x="544" y="162"/>
                  </a:cubicBezTo>
                  <a:lnTo>
                    <a:pt x="494" y="70"/>
                  </a:lnTo>
                  <a:cubicBezTo>
                    <a:pt x="491" y="65"/>
                    <a:pt x="488" y="60"/>
                    <a:pt x="486" y="55"/>
                  </a:cubicBezTo>
                  <a:cubicBezTo>
                    <a:pt x="483" y="50"/>
                    <a:pt x="481" y="45"/>
                    <a:pt x="478" y="40"/>
                  </a:cubicBezTo>
                  <a:lnTo>
                    <a:pt x="478" y="40"/>
                  </a:lnTo>
                  <a:cubicBezTo>
                    <a:pt x="478" y="46"/>
                    <a:pt x="479" y="52"/>
                    <a:pt x="479" y="58"/>
                  </a:cubicBezTo>
                  <a:cubicBezTo>
                    <a:pt x="479" y="65"/>
                    <a:pt x="479" y="71"/>
                    <a:pt x="479" y="77"/>
                  </a:cubicBezTo>
                  <a:lnTo>
                    <a:pt x="479" y="175"/>
                  </a:lnTo>
                  <a:cubicBezTo>
                    <a:pt x="479" y="175"/>
                    <a:pt x="479" y="176"/>
                    <a:pt x="479" y="176"/>
                  </a:cubicBezTo>
                  <a:cubicBezTo>
                    <a:pt x="479" y="177"/>
                    <a:pt x="478" y="177"/>
                    <a:pt x="477" y="178"/>
                  </a:cubicBezTo>
                  <a:cubicBezTo>
                    <a:pt x="476" y="178"/>
                    <a:pt x="475" y="178"/>
                    <a:pt x="474" y="178"/>
                  </a:cubicBezTo>
                  <a:cubicBezTo>
                    <a:pt x="472" y="179"/>
                    <a:pt x="471" y="179"/>
                    <a:pt x="469" y="179"/>
                  </a:cubicBezTo>
                  <a:cubicBezTo>
                    <a:pt x="467" y="179"/>
                    <a:pt x="465" y="179"/>
                    <a:pt x="463" y="178"/>
                  </a:cubicBezTo>
                  <a:cubicBezTo>
                    <a:pt x="462" y="178"/>
                    <a:pt x="461" y="178"/>
                    <a:pt x="460" y="178"/>
                  </a:cubicBezTo>
                  <a:cubicBezTo>
                    <a:pt x="459" y="177"/>
                    <a:pt x="459" y="177"/>
                    <a:pt x="458" y="176"/>
                  </a:cubicBezTo>
                  <a:cubicBezTo>
                    <a:pt x="458" y="176"/>
                    <a:pt x="458" y="175"/>
                    <a:pt x="458" y="175"/>
                  </a:cubicBezTo>
                  <a:lnTo>
                    <a:pt x="457" y="26"/>
                  </a:lnTo>
                  <a:cubicBezTo>
                    <a:pt x="457" y="22"/>
                    <a:pt x="458" y="20"/>
                    <a:pt x="460" y="18"/>
                  </a:cubicBezTo>
                  <a:cubicBezTo>
                    <a:pt x="462" y="17"/>
                    <a:pt x="464" y="16"/>
                    <a:pt x="466" y="16"/>
                  </a:cubicBezTo>
                  <a:lnTo>
                    <a:pt x="477" y="16"/>
                  </a:lnTo>
                  <a:cubicBezTo>
                    <a:pt x="479" y="16"/>
                    <a:pt x="481" y="16"/>
                    <a:pt x="483" y="17"/>
                  </a:cubicBezTo>
                  <a:cubicBezTo>
                    <a:pt x="485" y="17"/>
                    <a:pt x="486" y="18"/>
                    <a:pt x="487" y="19"/>
                  </a:cubicBezTo>
                  <a:cubicBezTo>
                    <a:pt x="489" y="20"/>
                    <a:pt x="490" y="21"/>
                    <a:pt x="491" y="23"/>
                  </a:cubicBezTo>
                  <a:cubicBezTo>
                    <a:pt x="493" y="24"/>
                    <a:pt x="494" y="27"/>
                    <a:pt x="495" y="29"/>
                  </a:cubicBezTo>
                  <a:lnTo>
                    <a:pt x="534" y="100"/>
                  </a:lnTo>
                  <a:cubicBezTo>
                    <a:pt x="536" y="104"/>
                    <a:pt x="538" y="108"/>
                    <a:pt x="540" y="113"/>
                  </a:cubicBezTo>
                  <a:cubicBezTo>
                    <a:pt x="543" y="117"/>
                    <a:pt x="545" y="121"/>
                    <a:pt x="547" y="125"/>
                  </a:cubicBezTo>
                  <a:cubicBezTo>
                    <a:pt x="549" y="129"/>
                    <a:pt x="551" y="133"/>
                    <a:pt x="553" y="137"/>
                  </a:cubicBezTo>
                  <a:cubicBezTo>
                    <a:pt x="555" y="140"/>
                    <a:pt x="557" y="144"/>
                    <a:pt x="559" y="148"/>
                  </a:cubicBezTo>
                  <a:lnTo>
                    <a:pt x="559" y="148"/>
                  </a:lnTo>
                  <a:cubicBezTo>
                    <a:pt x="559" y="142"/>
                    <a:pt x="559" y="135"/>
                    <a:pt x="558" y="128"/>
                  </a:cubicBezTo>
                  <a:cubicBezTo>
                    <a:pt x="558" y="120"/>
                    <a:pt x="558" y="114"/>
                    <a:pt x="558" y="107"/>
                  </a:cubicBezTo>
                  <a:lnTo>
                    <a:pt x="558" y="19"/>
                  </a:lnTo>
                  <a:cubicBezTo>
                    <a:pt x="558" y="19"/>
                    <a:pt x="558" y="18"/>
                    <a:pt x="558" y="18"/>
                  </a:cubicBezTo>
                  <a:cubicBezTo>
                    <a:pt x="559" y="17"/>
                    <a:pt x="559" y="17"/>
                    <a:pt x="560" y="16"/>
                  </a:cubicBezTo>
                  <a:cubicBezTo>
                    <a:pt x="561" y="16"/>
                    <a:pt x="562" y="16"/>
                    <a:pt x="563" y="16"/>
                  </a:cubicBezTo>
                  <a:cubicBezTo>
                    <a:pt x="565" y="15"/>
                    <a:pt x="567" y="15"/>
                    <a:pt x="569" y="15"/>
                  </a:cubicBezTo>
                  <a:cubicBezTo>
                    <a:pt x="571" y="15"/>
                    <a:pt x="572" y="15"/>
                    <a:pt x="574" y="15"/>
                  </a:cubicBezTo>
                  <a:cubicBezTo>
                    <a:pt x="575" y="16"/>
                    <a:pt x="576" y="16"/>
                    <a:pt x="577" y="16"/>
                  </a:cubicBezTo>
                  <a:cubicBezTo>
                    <a:pt x="578" y="17"/>
                    <a:pt x="578" y="17"/>
                    <a:pt x="579" y="18"/>
                  </a:cubicBezTo>
                  <a:cubicBezTo>
                    <a:pt x="579" y="18"/>
                    <a:pt x="579" y="19"/>
                    <a:pt x="579" y="19"/>
                  </a:cubicBezTo>
                  <a:lnTo>
                    <a:pt x="580" y="168"/>
                  </a:lnTo>
                  <a:close/>
                  <a:moveTo>
                    <a:pt x="720" y="116"/>
                  </a:moveTo>
                  <a:cubicBezTo>
                    <a:pt x="720" y="125"/>
                    <a:pt x="719" y="133"/>
                    <a:pt x="716" y="141"/>
                  </a:cubicBezTo>
                  <a:cubicBezTo>
                    <a:pt x="714" y="149"/>
                    <a:pt x="710" y="156"/>
                    <a:pt x="706" y="161"/>
                  </a:cubicBezTo>
                  <a:cubicBezTo>
                    <a:pt x="701" y="167"/>
                    <a:pt x="695" y="171"/>
                    <a:pt x="688" y="174"/>
                  </a:cubicBezTo>
                  <a:cubicBezTo>
                    <a:pt x="681" y="178"/>
                    <a:pt x="672" y="179"/>
                    <a:pt x="663" y="179"/>
                  </a:cubicBezTo>
                  <a:cubicBezTo>
                    <a:pt x="653" y="179"/>
                    <a:pt x="645" y="178"/>
                    <a:pt x="639" y="175"/>
                  </a:cubicBezTo>
                  <a:cubicBezTo>
                    <a:pt x="632" y="172"/>
                    <a:pt x="626" y="169"/>
                    <a:pt x="621" y="163"/>
                  </a:cubicBezTo>
                  <a:cubicBezTo>
                    <a:pt x="617" y="158"/>
                    <a:pt x="613" y="152"/>
                    <a:pt x="611" y="144"/>
                  </a:cubicBezTo>
                  <a:cubicBezTo>
                    <a:pt x="609" y="137"/>
                    <a:pt x="607" y="128"/>
                    <a:pt x="607" y="119"/>
                  </a:cubicBezTo>
                  <a:cubicBezTo>
                    <a:pt x="607" y="110"/>
                    <a:pt x="608" y="101"/>
                    <a:pt x="611" y="93"/>
                  </a:cubicBezTo>
                  <a:cubicBezTo>
                    <a:pt x="613" y="86"/>
                    <a:pt x="617" y="79"/>
                    <a:pt x="621" y="73"/>
                  </a:cubicBezTo>
                  <a:cubicBezTo>
                    <a:pt x="626" y="68"/>
                    <a:pt x="632" y="63"/>
                    <a:pt x="639" y="60"/>
                  </a:cubicBezTo>
                  <a:cubicBezTo>
                    <a:pt x="646" y="57"/>
                    <a:pt x="655" y="56"/>
                    <a:pt x="664" y="56"/>
                  </a:cubicBezTo>
                  <a:cubicBezTo>
                    <a:pt x="674" y="55"/>
                    <a:pt x="682" y="57"/>
                    <a:pt x="689" y="60"/>
                  </a:cubicBezTo>
                  <a:cubicBezTo>
                    <a:pt x="695" y="62"/>
                    <a:pt x="701" y="66"/>
                    <a:pt x="706" y="71"/>
                  </a:cubicBezTo>
                  <a:cubicBezTo>
                    <a:pt x="710" y="77"/>
                    <a:pt x="714" y="83"/>
                    <a:pt x="716" y="90"/>
                  </a:cubicBezTo>
                  <a:cubicBezTo>
                    <a:pt x="719" y="98"/>
                    <a:pt x="720" y="106"/>
                    <a:pt x="720" y="116"/>
                  </a:cubicBezTo>
                  <a:close/>
                  <a:moveTo>
                    <a:pt x="698" y="117"/>
                  </a:moveTo>
                  <a:cubicBezTo>
                    <a:pt x="698" y="111"/>
                    <a:pt x="698" y="106"/>
                    <a:pt x="697" y="100"/>
                  </a:cubicBezTo>
                  <a:cubicBezTo>
                    <a:pt x="696" y="95"/>
                    <a:pt x="694" y="90"/>
                    <a:pt x="691" y="86"/>
                  </a:cubicBezTo>
                  <a:cubicBezTo>
                    <a:pt x="688" y="82"/>
                    <a:pt x="685" y="79"/>
                    <a:pt x="680" y="76"/>
                  </a:cubicBezTo>
                  <a:cubicBezTo>
                    <a:pt x="676" y="74"/>
                    <a:pt x="670" y="73"/>
                    <a:pt x="664" y="73"/>
                  </a:cubicBezTo>
                  <a:cubicBezTo>
                    <a:pt x="658" y="73"/>
                    <a:pt x="652" y="74"/>
                    <a:pt x="648" y="76"/>
                  </a:cubicBezTo>
                  <a:cubicBezTo>
                    <a:pt x="643" y="78"/>
                    <a:pt x="640" y="81"/>
                    <a:pt x="637" y="85"/>
                  </a:cubicBezTo>
                  <a:cubicBezTo>
                    <a:pt x="634" y="89"/>
                    <a:pt x="632" y="94"/>
                    <a:pt x="631" y="99"/>
                  </a:cubicBezTo>
                  <a:cubicBezTo>
                    <a:pt x="629" y="105"/>
                    <a:pt x="629" y="111"/>
                    <a:pt x="629" y="117"/>
                  </a:cubicBezTo>
                  <a:cubicBezTo>
                    <a:pt x="629" y="123"/>
                    <a:pt x="629" y="129"/>
                    <a:pt x="631" y="135"/>
                  </a:cubicBezTo>
                  <a:cubicBezTo>
                    <a:pt x="632" y="140"/>
                    <a:pt x="634" y="145"/>
                    <a:pt x="636" y="149"/>
                  </a:cubicBezTo>
                  <a:cubicBezTo>
                    <a:pt x="639" y="153"/>
                    <a:pt x="643" y="156"/>
                    <a:pt x="647" y="158"/>
                  </a:cubicBezTo>
                  <a:cubicBezTo>
                    <a:pt x="651" y="161"/>
                    <a:pt x="657" y="162"/>
                    <a:pt x="664" y="162"/>
                  </a:cubicBezTo>
                  <a:cubicBezTo>
                    <a:pt x="670" y="162"/>
                    <a:pt x="675" y="161"/>
                    <a:pt x="679" y="158"/>
                  </a:cubicBezTo>
                  <a:cubicBezTo>
                    <a:pt x="684" y="156"/>
                    <a:pt x="688" y="153"/>
                    <a:pt x="690" y="149"/>
                  </a:cubicBezTo>
                  <a:cubicBezTo>
                    <a:pt x="693" y="145"/>
                    <a:pt x="695" y="141"/>
                    <a:pt x="697" y="135"/>
                  </a:cubicBezTo>
                  <a:cubicBezTo>
                    <a:pt x="698" y="130"/>
                    <a:pt x="699" y="124"/>
                    <a:pt x="698" y="117"/>
                  </a:cubicBezTo>
                  <a:close/>
                  <a:moveTo>
                    <a:pt x="818" y="165"/>
                  </a:moveTo>
                  <a:cubicBezTo>
                    <a:pt x="818" y="167"/>
                    <a:pt x="818" y="169"/>
                    <a:pt x="818" y="170"/>
                  </a:cubicBezTo>
                  <a:cubicBezTo>
                    <a:pt x="817" y="172"/>
                    <a:pt x="817" y="173"/>
                    <a:pt x="816" y="173"/>
                  </a:cubicBezTo>
                  <a:cubicBezTo>
                    <a:pt x="815" y="174"/>
                    <a:pt x="814" y="175"/>
                    <a:pt x="813" y="175"/>
                  </a:cubicBezTo>
                  <a:cubicBezTo>
                    <a:pt x="812" y="176"/>
                    <a:pt x="810" y="176"/>
                    <a:pt x="809" y="177"/>
                  </a:cubicBezTo>
                  <a:cubicBezTo>
                    <a:pt x="807" y="177"/>
                    <a:pt x="805" y="177"/>
                    <a:pt x="803" y="178"/>
                  </a:cubicBezTo>
                  <a:cubicBezTo>
                    <a:pt x="801" y="178"/>
                    <a:pt x="799" y="178"/>
                    <a:pt x="797" y="178"/>
                  </a:cubicBezTo>
                  <a:cubicBezTo>
                    <a:pt x="791" y="178"/>
                    <a:pt x="786" y="177"/>
                    <a:pt x="782" y="176"/>
                  </a:cubicBezTo>
                  <a:cubicBezTo>
                    <a:pt x="778" y="174"/>
                    <a:pt x="775" y="172"/>
                    <a:pt x="772" y="169"/>
                  </a:cubicBezTo>
                  <a:cubicBezTo>
                    <a:pt x="769" y="166"/>
                    <a:pt x="767" y="162"/>
                    <a:pt x="766" y="157"/>
                  </a:cubicBezTo>
                  <a:cubicBezTo>
                    <a:pt x="765" y="152"/>
                    <a:pt x="764" y="147"/>
                    <a:pt x="764" y="140"/>
                  </a:cubicBezTo>
                  <a:lnTo>
                    <a:pt x="764" y="74"/>
                  </a:lnTo>
                  <a:lnTo>
                    <a:pt x="748" y="75"/>
                  </a:lnTo>
                  <a:cubicBezTo>
                    <a:pt x="747" y="75"/>
                    <a:pt x="746" y="74"/>
                    <a:pt x="745" y="73"/>
                  </a:cubicBezTo>
                  <a:cubicBezTo>
                    <a:pt x="744" y="71"/>
                    <a:pt x="744" y="69"/>
                    <a:pt x="744" y="66"/>
                  </a:cubicBezTo>
                  <a:cubicBezTo>
                    <a:pt x="744" y="65"/>
                    <a:pt x="744" y="63"/>
                    <a:pt x="744" y="62"/>
                  </a:cubicBezTo>
                  <a:cubicBezTo>
                    <a:pt x="744" y="61"/>
                    <a:pt x="745" y="60"/>
                    <a:pt x="745" y="59"/>
                  </a:cubicBezTo>
                  <a:cubicBezTo>
                    <a:pt x="745" y="59"/>
                    <a:pt x="746" y="58"/>
                    <a:pt x="746" y="58"/>
                  </a:cubicBezTo>
                  <a:cubicBezTo>
                    <a:pt x="747" y="58"/>
                    <a:pt x="747" y="57"/>
                    <a:pt x="748" y="57"/>
                  </a:cubicBezTo>
                  <a:lnTo>
                    <a:pt x="764" y="57"/>
                  </a:lnTo>
                  <a:lnTo>
                    <a:pt x="764" y="31"/>
                  </a:lnTo>
                  <a:cubicBezTo>
                    <a:pt x="764" y="30"/>
                    <a:pt x="764" y="29"/>
                    <a:pt x="764" y="29"/>
                  </a:cubicBezTo>
                  <a:cubicBezTo>
                    <a:pt x="764" y="28"/>
                    <a:pt x="765" y="28"/>
                    <a:pt x="766" y="28"/>
                  </a:cubicBezTo>
                  <a:cubicBezTo>
                    <a:pt x="766" y="27"/>
                    <a:pt x="767" y="27"/>
                    <a:pt x="769" y="27"/>
                  </a:cubicBezTo>
                  <a:cubicBezTo>
                    <a:pt x="770" y="27"/>
                    <a:pt x="772" y="27"/>
                    <a:pt x="774" y="27"/>
                  </a:cubicBezTo>
                  <a:cubicBezTo>
                    <a:pt x="776" y="27"/>
                    <a:pt x="778" y="27"/>
                    <a:pt x="779" y="27"/>
                  </a:cubicBezTo>
                  <a:cubicBezTo>
                    <a:pt x="780" y="27"/>
                    <a:pt x="781" y="27"/>
                    <a:pt x="782" y="28"/>
                  </a:cubicBezTo>
                  <a:cubicBezTo>
                    <a:pt x="783" y="28"/>
                    <a:pt x="783" y="28"/>
                    <a:pt x="784" y="29"/>
                  </a:cubicBezTo>
                  <a:cubicBezTo>
                    <a:pt x="784" y="29"/>
                    <a:pt x="784" y="30"/>
                    <a:pt x="784" y="30"/>
                  </a:cubicBezTo>
                  <a:lnTo>
                    <a:pt x="784" y="57"/>
                  </a:lnTo>
                  <a:lnTo>
                    <a:pt x="813" y="57"/>
                  </a:lnTo>
                  <a:cubicBezTo>
                    <a:pt x="814" y="57"/>
                    <a:pt x="815" y="57"/>
                    <a:pt x="815" y="57"/>
                  </a:cubicBezTo>
                  <a:cubicBezTo>
                    <a:pt x="816" y="58"/>
                    <a:pt x="816" y="58"/>
                    <a:pt x="816" y="59"/>
                  </a:cubicBezTo>
                  <a:cubicBezTo>
                    <a:pt x="817" y="60"/>
                    <a:pt x="817" y="61"/>
                    <a:pt x="817" y="62"/>
                  </a:cubicBezTo>
                  <a:cubicBezTo>
                    <a:pt x="817" y="63"/>
                    <a:pt x="817" y="64"/>
                    <a:pt x="817" y="66"/>
                  </a:cubicBezTo>
                  <a:cubicBezTo>
                    <a:pt x="817" y="69"/>
                    <a:pt x="817" y="71"/>
                    <a:pt x="816" y="72"/>
                  </a:cubicBezTo>
                  <a:cubicBezTo>
                    <a:pt x="816" y="74"/>
                    <a:pt x="815" y="74"/>
                    <a:pt x="813" y="74"/>
                  </a:cubicBezTo>
                  <a:lnTo>
                    <a:pt x="784" y="74"/>
                  </a:lnTo>
                  <a:lnTo>
                    <a:pt x="785" y="137"/>
                  </a:lnTo>
                  <a:cubicBezTo>
                    <a:pt x="785" y="145"/>
                    <a:pt x="786" y="151"/>
                    <a:pt x="788" y="155"/>
                  </a:cubicBezTo>
                  <a:cubicBezTo>
                    <a:pt x="791" y="159"/>
                    <a:pt x="795" y="161"/>
                    <a:pt x="801" y="161"/>
                  </a:cubicBezTo>
                  <a:cubicBezTo>
                    <a:pt x="803" y="160"/>
                    <a:pt x="804" y="160"/>
                    <a:pt x="806" y="160"/>
                  </a:cubicBezTo>
                  <a:cubicBezTo>
                    <a:pt x="807" y="160"/>
                    <a:pt x="809" y="159"/>
                    <a:pt x="810" y="159"/>
                  </a:cubicBezTo>
                  <a:cubicBezTo>
                    <a:pt x="811" y="158"/>
                    <a:pt x="812" y="158"/>
                    <a:pt x="813" y="157"/>
                  </a:cubicBezTo>
                  <a:cubicBezTo>
                    <a:pt x="814" y="157"/>
                    <a:pt x="814" y="157"/>
                    <a:pt x="815" y="157"/>
                  </a:cubicBezTo>
                  <a:cubicBezTo>
                    <a:pt x="816" y="157"/>
                    <a:pt x="816" y="157"/>
                    <a:pt x="816" y="157"/>
                  </a:cubicBezTo>
                  <a:cubicBezTo>
                    <a:pt x="817" y="157"/>
                    <a:pt x="817" y="158"/>
                    <a:pt x="817" y="158"/>
                  </a:cubicBezTo>
                  <a:cubicBezTo>
                    <a:pt x="817" y="159"/>
                    <a:pt x="818" y="160"/>
                    <a:pt x="818" y="161"/>
                  </a:cubicBezTo>
                  <a:cubicBezTo>
                    <a:pt x="818" y="162"/>
                    <a:pt x="818" y="163"/>
                    <a:pt x="818" y="165"/>
                  </a:cubicBezTo>
                  <a:close/>
                  <a:moveTo>
                    <a:pt x="860" y="173"/>
                  </a:moveTo>
                  <a:cubicBezTo>
                    <a:pt x="860" y="173"/>
                    <a:pt x="860" y="174"/>
                    <a:pt x="860" y="174"/>
                  </a:cubicBezTo>
                  <a:cubicBezTo>
                    <a:pt x="859" y="175"/>
                    <a:pt x="859" y="175"/>
                    <a:pt x="858" y="175"/>
                  </a:cubicBezTo>
                  <a:cubicBezTo>
                    <a:pt x="857" y="176"/>
                    <a:pt x="856" y="176"/>
                    <a:pt x="855" y="176"/>
                  </a:cubicBezTo>
                  <a:cubicBezTo>
                    <a:pt x="854" y="176"/>
                    <a:pt x="852" y="176"/>
                    <a:pt x="850" y="176"/>
                  </a:cubicBezTo>
                  <a:cubicBezTo>
                    <a:pt x="848" y="176"/>
                    <a:pt x="846" y="176"/>
                    <a:pt x="845" y="176"/>
                  </a:cubicBezTo>
                  <a:cubicBezTo>
                    <a:pt x="843" y="176"/>
                    <a:pt x="842" y="176"/>
                    <a:pt x="842" y="176"/>
                  </a:cubicBezTo>
                  <a:cubicBezTo>
                    <a:pt x="841" y="175"/>
                    <a:pt x="840" y="175"/>
                    <a:pt x="840" y="174"/>
                  </a:cubicBezTo>
                  <a:cubicBezTo>
                    <a:pt x="840" y="174"/>
                    <a:pt x="840" y="173"/>
                    <a:pt x="840" y="173"/>
                  </a:cubicBezTo>
                  <a:lnTo>
                    <a:pt x="839" y="60"/>
                  </a:lnTo>
                  <a:cubicBezTo>
                    <a:pt x="839" y="60"/>
                    <a:pt x="839" y="59"/>
                    <a:pt x="839" y="59"/>
                  </a:cubicBezTo>
                  <a:cubicBezTo>
                    <a:pt x="840" y="58"/>
                    <a:pt x="840" y="58"/>
                    <a:pt x="841" y="57"/>
                  </a:cubicBezTo>
                  <a:cubicBezTo>
                    <a:pt x="842" y="57"/>
                    <a:pt x="843" y="57"/>
                    <a:pt x="844" y="57"/>
                  </a:cubicBezTo>
                  <a:cubicBezTo>
                    <a:pt x="845" y="56"/>
                    <a:pt x="847" y="56"/>
                    <a:pt x="849" y="56"/>
                  </a:cubicBezTo>
                  <a:cubicBezTo>
                    <a:pt x="851" y="56"/>
                    <a:pt x="853" y="56"/>
                    <a:pt x="854" y="56"/>
                  </a:cubicBezTo>
                  <a:cubicBezTo>
                    <a:pt x="856" y="57"/>
                    <a:pt x="857" y="57"/>
                    <a:pt x="857" y="57"/>
                  </a:cubicBezTo>
                  <a:cubicBezTo>
                    <a:pt x="858" y="58"/>
                    <a:pt x="859" y="58"/>
                    <a:pt x="859" y="58"/>
                  </a:cubicBezTo>
                  <a:cubicBezTo>
                    <a:pt x="859" y="59"/>
                    <a:pt x="860" y="59"/>
                    <a:pt x="860" y="60"/>
                  </a:cubicBezTo>
                  <a:lnTo>
                    <a:pt x="860" y="173"/>
                  </a:lnTo>
                  <a:close/>
                  <a:moveTo>
                    <a:pt x="862" y="22"/>
                  </a:moveTo>
                  <a:cubicBezTo>
                    <a:pt x="862" y="27"/>
                    <a:pt x="861" y="30"/>
                    <a:pt x="859" y="32"/>
                  </a:cubicBezTo>
                  <a:cubicBezTo>
                    <a:pt x="857" y="34"/>
                    <a:pt x="854" y="35"/>
                    <a:pt x="849" y="35"/>
                  </a:cubicBezTo>
                  <a:cubicBezTo>
                    <a:pt x="844" y="35"/>
                    <a:pt x="841" y="34"/>
                    <a:pt x="839" y="32"/>
                  </a:cubicBezTo>
                  <a:cubicBezTo>
                    <a:pt x="837" y="30"/>
                    <a:pt x="836" y="27"/>
                    <a:pt x="836" y="22"/>
                  </a:cubicBezTo>
                  <a:cubicBezTo>
                    <a:pt x="836" y="18"/>
                    <a:pt x="837" y="14"/>
                    <a:pt x="839" y="13"/>
                  </a:cubicBezTo>
                  <a:cubicBezTo>
                    <a:pt x="841" y="11"/>
                    <a:pt x="844" y="10"/>
                    <a:pt x="849" y="10"/>
                  </a:cubicBezTo>
                  <a:cubicBezTo>
                    <a:pt x="854" y="10"/>
                    <a:pt x="857" y="11"/>
                    <a:pt x="859" y="12"/>
                  </a:cubicBezTo>
                  <a:cubicBezTo>
                    <a:pt x="861" y="14"/>
                    <a:pt x="862" y="17"/>
                    <a:pt x="862" y="22"/>
                  </a:cubicBezTo>
                  <a:close/>
                  <a:moveTo>
                    <a:pt x="964" y="13"/>
                  </a:moveTo>
                  <a:cubicBezTo>
                    <a:pt x="964" y="15"/>
                    <a:pt x="964" y="16"/>
                    <a:pt x="964" y="17"/>
                  </a:cubicBezTo>
                  <a:cubicBezTo>
                    <a:pt x="964" y="18"/>
                    <a:pt x="964" y="19"/>
                    <a:pt x="963" y="19"/>
                  </a:cubicBezTo>
                  <a:cubicBezTo>
                    <a:pt x="963" y="20"/>
                    <a:pt x="963" y="20"/>
                    <a:pt x="963" y="20"/>
                  </a:cubicBezTo>
                  <a:cubicBezTo>
                    <a:pt x="962" y="21"/>
                    <a:pt x="962" y="21"/>
                    <a:pt x="961" y="21"/>
                  </a:cubicBezTo>
                  <a:cubicBezTo>
                    <a:pt x="961" y="21"/>
                    <a:pt x="960" y="21"/>
                    <a:pt x="959" y="20"/>
                  </a:cubicBezTo>
                  <a:cubicBezTo>
                    <a:pt x="958" y="20"/>
                    <a:pt x="957" y="19"/>
                    <a:pt x="956" y="19"/>
                  </a:cubicBezTo>
                  <a:cubicBezTo>
                    <a:pt x="955" y="19"/>
                    <a:pt x="953" y="18"/>
                    <a:pt x="952" y="18"/>
                  </a:cubicBezTo>
                  <a:cubicBezTo>
                    <a:pt x="950" y="17"/>
                    <a:pt x="948" y="17"/>
                    <a:pt x="946" y="17"/>
                  </a:cubicBezTo>
                  <a:cubicBezTo>
                    <a:pt x="943" y="17"/>
                    <a:pt x="940" y="18"/>
                    <a:pt x="938" y="19"/>
                  </a:cubicBezTo>
                  <a:cubicBezTo>
                    <a:pt x="936" y="20"/>
                    <a:pt x="934" y="21"/>
                    <a:pt x="933" y="24"/>
                  </a:cubicBezTo>
                  <a:cubicBezTo>
                    <a:pt x="931" y="26"/>
                    <a:pt x="930" y="28"/>
                    <a:pt x="930" y="32"/>
                  </a:cubicBezTo>
                  <a:cubicBezTo>
                    <a:pt x="929" y="35"/>
                    <a:pt x="929" y="39"/>
                    <a:pt x="929" y="44"/>
                  </a:cubicBezTo>
                  <a:lnTo>
                    <a:pt x="929" y="56"/>
                  </a:lnTo>
                  <a:lnTo>
                    <a:pt x="954" y="56"/>
                  </a:lnTo>
                  <a:cubicBezTo>
                    <a:pt x="955" y="56"/>
                    <a:pt x="955" y="56"/>
                    <a:pt x="956" y="57"/>
                  </a:cubicBezTo>
                  <a:cubicBezTo>
                    <a:pt x="956" y="57"/>
                    <a:pt x="957" y="57"/>
                    <a:pt x="957" y="58"/>
                  </a:cubicBezTo>
                  <a:cubicBezTo>
                    <a:pt x="957" y="59"/>
                    <a:pt x="958" y="60"/>
                    <a:pt x="958" y="61"/>
                  </a:cubicBezTo>
                  <a:cubicBezTo>
                    <a:pt x="958" y="62"/>
                    <a:pt x="958" y="63"/>
                    <a:pt x="958" y="65"/>
                  </a:cubicBezTo>
                  <a:cubicBezTo>
                    <a:pt x="958" y="68"/>
                    <a:pt x="958" y="70"/>
                    <a:pt x="957" y="71"/>
                  </a:cubicBezTo>
                  <a:cubicBezTo>
                    <a:pt x="956" y="73"/>
                    <a:pt x="955" y="73"/>
                    <a:pt x="954" y="73"/>
                  </a:cubicBezTo>
                  <a:lnTo>
                    <a:pt x="929" y="74"/>
                  </a:lnTo>
                  <a:lnTo>
                    <a:pt x="930" y="172"/>
                  </a:lnTo>
                  <a:cubicBezTo>
                    <a:pt x="930" y="173"/>
                    <a:pt x="930" y="173"/>
                    <a:pt x="929" y="174"/>
                  </a:cubicBezTo>
                  <a:cubicBezTo>
                    <a:pt x="929" y="174"/>
                    <a:pt x="928" y="175"/>
                    <a:pt x="928" y="175"/>
                  </a:cubicBezTo>
                  <a:cubicBezTo>
                    <a:pt x="927" y="175"/>
                    <a:pt x="926" y="176"/>
                    <a:pt x="924" y="176"/>
                  </a:cubicBezTo>
                  <a:cubicBezTo>
                    <a:pt x="923" y="176"/>
                    <a:pt x="921" y="176"/>
                    <a:pt x="919" y="176"/>
                  </a:cubicBezTo>
                  <a:cubicBezTo>
                    <a:pt x="917" y="176"/>
                    <a:pt x="916" y="176"/>
                    <a:pt x="914" y="176"/>
                  </a:cubicBezTo>
                  <a:cubicBezTo>
                    <a:pt x="913" y="176"/>
                    <a:pt x="912" y="175"/>
                    <a:pt x="911" y="175"/>
                  </a:cubicBezTo>
                  <a:cubicBezTo>
                    <a:pt x="910" y="175"/>
                    <a:pt x="910" y="174"/>
                    <a:pt x="909" y="174"/>
                  </a:cubicBezTo>
                  <a:cubicBezTo>
                    <a:pt x="909" y="173"/>
                    <a:pt x="909" y="173"/>
                    <a:pt x="909" y="172"/>
                  </a:cubicBezTo>
                  <a:lnTo>
                    <a:pt x="908" y="74"/>
                  </a:lnTo>
                  <a:lnTo>
                    <a:pt x="892" y="74"/>
                  </a:lnTo>
                  <a:cubicBezTo>
                    <a:pt x="891" y="74"/>
                    <a:pt x="890" y="73"/>
                    <a:pt x="889" y="72"/>
                  </a:cubicBezTo>
                  <a:cubicBezTo>
                    <a:pt x="889" y="70"/>
                    <a:pt x="888" y="68"/>
                    <a:pt x="888" y="65"/>
                  </a:cubicBezTo>
                  <a:cubicBezTo>
                    <a:pt x="888" y="64"/>
                    <a:pt x="888" y="62"/>
                    <a:pt x="889" y="61"/>
                  </a:cubicBezTo>
                  <a:cubicBezTo>
                    <a:pt x="889" y="60"/>
                    <a:pt x="889" y="59"/>
                    <a:pt x="889" y="59"/>
                  </a:cubicBezTo>
                  <a:cubicBezTo>
                    <a:pt x="890" y="58"/>
                    <a:pt x="890" y="57"/>
                    <a:pt x="891" y="57"/>
                  </a:cubicBezTo>
                  <a:cubicBezTo>
                    <a:pt x="891" y="57"/>
                    <a:pt x="892" y="57"/>
                    <a:pt x="892" y="57"/>
                  </a:cubicBezTo>
                  <a:lnTo>
                    <a:pt x="908" y="57"/>
                  </a:lnTo>
                  <a:lnTo>
                    <a:pt x="908" y="45"/>
                  </a:lnTo>
                  <a:cubicBezTo>
                    <a:pt x="908" y="37"/>
                    <a:pt x="909" y="30"/>
                    <a:pt x="910" y="25"/>
                  </a:cubicBezTo>
                  <a:cubicBezTo>
                    <a:pt x="912" y="19"/>
                    <a:pt x="914" y="14"/>
                    <a:pt x="917" y="11"/>
                  </a:cubicBezTo>
                  <a:cubicBezTo>
                    <a:pt x="920" y="7"/>
                    <a:pt x="924" y="5"/>
                    <a:pt x="928" y="3"/>
                  </a:cubicBezTo>
                  <a:cubicBezTo>
                    <a:pt x="933" y="1"/>
                    <a:pt x="938" y="0"/>
                    <a:pt x="944" y="0"/>
                  </a:cubicBezTo>
                  <a:cubicBezTo>
                    <a:pt x="947" y="0"/>
                    <a:pt x="950" y="0"/>
                    <a:pt x="953" y="1"/>
                  </a:cubicBezTo>
                  <a:cubicBezTo>
                    <a:pt x="955" y="1"/>
                    <a:pt x="958" y="2"/>
                    <a:pt x="959" y="3"/>
                  </a:cubicBezTo>
                  <a:cubicBezTo>
                    <a:pt x="961" y="3"/>
                    <a:pt x="962" y="4"/>
                    <a:pt x="962" y="4"/>
                  </a:cubicBezTo>
                  <a:cubicBezTo>
                    <a:pt x="963" y="5"/>
                    <a:pt x="963" y="5"/>
                    <a:pt x="963" y="6"/>
                  </a:cubicBezTo>
                  <a:cubicBezTo>
                    <a:pt x="964" y="7"/>
                    <a:pt x="964" y="8"/>
                    <a:pt x="964" y="9"/>
                  </a:cubicBezTo>
                  <a:cubicBezTo>
                    <a:pt x="964" y="10"/>
                    <a:pt x="964" y="12"/>
                    <a:pt x="964" y="13"/>
                  </a:cubicBezTo>
                  <a:close/>
                  <a:moveTo>
                    <a:pt x="1004" y="172"/>
                  </a:moveTo>
                  <a:cubicBezTo>
                    <a:pt x="1004" y="172"/>
                    <a:pt x="1004" y="173"/>
                    <a:pt x="1004" y="173"/>
                  </a:cubicBezTo>
                  <a:cubicBezTo>
                    <a:pt x="1003" y="174"/>
                    <a:pt x="1003" y="174"/>
                    <a:pt x="1002" y="175"/>
                  </a:cubicBezTo>
                  <a:cubicBezTo>
                    <a:pt x="1001" y="175"/>
                    <a:pt x="1000" y="175"/>
                    <a:pt x="999" y="175"/>
                  </a:cubicBezTo>
                  <a:cubicBezTo>
                    <a:pt x="998" y="176"/>
                    <a:pt x="996" y="176"/>
                    <a:pt x="994" y="176"/>
                  </a:cubicBezTo>
                  <a:cubicBezTo>
                    <a:pt x="992" y="176"/>
                    <a:pt x="990" y="176"/>
                    <a:pt x="989" y="175"/>
                  </a:cubicBezTo>
                  <a:cubicBezTo>
                    <a:pt x="987" y="175"/>
                    <a:pt x="986" y="175"/>
                    <a:pt x="986" y="175"/>
                  </a:cubicBezTo>
                  <a:cubicBezTo>
                    <a:pt x="985" y="174"/>
                    <a:pt x="984" y="174"/>
                    <a:pt x="984" y="174"/>
                  </a:cubicBezTo>
                  <a:cubicBezTo>
                    <a:pt x="984" y="173"/>
                    <a:pt x="984" y="172"/>
                    <a:pt x="984" y="172"/>
                  </a:cubicBezTo>
                  <a:lnTo>
                    <a:pt x="983" y="59"/>
                  </a:lnTo>
                  <a:cubicBezTo>
                    <a:pt x="983" y="59"/>
                    <a:pt x="983" y="58"/>
                    <a:pt x="983" y="58"/>
                  </a:cubicBezTo>
                  <a:cubicBezTo>
                    <a:pt x="984" y="57"/>
                    <a:pt x="984" y="57"/>
                    <a:pt x="985" y="56"/>
                  </a:cubicBezTo>
                  <a:cubicBezTo>
                    <a:pt x="986" y="56"/>
                    <a:pt x="987" y="56"/>
                    <a:pt x="988" y="56"/>
                  </a:cubicBezTo>
                  <a:cubicBezTo>
                    <a:pt x="989" y="55"/>
                    <a:pt x="991" y="55"/>
                    <a:pt x="993" y="55"/>
                  </a:cubicBezTo>
                  <a:cubicBezTo>
                    <a:pt x="995" y="55"/>
                    <a:pt x="997" y="55"/>
                    <a:pt x="998" y="56"/>
                  </a:cubicBezTo>
                  <a:cubicBezTo>
                    <a:pt x="1000" y="56"/>
                    <a:pt x="1001" y="56"/>
                    <a:pt x="1001" y="56"/>
                  </a:cubicBezTo>
                  <a:cubicBezTo>
                    <a:pt x="1002" y="57"/>
                    <a:pt x="1003" y="57"/>
                    <a:pt x="1003" y="58"/>
                  </a:cubicBezTo>
                  <a:cubicBezTo>
                    <a:pt x="1003" y="58"/>
                    <a:pt x="1004" y="59"/>
                    <a:pt x="1004" y="59"/>
                  </a:cubicBezTo>
                  <a:lnTo>
                    <a:pt x="1004" y="172"/>
                  </a:lnTo>
                  <a:close/>
                  <a:moveTo>
                    <a:pt x="1006" y="21"/>
                  </a:moveTo>
                  <a:cubicBezTo>
                    <a:pt x="1006" y="26"/>
                    <a:pt x="1005" y="29"/>
                    <a:pt x="1003" y="31"/>
                  </a:cubicBezTo>
                  <a:cubicBezTo>
                    <a:pt x="1001" y="33"/>
                    <a:pt x="998" y="34"/>
                    <a:pt x="993" y="34"/>
                  </a:cubicBezTo>
                  <a:cubicBezTo>
                    <a:pt x="988" y="34"/>
                    <a:pt x="985" y="33"/>
                    <a:pt x="983" y="31"/>
                  </a:cubicBezTo>
                  <a:cubicBezTo>
                    <a:pt x="981" y="30"/>
                    <a:pt x="980" y="26"/>
                    <a:pt x="980" y="22"/>
                  </a:cubicBezTo>
                  <a:cubicBezTo>
                    <a:pt x="980" y="17"/>
                    <a:pt x="981" y="13"/>
                    <a:pt x="983" y="12"/>
                  </a:cubicBezTo>
                  <a:cubicBezTo>
                    <a:pt x="985" y="10"/>
                    <a:pt x="988" y="9"/>
                    <a:pt x="993" y="9"/>
                  </a:cubicBezTo>
                  <a:cubicBezTo>
                    <a:pt x="998" y="9"/>
                    <a:pt x="1001" y="10"/>
                    <a:pt x="1003" y="12"/>
                  </a:cubicBezTo>
                  <a:cubicBezTo>
                    <a:pt x="1005" y="13"/>
                    <a:pt x="1006" y="16"/>
                    <a:pt x="1006" y="21"/>
                  </a:cubicBezTo>
                  <a:close/>
                  <a:moveTo>
                    <a:pt x="1112" y="154"/>
                  </a:moveTo>
                  <a:cubicBezTo>
                    <a:pt x="1112" y="155"/>
                    <a:pt x="1112" y="157"/>
                    <a:pt x="1112" y="158"/>
                  </a:cubicBezTo>
                  <a:cubicBezTo>
                    <a:pt x="1112" y="159"/>
                    <a:pt x="1112" y="160"/>
                    <a:pt x="1112" y="160"/>
                  </a:cubicBezTo>
                  <a:cubicBezTo>
                    <a:pt x="1112" y="161"/>
                    <a:pt x="1111" y="162"/>
                    <a:pt x="1111" y="162"/>
                  </a:cubicBezTo>
                  <a:cubicBezTo>
                    <a:pt x="1111" y="163"/>
                    <a:pt x="1110" y="163"/>
                    <a:pt x="1109" y="165"/>
                  </a:cubicBezTo>
                  <a:cubicBezTo>
                    <a:pt x="1108" y="166"/>
                    <a:pt x="1106" y="167"/>
                    <a:pt x="1104" y="168"/>
                  </a:cubicBezTo>
                  <a:cubicBezTo>
                    <a:pt x="1101" y="170"/>
                    <a:pt x="1098" y="171"/>
                    <a:pt x="1095" y="173"/>
                  </a:cubicBezTo>
                  <a:cubicBezTo>
                    <a:pt x="1092" y="174"/>
                    <a:pt x="1089" y="175"/>
                    <a:pt x="1085" y="176"/>
                  </a:cubicBezTo>
                  <a:cubicBezTo>
                    <a:pt x="1082" y="176"/>
                    <a:pt x="1078" y="177"/>
                    <a:pt x="1074" y="177"/>
                  </a:cubicBezTo>
                  <a:cubicBezTo>
                    <a:pt x="1066" y="177"/>
                    <a:pt x="1059" y="176"/>
                    <a:pt x="1052" y="173"/>
                  </a:cubicBezTo>
                  <a:cubicBezTo>
                    <a:pt x="1046" y="170"/>
                    <a:pt x="1041" y="166"/>
                    <a:pt x="1037" y="161"/>
                  </a:cubicBezTo>
                  <a:cubicBezTo>
                    <a:pt x="1032" y="156"/>
                    <a:pt x="1029" y="150"/>
                    <a:pt x="1027" y="143"/>
                  </a:cubicBezTo>
                  <a:cubicBezTo>
                    <a:pt x="1025" y="135"/>
                    <a:pt x="1023" y="126"/>
                    <a:pt x="1023" y="117"/>
                  </a:cubicBezTo>
                  <a:cubicBezTo>
                    <a:pt x="1023" y="106"/>
                    <a:pt x="1025" y="96"/>
                    <a:pt x="1027" y="88"/>
                  </a:cubicBezTo>
                  <a:cubicBezTo>
                    <a:pt x="1030" y="80"/>
                    <a:pt x="1034" y="74"/>
                    <a:pt x="1038" y="68"/>
                  </a:cubicBezTo>
                  <a:cubicBezTo>
                    <a:pt x="1043" y="63"/>
                    <a:pt x="1048" y="60"/>
                    <a:pt x="1055" y="57"/>
                  </a:cubicBezTo>
                  <a:cubicBezTo>
                    <a:pt x="1061" y="55"/>
                    <a:pt x="1068" y="53"/>
                    <a:pt x="1075" y="53"/>
                  </a:cubicBezTo>
                  <a:cubicBezTo>
                    <a:pt x="1079" y="53"/>
                    <a:pt x="1083" y="54"/>
                    <a:pt x="1086" y="54"/>
                  </a:cubicBezTo>
                  <a:cubicBezTo>
                    <a:pt x="1089" y="55"/>
                    <a:pt x="1092" y="56"/>
                    <a:pt x="1095" y="57"/>
                  </a:cubicBezTo>
                  <a:cubicBezTo>
                    <a:pt x="1098" y="58"/>
                    <a:pt x="1101" y="59"/>
                    <a:pt x="1103" y="60"/>
                  </a:cubicBezTo>
                  <a:cubicBezTo>
                    <a:pt x="1105" y="62"/>
                    <a:pt x="1107" y="63"/>
                    <a:pt x="1108" y="64"/>
                  </a:cubicBezTo>
                  <a:cubicBezTo>
                    <a:pt x="1109" y="65"/>
                    <a:pt x="1109" y="66"/>
                    <a:pt x="1110" y="66"/>
                  </a:cubicBezTo>
                  <a:cubicBezTo>
                    <a:pt x="1110" y="67"/>
                    <a:pt x="1110" y="68"/>
                    <a:pt x="1111" y="69"/>
                  </a:cubicBezTo>
                  <a:cubicBezTo>
                    <a:pt x="1111" y="69"/>
                    <a:pt x="1111" y="70"/>
                    <a:pt x="1111" y="71"/>
                  </a:cubicBezTo>
                  <a:cubicBezTo>
                    <a:pt x="1111" y="72"/>
                    <a:pt x="1111" y="73"/>
                    <a:pt x="1111" y="75"/>
                  </a:cubicBezTo>
                  <a:cubicBezTo>
                    <a:pt x="1111" y="78"/>
                    <a:pt x="1111" y="80"/>
                    <a:pt x="1110" y="82"/>
                  </a:cubicBezTo>
                  <a:cubicBezTo>
                    <a:pt x="1110" y="83"/>
                    <a:pt x="1109" y="84"/>
                    <a:pt x="1108" y="84"/>
                  </a:cubicBezTo>
                  <a:cubicBezTo>
                    <a:pt x="1106" y="84"/>
                    <a:pt x="1105" y="83"/>
                    <a:pt x="1103" y="82"/>
                  </a:cubicBezTo>
                  <a:cubicBezTo>
                    <a:pt x="1102" y="80"/>
                    <a:pt x="1100" y="79"/>
                    <a:pt x="1097" y="77"/>
                  </a:cubicBezTo>
                  <a:cubicBezTo>
                    <a:pt x="1094" y="76"/>
                    <a:pt x="1091" y="74"/>
                    <a:pt x="1088" y="73"/>
                  </a:cubicBezTo>
                  <a:cubicBezTo>
                    <a:pt x="1084" y="71"/>
                    <a:pt x="1080" y="71"/>
                    <a:pt x="1075" y="71"/>
                  </a:cubicBezTo>
                  <a:cubicBezTo>
                    <a:pt x="1065" y="71"/>
                    <a:pt x="1058" y="75"/>
                    <a:pt x="1053" y="82"/>
                  </a:cubicBezTo>
                  <a:cubicBezTo>
                    <a:pt x="1047" y="90"/>
                    <a:pt x="1045" y="101"/>
                    <a:pt x="1045" y="115"/>
                  </a:cubicBezTo>
                  <a:cubicBezTo>
                    <a:pt x="1045" y="123"/>
                    <a:pt x="1046" y="129"/>
                    <a:pt x="1047" y="135"/>
                  </a:cubicBezTo>
                  <a:cubicBezTo>
                    <a:pt x="1048" y="140"/>
                    <a:pt x="1050" y="145"/>
                    <a:pt x="1053" y="148"/>
                  </a:cubicBezTo>
                  <a:cubicBezTo>
                    <a:pt x="1056" y="152"/>
                    <a:pt x="1059" y="155"/>
                    <a:pt x="1063" y="156"/>
                  </a:cubicBezTo>
                  <a:cubicBezTo>
                    <a:pt x="1067" y="158"/>
                    <a:pt x="1071" y="159"/>
                    <a:pt x="1076" y="159"/>
                  </a:cubicBezTo>
                  <a:cubicBezTo>
                    <a:pt x="1081" y="159"/>
                    <a:pt x="1085" y="158"/>
                    <a:pt x="1089" y="157"/>
                  </a:cubicBezTo>
                  <a:cubicBezTo>
                    <a:pt x="1092" y="155"/>
                    <a:pt x="1096" y="153"/>
                    <a:pt x="1098" y="152"/>
                  </a:cubicBezTo>
                  <a:cubicBezTo>
                    <a:pt x="1101" y="150"/>
                    <a:pt x="1103" y="148"/>
                    <a:pt x="1105" y="147"/>
                  </a:cubicBezTo>
                  <a:cubicBezTo>
                    <a:pt x="1107" y="145"/>
                    <a:pt x="1108" y="144"/>
                    <a:pt x="1109" y="144"/>
                  </a:cubicBezTo>
                  <a:cubicBezTo>
                    <a:pt x="1109" y="144"/>
                    <a:pt x="1110" y="145"/>
                    <a:pt x="1110" y="145"/>
                  </a:cubicBezTo>
                  <a:cubicBezTo>
                    <a:pt x="1111" y="145"/>
                    <a:pt x="1111" y="146"/>
                    <a:pt x="1111" y="147"/>
                  </a:cubicBezTo>
                  <a:cubicBezTo>
                    <a:pt x="1112" y="147"/>
                    <a:pt x="1112" y="148"/>
                    <a:pt x="1112" y="150"/>
                  </a:cubicBezTo>
                  <a:cubicBezTo>
                    <a:pt x="1112" y="151"/>
                    <a:pt x="1112" y="152"/>
                    <a:pt x="1112" y="154"/>
                  </a:cubicBezTo>
                  <a:close/>
                  <a:moveTo>
                    <a:pt x="1228" y="171"/>
                  </a:moveTo>
                  <a:cubicBezTo>
                    <a:pt x="1228" y="172"/>
                    <a:pt x="1228" y="172"/>
                    <a:pt x="1227" y="173"/>
                  </a:cubicBezTo>
                  <a:cubicBezTo>
                    <a:pt x="1227" y="173"/>
                    <a:pt x="1226" y="174"/>
                    <a:pt x="1225" y="174"/>
                  </a:cubicBezTo>
                  <a:cubicBezTo>
                    <a:pt x="1223" y="174"/>
                    <a:pt x="1222" y="174"/>
                    <a:pt x="1219" y="174"/>
                  </a:cubicBezTo>
                  <a:cubicBezTo>
                    <a:pt x="1217" y="174"/>
                    <a:pt x="1216" y="174"/>
                    <a:pt x="1214" y="174"/>
                  </a:cubicBezTo>
                  <a:cubicBezTo>
                    <a:pt x="1213" y="174"/>
                    <a:pt x="1212" y="173"/>
                    <a:pt x="1211" y="173"/>
                  </a:cubicBezTo>
                  <a:cubicBezTo>
                    <a:pt x="1211" y="172"/>
                    <a:pt x="1211" y="172"/>
                    <a:pt x="1211" y="171"/>
                  </a:cubicBezTo>
                  <a:lnTo>
                    <a:pt x="1210" y="159"/>
                  </a:lnTo>
                  <a:cubicBezTo>
                    <a:pt x="1206" y="165"/>
                    <a:pt x="1200" y="169"/>
                    <a:pt x="1194" y="172"/>
                  </a:cubicBezTo>
                  <a:cubicBezTo>
                    <a:pt x="1188" y="175"/>
                    <a:pt x="1182" y="176"/>
                    <a:pt x="1175" y="176"/>
                  </a:cubicBezTo>
                  <a:cubicBezTo>
                    <a:pt x="1169" y="176"/>
                    <a:pt x="1164" y="175"/>
                    <a:pt x="1159" y="174"/>
                  </a:cubicBezTo>
                  <a:cubicBezTo>
                    <a:pt x="1154" y="172"/>
                    <a:pt x="1150" y="170"/>
                    <a:pt x="1147" y="167"/>
                  </a:cubicBezTo>
                  <a:cubicBezTo>
                    <a:pt x="1143" y="164"/>
                    <a:pt x="1141" y="161"/>
                    <a:pt x="1139" y="157"/>
                  </a:cubicBezTo>
                  <a:cubicBezTo>
                    <a:pt x="1137" y="152"/>
                    <a:pt x="1136" y="148"/>
                    <a:pt x="1136" y="142"/>
                  </a:cubicBezTo>
                  <a:cubicBezTo>
                    <a:pt x="1136" y="136"/>
                    <a:pt x="1137" y="130"/>
                    <a:pt x="1140" y="126"/>
                  </a:cubicBezTo>
                  <a:cubicBezTo>
                    <a:pt x="1142" y="121"/>
                    <a:pt x="1146" y="117"/>
                    <a:pt x="1151" y="114"/>
                  </a:cubicBezTo>
                  <a:cubicBezTo>
                    <a:pt x="1155" y="111"/>
                    <a:pt x="1161" y="109"/>
                    <a:pt x="1168" y="107"/>
                  </a:cubicBezTo>
                  <a:cubicBezTo>
                    <a:pt x="1175" y="105"/>
                    <a:pt x="1183" y="105"/>
                    <a:pt x="1192" y="104"/>
                  </a:cubicBezTo>
                  <a:lnTo>
                    <a:pt x="1207" y="104"/>
                  </a:lnTo>
                  <a:lnTo>
                    <a:pt x="1207" y="96"/>
                  </a:lnTo>
                  <a:cubicBezTo>
                    <a:pt x="1207" y="91"/>
                    <a:pt x="1207" y="87"/>
                    <a:pt x="1206" y="84"/>
                  </a:cubicBezTo>
                  <a:cubicBezTo>
                    <a:pt x="1205" y="81"/>
                    <a:pt x="1203" y="78"/>
                    <a:pt x="1201" y="76"/>
                  </a:cubicBezTo>
                  <a:cubicBezTo>
                    <a:pt x="1199" y="74"/>
                    <a:pt x="1197" y="72"/>
                    <a:pt x="1193" y="71"/>
                  </a:cubicBezTo>
                  <a:cubicBezTo>
                    <a:pt x="1190" y="70"/>
                    <a:pt x="1186" y="69"/>
                    <a:pt x="1181" y="69"/>
                  </a:cubicBezTo>
                  <a:cubicBezTo>
                    <a:pt x="1176" y="69"/>
                    <a:pt x="1172" y="70"/>
                    <a:pt x="1168" y="71"/>
                  </a:cubicBezTo>
                  <a:cubicBezTo>
                    <a:pt x="1164" y="72"/>
                    <a:pt x="1160" y="74"/>
                    <a:pt x="1157" y="75"/>
                  </a:cubicBezTo>
                  <a:cubicBezTo>
                    <a:pt x="1154" y="77"/>
                    <a:pt x="1152" y="78"/>
                    <a:pt x="1150" y="79"/>
                  </a:cubicBezTo>
                  <a:cubicBezTo>
                    <a:pt x="1148" y="81"/>
                    <a:pt x="1146" y="81"/>
                    <a:pt x="1145" y="81"/>
                  </a:cubicBezTo>
                  <a:cubicBezTo>
                    <a:pt x="1144" y="81"/>
                    <a:pt x="1144" y="81"/>
                    <a:pt x="1143" y="81"/>
                  </a:cubicBezTo>
                  <a:cubicBezTo>
                    <a:pt x="1143" y="80"/>
                    <a:pt x="1142" y="80"/>
                    <a:pt x="1142" y="79"/>
                  </a:cubicBezTo>
                  <a:cubicBezTo>
                    <a:pt x="1142" y="78"/>
                    <a:pt x="1141" y="78"/>
                    <a:pt x="1141" y="77"/>
                  </a:cubicBezTo>
                  <a:cubicBezTo>
                    <a:pt x="1141" y="76"/>
                    <a:pt x="1141" y="74"/>
                    <a:pt x="1141" y="73"/>
                  </a:cubicBezTo>
                  <a:cubicBezTo>
                    <a:pt x="1141" y="71"/>
                    <a:pt x="1141" y="69"/>
                    <a:pt x="1141" y="68"/>
                  </a:cubicBezTo>
                  <a:cubicBezTo>
                    <a:pt x="1142" y="67"/>
                    <a:pt x="1142" y="66"/>
                    <a:pt x="1143" y="65"/>
                  </a:cubicBezTo>
                  <a:cubicBezTo>
                    <a:pt x="1144" y="64"/>
                    <a:pt x="1146" y="62"/>
                    <a:pt x="1149" y="61"/>
                  </a:cubicBezTo>
                  <a:cubicBezTo>
                    <a:pt x="1152" y="59"/>
                    <a:pt x="1155" y="58"/>
                    <a:pt x="1159" y="57"/>
                  </a:cubicBezTo>
                  <a:cubicBezTo>
                    <a:pt x="1162" y="56"/>
                    <a:pt x="1166" y="55"/>
                    <a:pt x="1170" y="54"/>
                  </a:cubicBezTo>
                  <a:cubicBezTo>
                    <a:pt x="1175" y="53"/>
                    <a:pt x="1179" y="53"/>
                    <a:pt x="1183" y="53"/>
                  </a:cubicBezTo>
                  <a:cubicBezTo>
                    <a:pt x="1191" y="52"/>
                    <a:pt x="1198" y="53"/>
                    <a:pt x="1204" y="55"/>
                  </a:cubicBezTo>
                  <a:cubicBezTo>
                    <a:pt x="1210" y="57"/>
                    <a:pt x="1214" y="60"/>
                    <a:pt x="1218" y="63"/>
                  </a:cubicBezTo>
                  <a:cubicBezTo>
                    <a:pt x="1221" y="67"/>
                    <a:pt x="1224" y="71"/>
                    <a:pt x="1225" y="76"/>
                  </a:cubicBezTo>
                  <a:cubicBezTo>
                    <a:pt x="1227" y="82"/>
                    <a:pt x="1228" y="88"/>
                    <a:pt x="1228" y="95"/>
                  </a:cubicBezTo>
                  <a:lnTo>
                    <a:pt x="1228" y="171"/>
                  </a:lnTo>
                  <a:close/>
                  <a:moveTo>
                    <a:pt x="1207" y="119"/>
                  </a:moveTo>
                  <a:lnTo>
                    <a:pt x="1190" y="119"/>
                  </a:lnTo>
                  <a:cubicBezTo>
                    <a:pt x="1184" y="119"/>
                    <a:pt x="1179" y="120"/>
                    <a:pt x="1175" y="121"/>
                  </a:cubicBezTo>
                  <a:cubicBezTo>
                    <a:pt x="1171" y="122"/>
                    <a:pt x="1168" y="123"/>
                    <a:pt x="1165" y="125"/>
                  </a:cubicBezTo>
                  <a:cubicBezTo>
                    <a:pt x="1162" y="127"/>
                    <a:pt x="1160" y="129"/>
                    <a:pt x="1159" y="132"/>
                  </a:cubicBezTo>
                  <a:cubicBezTo>
                    <a:pt x="1157" y="135"/>
                    <a:pt x="1157" y="138"/>
                    <a:pt x="1157" y="141"/>
                  </a:cubicBezTo>
                  <a:cubicBezTo>
                    <a:pt x="1157" y="147"/>
                    <a:pt x="1159" y="152"/>
                    <a:pt x="1163" y="155"/>
                  </a:cubicBezTo>
                  <a:cubicBezTo>
                    <a:pt x="1166" y="158"/>
                    <a:pt x="1171" y="160"/>
                    <a:pt x="1178" y="160"/>
                  </a:cubicBezTo>
                  <a:cubicBezTo>
                    <a:pt x="1184" y="160"/>
                    <a:pt x="1189" y="159"/>
                    <a:pt x="1193" y="156"/>
                  </a:cubicBezTo>
                  <a:cubicBezTo>
                    <a:pt x="1198" y="153"/>
                    <a:pt x="1203" y="149"/>
                    <a:pt x="1208" y="143"/>
                  </a:cubicBezTo>
                  <a:lnTo>
                    <a:pt x="1207" y="119"/>
                  </a:lnTo>
                  <a:close/>
                  <a:moveTo>
                    <a:pt x="1330" y="162"/>
                  </a:moveTo>
                  <a:cubicBezTo>
                    <a:pt x="1330" y="164"/>
                    <a:pt x="1330" y="166"/>
                    <a:pt x="1330" y="167"/>
                  </a:cubicBezTo>
                  <a:cubicBezTo>
                    <a:pt x="1329" y="169"/>
                    <a:pt x="1329" y="170"/>
                    <a:pt x="1328" y="170"/>
                  </a:cubicBezTo>
                  <a:cubicBezTo>
                    <a:pt x="1327" y="171"/>
                    <a:pt x="1326" y="172"/>
                    <a:pt x="1325" y="172"/>
                  </a:cubicBezTo>
                  <a:cubicBezTo>
                    <a:pt x="1324" y="173"/>
                    <a:pt x="1322" y="173"/>
                    <a:pt x="1321" y="174"/>
                  </a:cubicBezTo>
                  <a:cubicBezTo>
                    <a:pt x="1319" y="174"/>
                    <a:pt x="1317" y="174"/>
                    <a:pt x="1315" y="175"/>
                  </a:cubicBezTo>
                  <a:cubicBezTo>
                    <a:pt x="1313" y="175"/>
                    <a:pt x="1311" y="175"/>
                    <a:pt x="1309" y="175"/>
                  </a:cubicBezTo>
                  <a:cubicBezTo>
                    <a:pt x="1303" y="175"/>
                    <a:pt x="1298" y="174"/>
                    <a:pt x="1294" y="173"/>
                  </a:cubicBezTo>
                  <a:cubicBezTo>
                    <a:pt x="1290" y="171"/>
                    <a:pt x="1287" y="169"/>
                    <a:pt x="1284" y="166"/>
                  </a:cubicBezTo>
                  <a:cubicBezTo>
                    <a:pt x="1281" y="163"/>
                    <a:pt x="1279" y="159"/>
                    <a:pt x="1278" y="154"/>
                  </a:cubicBezTo>
                  <a:cubicBezTo>
                    <a:pt x="1277" y="149"/>
                    <a:pt x="1276" y="144"/>
                    <a:pt x="1276" y="137"/>
                  </a:cubicBezTo>
                  <a:lnTo>
                    <a:pt x="1276" y="71"/>
                  </a:lnTo>
                  <a:lnTo>
                    <a:pt x="1260" y="72"/>
                  </a:lnTo>
                  <a:cubicBezTo>
                    <a:pt x="1259" y="72"/>
                    <a:pt x="1258" y="71"/>
                    <a:pt x="1257" y="70"/>
                  </a:cubicBezTo>
                  <a:cubicBezTo>
                    <a:pt x="1256" y="68"/>
                    <a:pt x="1256" y="66"/>
                    <a:pt x="1256" y="63"/>
                  </a:cubicBezTo>
                  <a:cubicBezTo>
                    <a:pt x="1256" y="62"/>
                    <a:pt x="1256" y="60"/>
                    <a:pt x="1256" y="59"/>
                  </a:cubicBezTo>
                  <a:cubicBezTo>
                    <a:pt x="1256" y="58"/>
                    <a:pt x="1257" y="57"/>
                    <a:pt x="1257" y="56"/>
                  </a:cubicBezTo>
                  <a:cubicBezTo>
                    <a:pt x="1257" y="56"/>
                    <a:pt x="1258" y="55"/>
                    <a:pt x="1258" y="55"/>
                  </a:cubicBezTo>
                  <a:cubicBezTo>
                    <a:pt x="1259" y="55"/>
                    <a:pt x="1259" y="54"/>
                    <a:pt x="1260" y="54"/>
                  </a:cubicBezTo>
                  <a:lnTo>
                    <a:pt x="1276" y="54"/>
                  </a:lnTo>
                  <a:lnTo>
                    <a:pt x="1276" y="28"/>
                  </a:lnTo>
                  <a:cubicBezTo>
                    <a:pt x="1276" y="27"/>
                    <a:pt x="1276" y="26"/>
                    <a:pt x="1276" y="26"/>
                  </a:cubicBezTo>
                  <a:cubicBezTo>
                    <a:pt x="1276" y="25"/>
                    <a:pt x="1277" y="25"/>
                    <a:pt x="1278" y="25"/>
                  </a:cubicBezTo>
                  <a:cubicBezTo>
                    <a:pt x="1278" y="24"/>
                    <a:pt x="1279" y="24"/>
                    <a:pt x="1281" y="24"/>
                  </a:cubicBezTo>
                  <a:cubicBezTo>
                    <a:pt x="1282" y="24"/>
                    <a:pt x="1284" y="24"/>
                    <a:pt x="1286" y="24"/>
                  </a:cubicBezTo>
                  <a:cubicBezTo>
                    <a:pt x="1288" y="24"/>
                    <a:pt x="1290" y="24"/>
                    <a:pt x="1291" y="24"/>
                  </a:cubicBezTo>
                  <a:cubicBezTo>
                    <a:pt x="1292" y="24"/>
                    <a:pt x="1293" y="24"/>
                    <a:pt x="1294" y="25"/>
                  </a:cubicBezTo>
                  <a:cubicBezTo>
                    <a:pt x="1295" y="25"/>
                    <a:pt x="1295" y="25"/>
                    <a:pt x="1296" y="26"/>
                  </a:cubicBezTo>
                  <a:cubicBezTo>
                    <a:pt x="1296" y="26"/>
                    <a:pt x="1296" y="27"/>
                    <a:pt x="1296" y="27"/>
                  </a:cubicBezTo>
                  <a:lnTo>
                    <a:pt x="1296" y="54"/>
                  </a:lnTo>
                  <a:lnTo>
                    <a:pt x="1325" y="54"/>
                  </a:lnTo>
                  <a:cubicBezTo>
                    <a:pt x="1326" y="54"/>
                    <a:pt x="1326" y="54"/>
                    <a:pt x="1327" y="54"/>
                  </a:cubicBezTo>
                  <a:cubicBezTo>
                    <a:pt x="1327" y="55"/>
                    <a:pt x="1328" y="55"/>
                    <a:pt x="1328" y="56"/>
                  </a:cubicBezTo>
                  <a:cubicBezTo>
                    <a:pt x="1329" y="57"/>
                    <a:pt x="1329" y="58"/>
                    <a:pt x="1329" y="59"/>
                  </a:cubicBezTo>
                  <a:cubicBezTo>
                    <a:pt x="1329" y="60"/>
                    <a:pt x="1329" y="61"/>
                    <a:pt x="1329" y="63"/>
                  </a:cubicBezTo>
                  <a:cubicBezTo>
                    <a:pt x="1329" y="66"/>
                    <a:pt x="1329" y="68"/>
                    <a:pt x="1328" y="69"/>
                  </a:cubicBezTo>
                  <a:cubicBezTo>
                    <a:pt x="1328" y="71"/>
                    <a:pt x="1327" y="71"/>
                    <a:pt x="1325" y="71"/>
                  </a:cubicBezTo>
                  <a:lnTo>
                    <a:pt x="1296" y="71"/>
                  </a:lnTo>
                  <a:lnTo>
                    <a:pt x="1297" y="134"/>
                  </a:lnTo>
                  <a:cubicBezTo>
                    <a:pt x="1297" y="142"/>
                    <a:pt x="1298" y="148"/>
                    <a:pt x="1300" y="152"/>
                  </a:cubicBezTo>
                  <a:cubicBezTo>
                    <a:pt x="1303" y="156"/>
                    <a:pt x="1307" y="158"/>
                    <a:pt x="1313" y="158"/>
                  </a:cubicBezTo>
                  <a:cubicBezTo>
                    <a:pt x="1315" y="158"/>
                    <a:pt x="1316" y="157"/>
                    <a:pt x="1318" y="157"/>
                  </a:cubicBezTo>
                  <a:cubicBezTo>
                    <a:pt x="1319" y="157"/>
                    <a:pt x="1321" y="156"/>
                    <a:pt x="1322" y="156"/>
                  </a:cubicBezTo>
                  <a:cubicBezTo>
                    <a:pt x="1323" y="155"/>
                    <a:pt x="1324" y="155"/>
                    <a:pt x="1325" y="155"/>
                  </a:cubicBezTo>
                  <a:cubicBezTo>
                    <a:pt x="1326" y="154"/>
                    <a:pt x="1326" y="154"/>
                    <a:pt x="1327" y="154"/>
                  </a:cubicBezTo>
                  <a:cubicBezTo>
                    <a:pt x="1327" y="154"/>
                    <a:pt x="1328" y="154"/>
                    <a:pt x="1328" y="154"/>
                  </a:cubicBezTo>
                  <a:cubicBezTo>
                    <a:pt x="1329" y="154"/>
                    <a:pt x="1329" y="155"/>
                    <a:pt x="1329" y="155"/>
                  </a:cubicBezTo>
                  <a:cubicBezTo>
                    <a:pt x="1329" y="156"/>
                    <a:pt x="1330" y="157"/>
                    <a:pt x="1330" y="158"/>
                  </a:cubicBezTo>
                  <a:cubicBezTo>
                    <a:pt x="1330" y="159"/>
                    <a:pt x="1330" y="160"/>
                    <a:pt x="1330" y="162"/>
                  </a:cubicBezTo>
                  <a:close/>
                  <a:moveTo>
                    <a:pt x="1372" y="170"/>
                  </a:moveTo>
                  <a:cubicBezTo>
                    <a:pt x="1372" y="170"/>
                    <a:pt x="1372" y="171"/>
                    <a:pt x="1372" y="171"/>
                  </a:cubicBezTo>
                  <a:cubicBezTo>
                    <a:pt x="1371" y="172"/>
                    <a:pt x="1371" y="172"/>
                    <a:pt x="1370" y="172"/>
                  </a:cubicBezTo>
                  <a:cubicBezTo>
                    <a:pt x="1369" y="173"/>
                    <a:pt x="1368" y="173"/>
                    <a:pt x="1367" y="173"/>
                  </a:cubicBezTo>
                  <a:cubicBezTo>
                    <a:pt x="1366" y="173"/>
                    <a:pt x="1364" y="173"/>
                    <a:pt x="1362" y="173"/>
                  </a:cubicBezTo>
                  <a:cubicBezTo>
                    <a:pt x="1360" y="173"/>
                    <a:pt x="1358" y="173"/>
                    <a:pt x="1357" y="173"/>
                  </a:cubicBezTo>
                  <a:cubicBezTo>
                    <a:pt x="1355" y="173"/>
                    <a:pt x="1354" y="173"/>
                    <a:pt x="1354" y="173"/>
                  </a:cubicBezTo>
                  <a:cubicBezTo>
                    <a:pt x="1353" y="172"/>
                    <a:pt x="1352" y="172"/>
                    <a:pt x="1352" y="171"/>
                  </a:cubicBezTo>
                  <a:cubicBezTo>
                    <a:pt x="1352" y="171"/>
                    <a:pt x="1352" y="170"/>
                    <a:pt x="1352" y="170"/>
                  </a:cubicBezTo>
                  <a:lnTo>
                    <a:pt x="1351" y="57"/>
                  </a:lnTo>
                  <a:cubicBezTo>
                    <a:pt x="1351" y="57"/>
                    <a:pt x="1351" y="56"/>
                    <a:pt x="1351" y="56"/>
                  </a:cubicBezTo>
                  <a:cubicBezTo>
                    <a:pt x="1352" y="55"/>
                    <a:pt x="1352" y="55"/>
                    <a:pt x="1353" y="54"/>
                  </a:cubicBezTo>
                  <a:cubicBezTo>
                    <a:pt x="1354" y="54"/>
                    <a:pt x="1355" y="54"/>
                    <a:pt x="1356" y="54"/>
                  </a:cubicBezTo>
                  <a:cubicBezTo>
                    <a:pt x="1357" y="53"/>
                    <a:pt x="1359" y="53"/>
                    <a:pt x="1361" y="53"/>
                  </a:cubicBezTo>
                  <a:cubicBezTo>
                    <a:pt x="1363" y="53"/>
                    <a:pt x="1365" y="53"/>
                    <a:pt x="1366" y="53"/>
                  </a:cubicBezTo>
                  <a:cubicBezTo>
                    <a:pt x="1368" y="54"/>
                    <a:pt x="1369" y="54"/>
                    <a:pt x="1369" y="54"/>
                  </a:cubicBezTo>
                  <a:cubicBezTo>
                    <a:pt x="1370" y="55"/>
                    <a:pt x="1371" y="55"/>
                    <a:pt x="1371" y="55"/>
                  </a:cubicBezTo>
                  <a:cubicBezTo>
                    <a:pt x="1371" y="56"/>
                    <a:pt x="1372" y="56"/>
                    <a:pt x="1372" y="57"/>
                  </a:cubicBezTo>
                  <a:lnTo>
                    <a:pt x="1372" y="170"/>
                  </a:lnTo>
                  <a:close/>
                  <a:moveTo>
                    <a:pt x="1374" y="19"/>
                  </a:moveTo>
                  <a:cubicBezTo>
                    <a:pt x="1374" y="24"/>
                    <a:pt x="1373" y="27"/>
                    <a:pt x="1371" y="29"/>
                  </a:cubicBezTo>
                  <a:cubicBezTo>
                    <a:pt x="1369" y="31"/>
                    <a:pt x="1366" y="32"/>
                    <a:pt x="1361" y="32"/>
                  </a:cubicBezTo>
                  <a:cubicBezTo>
                    <a:pt x="1356" y="32"/>
                    <a:pt x="1353" y="31"/>
                    <a:pt x="1351" y="29"/>
                  </a:cubicBezTo>
                  <a:cubicBezTo>
                    <a:pt x="1349" y="27"/>
                    <a:pt x="1348" y="24"/>
                    <a:pt x="1348" y="19"/>
                  </a:cubicBezTo>
                  <a:cubicBezTo>
                    <a:pt x="1348" y="15"/>
                    <a:pt x="1349" y="11"/>
                    <a:pt x="1351" y="10"/>
                  </a:cubicBezTo>
                  <a:cubicBezTo>
                    <a:pt x="1353" y="8"/>
                    <a:pt x="1356" y="7"/>
                    <a:pt x="1361" y="7"/>
                  </a:cubicBezTo>
                  <a:cubicBezTo>
                    <a:pt x="1366" y="7"/>
                    <a:pt x="1369" y="8"/>
                    <a:pt x="1371" y="9"/>
                  </a:cubicBezTo>
                  <a:cubicBezTo>
                    <a:pt x="1373" y="11"/>
                    <a:pt x="1374" y="14"/>
                    <a:pt x="1374" y="19"/>
                  </a:cubicBezTo>
                  <a:close/>
                  <a:moveTo>
                    <a:pt x="1520" y="111"/>
                  </a:moveTo>
                  <a:cubicBezTo>
                    <a:pt x="1520" y="120"/>
                    <a:pt x="1519" y="129"/>
                    <a:pt x="1516" y="137"/>
                  </a:cubicBezTo>
                  <a:cubicBezTo>
                    <a:pt x="1514" y="144"/>
                    <a:pt x="1510" y="151"/>
                    <a:pt x="1506" y="157"/>
                  </a:cubicBezTo>
                  <a:cubicBezTo>
                    <a:pt x="1501" y="162"/>
                    <a:pt x="1495" y="167"/>
                    <a:pt x="1488" y="170"/>
                  </a:cubicBezTo>
                  <a:cubicBezTo>
                    <a:pt x="1481" y="173"/>
                    <a:pt x="1472" y="174"/>
                    <a:pt x="1463" y="175"/>
                  </a:cubicBezTo>
                  <a:cubicBezTo>
                    <a:pt x="1453" y="175"/>
                    <a:pt x="1445" y="173"/>
                    <a:pt x="1438" y="171"/>
                  </a:cubicBezTo>
                  <a:cubicBezTo>
                    <a:pt x="1432" y="168"/>
                    <a:pt x="1426" y="164"/>
                    <a:pt x="1421" y="159"/>
                  </a:cubicBezTo>
                  <a:cubicBezTo>
                    <a:pt x="1417" y="153"/>
                    <a:pt x="1413" y="147"/>
                    <a:pt x="1411" y="140"/>
                  </a:cubicBezTo>
                  <a:cubicBezTo>
                    <a:pt x="1409" y="132"/>
                    <a:pt x="1407" y="124"/>
                    <a:pt x="1407" y="114"/>
                  </a:cubicBezTo>
                  <a:cubicBezTo>
                    <a:pt x="1407" y="105"/>
                    <a:pt x="1408" y="96"/>
                    <a:pt x="1411" y="89"/>
                  </a:cubicBezTo>
                  <a:cubicBezTo>
                    <a:pt x="1413" y="81"/>
                    <a:pt x="1417" y="74"/>
                    <a:pt x="1421" y="69"/>
                  </a:cubicBezTo>
                  <a:cubicBezTo>
                    <a:pt x="1426" y="63"/>
                    <a:pt x="1432" y="59"/>
                    <a:pt x="1439" y="56"/>
                  </a:cubicBezTo>
                  <a:cubicBezTo>
                    <a:pt x="1446" y="53"/>
                    <a:pt x="1455" y="51"/>
                    <a:pt x="1464" y="51"/>
                  </a:cubicBezTo>
                  <a:cubicBezTo>
                    <a:pt x="1474" y="51"/>
                    <a:pt x="1482" y="52"/>
                    <a:pt x="1489" y="55"/>
                  </a:cubicBezTo>
                  <a:cubicBezTo>
                    <a:pt x="1495" y="58"/>
                    <a:pt x="1501" y="62"/>
                    <a:pt x="1506" y="67"/>
                  </a:cubicBezTo>
                  <a:cubicBezTo>
                    <a:pt x="1510" y="72"/>
                    <a:pt x="1514" y="78"/>
                    <a:pt x="1516" y="86"/>
                  </a:cubicBezTo>
                  <a:cubicBezTo>
                    <a:pt x="1519" y="93"/>
                    <a:pt x="1520" y="102"/>
                    <a:pt x="1520" y="111"/>
                  </a:cubicBezTo>
                  <a:close/>
                  <a:moveTo>
                    <a:pt x="1498" y="113"/>
                  </a:moveTo>
                  <a:cubicBezTo>
                    <a:pt x="1498" y="107"/>
                    <a:pt x="1498" y="101"/>
                    <a:pt x="1497" y="95"/>
                  </a:cubicBezTo>
                  <a:cubicBezTo>
                    <a:pt x="1495" y="90"/>
                    <a:pt x="1494" y="85"/>
                    <a:pt x="1491" y="81"/>
                  </a:cubicBezTo>
                  <a:cubicBezTo>
                    <a:pt x="1488" y="77"/>
                    <a:pt x="1485" y="74"/>
                    <a:pt x="1480" y="72"/>
                  </a:cubicBezTo>
                  <a:cubicBezTo>
                    <a:pt x="1476" y="69"/>
                    <a:pt x="1470" y="68"/>
                    <a:pt x="1464" y="68"/>
                  </a:cubicBezTo>
                  <a:cubicBezTo>
                    <a:pt x="1458" y="68"/>
                    <a:pt x="1452" y="69"/>
                    <a:pt x="1448" y="71"/>
                  </a:cubicBezTo>
                  <a:cubicBezTo>
                    <a:pt x="1443" y="74"/>
                    <a:pt x="1440" y="77"/>
                    <a:pt x="1437" y="81"/>
                  </a:cubicBezTo>
                  <a:cubicBezTo>
                    <a:pt x="1434" y="85"/>
                    <a:pt x="1432" y="89"/>
                    <a:pt x="1431" y="95"/>
                  </a:cubicBezTo>
                  <a:cubicBezTo>
                    <a:pt x="1429" y="100"/>
                    <a:pt x="1429" y="106"/>
                    <a:pt x="1429" y="113"/>
                  </a:cubicBezTo>
                  <a:cubicBezTo>
                    <a:pt x="1429" y="119"/>
                    <a:pt x="1429" y="125"/>
                    <a:pt x="1431" y="130"/>
                  </a:cubicBezTo>
                  <a:cubicBezTo>
                    <a:pt x="1432" y="135"/>
                    <a:pt x="1434" y="140"/>
                    <a:pt x="1436" y="144"/>
                  </a:cubicBezTo>
                  <a:cubicBezTo>
                    <a:pt x="1439" y="148"/>
                    <a:pt x="1443" y="151"/>
                    <a:pt x="1447" y="154"/>
                  </a:cubicBezTo>
                  <a:cubicBezTo>
                    <a:pt x="1451" y="156"/>
                    <a:pt x="1457" y="157"/>
                    <a:pt x="1464" y="157"/>
                  </a:cubicBezTo>
                  <a:cubicBezTo>
                    <a:pt x="1470" y="157"/>
                    <a:pt x="1475" y="156"/>
                    <a:pt x="1479" y="154"/>
                  </a:cubicBezTo>
                  <a:cubicBezTo>
                    <a:pt x="1484" y="152"/>
                    <a:pt x="1487" y="149"/>
                    <a:pt x="1490" y="145"/>
                  </a:cubicBezTo>
                  <a:cubicBezTo>
                    <a:pt x="1493" y="141"/>
                    <a:pt x="1495" y="136"/>
                    <a:pt x="1497" y="131"/>
                  </a:cubicBezTo>
                  <a:cubicBezTo>
                    <a:pt x="1498" y="125"/>
                    <a:pt x="1499" y="119"/>
                    <a:pt x="1498" y="113"/>
                  </a:cubicBezTo>
                  <a:close/>
                  <a:moveTo>
                    <a:pt x="1640" y="168"/>
                  </a:moveTo>
                  <a:cubicBezTo>
                    <a:pt x="1640" y="169"/>
                    <a:pt x="1640" y="169"/>
                    <a:pt x="1640" y="170"/>
                  </a:cubicBezTo>
                  <a:cubicBezTo>
                    <a:pt x="1640" y="170"/>
                    <a:pt x="1639" y="171"/>
                    <a:pt x="1638" y="171"/>
                  </a:cubicBezTo>
                  <a:cubicBezTo>
                    <a:pt x="1638" y="171"/>
                    <a:pt x="1637" y="171"/>
                    <a:pt x="1635" y="172"/>
                  </a:cubicBezTo>
                  <a:cubicBezTo>
                    <a:pt x="1634" y="172"/>
                    <a:pt x="1632" y="172"/>
                    <a:pt x="1630" y="172"/>
                  </a:cubicBezTo>
                  <a:cubicBezTo>
                    <a:pt x="1628" y="172"/>
                    <a:pt x="1626" y="172"/>
                    <a:pt x="1625" y="172"/>
                  </a:cubicBezTo>
                  <a:cubicBezTo>
                    <a:pt x="1624" y="172"/>
                    <a:pt x="1623" y="171"/>
                    <a:pt x="1622" y="171"/>
                  </a:cubicBezTo>
                  <a:cubicBezTo>
                    <a:pt x="1621" y="171"/>
                    <a:pt x="1621" y="170"/>
                    <a:pt x="1620" y="170"/>
                  </a:cubicBezTo>
                  <a:cubicBezTo>
                    <a:pt x="1620" y="169"/>
                    <a:pt x="1620" y="169"/>
                    <a:pt x="1620" y="168"/>
                  </a:cubicBezTo>
                  <a:lnTo>
                    <a:pt x="1619" y="102"/>
                  </a:lnTo>
                  <a:cubicBezTo>
                    <a:pt x="1619" y="96"/>
                    <a:pt x="1619" y="91"/>
                    <a:pt x="1618" y="87"/>
                  </a:cubicBezTo>
                  <a:cubicBezTo>
                    <a:pt x="1617" y="83"/>
                    <a:pt x="1615" y="79"/>
                    <a:pt x="1613" y="77"/>
                  </a:cubicBezTo>
                  <a:cubicBezTo>
                    <a:pt x="1611" y="74"/>
                    <a:pt x="1609" y="72"/>
                    <a:pt x="1606" y="70"/>
                  </a:cubicBezTo>
                  <a:cubicBezTo>
                    <a:pt x="1603" y="69"/>
                    <a:pt x="1599" y="68"/>
                    <a:pt x="1595" y="68"/>
                  </a:cubicBezTo>
                  <a:cubicBezTo>
                    <a:pt x="1590" y="68"/>
                    <a:pt x="1585" y="70"/>
                    <a:pt x="1580" y="74"/>
                  </a:cubicBezTo>
                  <a:cubicBezTo>
                    <a:pt x="1575" y="77"/>
                    <a:pt x="1569" y="83"/>
                    <a:pt x="1564" y="90"/>
                  </a:cubicBezTo>
                  <a:lnTo>
                    <a:pt x="1564" y="168"/>
                  </a:lnTo>
                  <a:cubicBezTo>
                    <a:pt x="1564" y="169"/>
                    <a:pt x="1564" y="170"/>
                    <a:pt x="1564" y="170"/>
                  </a:cubicBezTo>
                  <a:cubicBezTo>
                    <a:pt x="1563" y="171"/>
                    <a:pt x="1563" y="171"/>
                    <a:pt x="1562" y="171"/>
                  </a:cubicBezTo>
                  <a:cubicBezTo>
                    <a:pt x="1561" y="172"/>
                    <a:pt x="1560" y="172"/>
                    <a:pt x="1559" y="172"/>
                  </a:cubicBezTo>
                  <a:cubicBezTo>
                    <a:pt x="1558" y="172"/>
                    <a:pt x="1556" y="172"/>
                    <a:pt x="1554" y="172"/>
                  </a:cubicBezTo>
                  <a:cubicBezTo>
                    <a:pt x="1552" y="172"/>
                    <a:pt x="1550" y="172"/>
                    <a:pt x="1549" y="172"/>
                  </a:cubicBezTo>
                  <a:cubicBezTo>
                    <a:pt x="1547" y="172"/>
                    <a:pt x="1546" y="172"/>
                    <a:pt x="1546" y="171"/>
                  </a:cubicBezTo>
                  <a:cubicBezTo>
                    <a:pt x="1545" y="171"/>
                    <a:pt x="1544" y="171"/>
                    <a:pt x="1544" y="170"/>
                  </a:cubicBezTo>
                  <a:cubicBezTo>
                    <a:pt x="1544" y="170"/>
                    <a:pt x="1544" y="169"/>
                    <a:pt x="1544" y="169"/>
                  </a:cubicBezTo>
                  <a:lnTo>
                    <a:pt x="1543" y="56"/>
                  </a:lnTo>
                  <a:cubicBezTo>
                    <a:pt x="1543" y="55"/>
                    <a:pt x="1543" y="55"/>
                    <a:pt x="1543" y="54"/>
                  </a:cubicBezTo>
                  <a:cubicBezTo>
                    <a:pt x="1543" y="54"/>
                    <a:pt x="1544" y="53"/>
                    <a:pt x="1545" y="53"/>
                  </a:cubicBezTo>
                  <a:cubicBezTo>
                    <a:pt x="1545" y="53"/>
                    <a:pt x="1546" y="52"/>
                    <a:pt x="1548" y="52"/>
                  </a:cubicBezTo>
                  <a:cubicBezTo>
                    <a:pt x="1549" y="52"/>
                    <a:pt x="1550" y="52"/>
                    <a:pt x="1552" y="52"/>
                  </a:cubicBezTo>
                  <a:cubicBezTo>
                    <a:pt x="1554" y="52"/>
                    <a:pt x="1556" y="52"/>
                    <a:pt x="1557" y="52"/>
                  </a:cubicBezTo>
                  <a:cubicBezTo>
                    <a:pt x="1558" y="52"/>
                    <a:pt x="1559" y="53"/>
                    <a:pt x="1560" y="53"/>
                  </a:cubicBezTo>
                  <a:cubicBezTo>
                    <a:pt x="1560" y="53"/>
                    <a:pt x="1561" y="54"/>
                    <a:pt x="1561" y="54"/>
                  </a:cubicBezTo>
                  <a:cubicBezTo>
                    <a:pt x="1561" y="55"/>
                    <a:pt x="1562" y="55"/>
                    <a:pt x="1562" y="56"/>
                  </a:cubicBezTo>
                  <a:lnTo>
                    <a:pt x="1562" y="71"/>
                  </a:lnTo>
                  <a:cubicBezTo>
                    <a:pt x="1568" y="64"/>
                    <a:pt x="1574" y="58"/>
                    <a:pt x="1580" y="55"/>
                  </a:cubicBezTo>
                  <a:cubicBezTo>
                    <a:pt x="1587" y="52"/>
                    <a:pt x="1593" y="50"/>
                    <a:pt x="1599" y="50"/>
                  </a:cubicBezTo>
                  <a:cubicBezTo>
                    <a:pt x="1607" y="50"/>
                    <a:pt x="1613" y="51"/>
                    <a:pt x="1618" y="54"/>
                  </a:cubicBezTo>
                  <a:cubicBezTo>
                    <a:pt x="1624" y="56"/>
                    <a:pt x="1628" y="60"/>
                    <a:pt x="1631" y="64"/>
                  </a:cubicBezTo>
                  <a:cubicBezTo>
                    <a:pt x="1634" y="68"/>
                    <a:pt x="1636" y="73"/>
                    <a:pt x="1638" y="79"/>
                  </a:cubicBezTo>
                  <a:cubicBezTo>
                    <a:pt x="1639" y="85"/>
                    <a:pt x="1640" y="91"/>
                    <a:pt x="1640" y="99"/>
                  </a:cubicBezTo>
                  <a:lnTo>
                    <a:pt x="1640" y="168"/>
                  </a:lnTo>
                  <a:close/>
                  <a:moveTo>
                    <a:pt x="1758" y="137"/>
                  </a:moveTo>
                  <a:cubicBezTo>
                    <a:pt x="1758" y="142"/>
                    <a:pt x="1757" y="148"/>
                    <a:pt x="1755" y="152"/>
                  </a:cubicBezTo>
                  <a:cubicBezTo>
                    <a:pt x="1753" y="157"/>
                    <a:pt x="1750" y="160"/>
                    <a:pt x="1746" y="163"/>
                  </a:cubicBezTo>
                  <a:cubicBezTo>
                    <a:pt x="1742" y="167"/>
                    <a:pt x="1737" y="169"/>
                    <a:pt x="1732" y="171"/>
                  </a:cubicBezTo>
                  <a:cubicBezTo>
                    <a:pt x="1727" y="172"/>
                    <a:pt x="1721" y="173"/>
                    <a:pt x="1714" y="173"/>
                  </a:cubicBezTo>
                  <a:cubicBezTo>
                    <a:pt x="1710" y="173"/>
                    <a:pt x="1706" y="173"/>
                    <a:pt x="1703" y="172"/>
                  </a:cubicBezTo>
                  <a:cubicBezTo>
                    <a:pt x="1699" y="172"/>
                    <a:pt x="1696" y="171"/>
                    <a:pt x="1693" y="170"/>
                  </a:cubicBezTo>
                  <a:cubicBezTo>
                    <a:pt x="1690" y="169"/>
                    <a:pt x="1688" y="168"/>
                    <a:pt x="1686" y="167"/>
                  </a:cubicBezTo>
                  <a:cubicBezTo>
                    <a:pt x="1684" y="166"/>
                    <a:pt x="1682" y="165"/>
                    <a:pt x="1681" y="164"/>
                  </a:cubicBezTo>
                  <a:cubicBezTo>
                    <a:pt x="1680" y="163"/>
                    <a:pt x="1680" y="162"/>
                    <a:pt x="1679" y="161"/>
                  </a:cubicBezTo>
                  <a:cubicBezTo>
                    <a:pt x="1679" y="159"/>
                    <a:pt x="1678" y="157"/>
                    <a:pt x="1678" y="155"/>
                  </a:cubicBezTo>
                  <a:cubicBezTo>
                    <a:pt x="1678" y="153"/>
                    <a:pt x="1679" y="152"/>
                    <a:pt x="1679" y="151"/>
                  </a:cubicBezTo>
                  <a:cubicBezTo>
                    <a:pt x="1679" y="149"/>
                    <a:pt x="1679" y="149"/>
                    <a:pt x="1679" y="148"/>
                  </a:cubicBezTo>
                  <a:cubicBezTo>
                    <a:pt x="1680" y="147"/>
                    <a:pt x="1680" y="147"/>
                    <a:pt x="1680" y="146"/>
                  </a:cubicBezTo>
                  <a:cubicBezTo>
                    <a:pt x="1681" y="146"/>
                    <a:pt x="1681" y="146"/>
                    <a:pt x="1682" y="146"/>
                  </a:cubicBezTo>
                  <a:cubicBezTo>
                    <a:pt x="1683" y="146"/>
                    <a:pt x="1684" y="147"/>
                    <a:pt x="1686" y="148"/>
                  </a:cubicBezTo>
                  <a:cubicBezTo>
                    <a:pt x="1688" y="149"/>
                    <a:pt x="1690" y="150"/>
                    <a:pt x="1693" y="151"/>
                  </a:cubicBezTo>
                  <a:cubicBezTo>
                    <a:pt x="1695" y="153"/>
                    <a:pt x="1698" y="154"/>
                    <a:pt x="1702" y="155"/>
                  </a:cubicBezTo>
                  <a:cubicBezTo>
                    <a:pt x="1706" y="156"/>
                    <a:pt x="1710" y="157"/>
                    <a:pt x="1714" y="157"/>
                  </a:cubicBezTo>
                  <a:cubicBezTo>
                    <a:pt x="1718" y="157"/>
                    <a:pt x="1721" y="156"/>
                    <a:pt x="1724" y="155"/>
                  </a:cubicBezTo>
                  <a:cubicBezTo>
                    <a:pt x="1727" y="155"/>
                    <a:pt x="1729" y="153"/>
                    <a:pt x="1731" y="152"/>
                  </a:cubicBezTo>
                  <a:cubicBezTo>
                    <a:pt x="1733" y="151"/>
                    <a:pt x="1735" y="149"/>
                    <a:pt x="1736" y="146"/>
                  </a:cubicBezTo>
                  <a:cubicBezTo>
                    <a:pt x="1737" y="144"/>
                    <a:pt x="1738" y="142"/>
                    <a:pt x="1738" y="138"/>
                  </a:cubicBezTo>
                  <a:cubicBezTo>
                    <a:pt x="1738" y="135"/>
                    <a:pt x="1737" y="133"/>
                    <a:pt x="1735" y="130"/>
                  </a:cubicBezTo>
                  <a:cubicBezTo>
                    <a:pt x="1733" y="128"/>
                    <a:pt x="1731" y="126"/>
                    <a:pt x="1729" y="125"/>
                  </a:cubicBezTo>
                  <a:cubicBezTo>
                    <a:pt x="1726" y="123"/>
                    <a:pt x="1723" y="122"/>
                    <a:pt x="1720" y="120"/>
                  </a:cubicBezTo>
                  <a:cubicBezTo>
                    <a:pt x="1716" y="119"/>
                    <a:pt x="1713" y="118"/>
                    <a:pt x="1709" y="116"/>
                  </a:cubicBezTo>
                  <a:cubicBezTo>
                    <a:pt x="1706" y="115"/>
                    <a:pt x="1702" y="113"/>
                    <a:pt x="1699" y="112"/>
                  </a:cubicBezTo>
                  <a:cubicBezTo>
                    <a:pt x="1696" y="110"/>
                    <a:pt x="1692" y="108"/>
                    <a:pt x="1690" y="105"/>
                  </a:cubicBezTo>
                  <a:cubicBezTo>
                    <a:pt x="1687" y="103"/>
                    <a:pt x="1685" y="99"/>
                    <a:pt x="1683" y="96"/>
                  </a:cubicBezTo>
                  <a:cubicBezTo>
                    <a:pt x="1682" y="92"/>
                    <a:pt x="1681" y="88"/>
                    <a:pt x="1681" y="83"/>
                  </a:cubicBezTo>
                  <a:cubicBezTo>
                    <a:pt x="1681" y="79"/>
                    <a:pt x="1682" y="74"/>
                    <a:pt x="1683" y="70"/>
                  </a:cubicBezTo>
                  <a:cubicBezTo>
                    <a:pt x="1685" y="66"/>
                    <a:pt x="1688" y="63"/>
                    <a:pt x="1691" y="60"/>
                  </a:cubicBezTo>
                  <a:cubicBezTo>
                    <a:pt x="1694" y="57"/>
                    <a:pt x="1699" y="54"/>
                    <a:pt x="1704" y="52"/>
                  </a:cubicBezTo>
                  <a:cubicBezTo>
                    <a:pt x="1709" y="50"/>
                    <a:pt x="1715" y="49"/>
                    <a:pt x="1722" y="49"/>
                  </a:cubicBezTo>
                  <a:cubicBezTo>
                    <a:pt x="1725" y="49"/>
                    <a:pt x="1728" y="50"/>
                    <a:pt x="1731" y="50"/>
                  </a:cubicBezTo>
                  <a:cubicBezTo>
                    <a:pt x="1734" y="51"/>
                    <a:pt x="1736" y="51"/>
                    <a:pt x="1739" y="52"/>
                  </a:cubicBezTo>
                  <a:cubicBezTo>
                    <a:pt x="1741" y="53"/>
                    <a:pt x="1743" y="53"/>
                    <a:pt x="1745" y="54"/>
                  </a:cubicBezTo>
                  <a:cubicBezTo>
                    <a:pt x="1747" y="55"/>
                    <a:pt x="1748" y="56"/>
                    <a:pt x="1749" y="57"/>
                  </a:cubicBezTo>
                  <a:cubicBezTo>
                    <a:pt x="1750" y="57"/>
                    <a:pt x="1750" y="58"/>
                    <a:pt x="1751" y="58"/>
                  </a:cubicBezTo>
                  <a:cubicBezTo>
                    <a:pt x="1751" y="59"/>
                    <a:pt x="1751" y="59"/>
                    <a:pt x="1751" y="60"/>
                  </a:cubicBezTo>
                  <a:cubicBezTo>
                    <a:pt x="1751" y="61"/>
                    <a:pt x="1751" y="61"/>
                    <a:pt x="1752" y="62"/>
                  </a:cubicBezTo>
                  <a:cubicBezTo>
                    <a:pt x="1752" y="63"/>
                    <a:pt x="1752" y="64"/>
                    <a:pt x="1752" y="66"/>
                  </a:cubicBezTo>
                  <a:cubicBezTo>
                    <a:pt x="1752" y="67"/>
                    <a:pt x="1752" y="68"/>
                    <a:pt x="1752" y="69"/>
                  </a:cubicBezTo>
                  <a:cubicBezTo>
                    <a:pt x="1752" y="70"/>
                    <a:pt x="1751" y="71"/>
                    <a:pt x="1751" y="72"/>
                  </a:cubicBezTo>
                  <a:cubicBezTo>
                    <a:pt x="1751" y="73"/>
                    <a:pt x="1750" y="73"/>
                    <a:pt x="1750" y="73"/>
                  </a:cubicBezTo>
                  <a:cubicBezTo>
                    <a:pt x="1750" y="74"/>
                    <a:pt x="1749" y="74"/>
                    <a:pt x="1749" y="74"/>
                  </a:cubicBezTo>
                  <a:cubicBezTo>
                    <a:pt x="1748" y="74"/>
                    <a:pt x="1747" y="73"/>
                    <a:pt x="1745" y="72"/>
                  </a:cubicBezTo>
                  <a:cubicBezTo>
                    <a:pt x="1744" y="72"/>
                    <a:pt x="1742" y="71"/>
                    <a:pt x="1740" y="70"/>
                  </a:cubicBezTo>
                  <a:cubicBezTo>
                    <a:pt x="1738" y="69"/>
                    <a:pt x="1735" y="68"/>
                    <a:pt x="1732" y="67"/>
                  </a:cubicBezTo>
                  <a:cubicBezTo>
                    <a:pt x="1729" y="66"/>
                    <a:pt x="1725" y="65"/>
                    <a:pt x="1721" y="65"/>
                  </a:cubicBezTo>
                  <a:cubicBezTo>
                    <a:pt x="1718" y="65"/>
                    <a:pt x="1715" y="66"/>
                    <a:pt x="1712" y="67"/>
                  </a:cubicBezTo>
                  <a:cubicBezTo>
                    <a:pt x="1710" y="67"/>
                    <a:pt x="1707" y="69"/>
                    <a:pt x="1706" y="70"/>
                  </a:cubicBezTo>
                  <a:cubicBezTo>
                    <a:pt x="1704" y="72"/>
                    <a:pt x="1703" y="73"/>
                    <a:pt x="1702" y="75"/>
                  </a:cubicBezTo>
                  <a:cubicBezTo>
                    <a:pt x="1701" y="77"/>
                    <a:pt x="1701" y="79"/>
                    <a:pt x="1701" y="82"/>
                  </a:cubicBezTo>
                  <a:cubicBezTo>
                    <a:pt x="1701" y="85"/>
                    <a:pt x="1701" y="88"/>
                    <a:pt x="1703" y="90"/>
                  </a:cubicBezTo>
                  <a:cubicBezTo>
                    <a:pt x="1705" y="92"/>
                    <a:pt x="1707" y="94"/>
                    <a:pt x="1710" y="96"/>
                  </a:cubicBezTo>
                  <a:cubicBezTo>
                    <a:pt x="1712" y="97"/>
                    <a:pt x="1715" y="99"/>
                    <a:pt x="1719" y="100"/>
                  </a:cubicBezTo>
                  <a:cubicBezTo>
                    <a:pt x="1722" y="101"/>
                    <a:pt x="1726" y="103"/>
                    <a:pt x="1729" y="104"/>
                  </a:cubicBezTo>
                  <a:cubicBezTo>
                    <a:pt x="1733" y="106"/>
                    <a:pt x="1736" y="107"/>
                    <a:pt x="1740" y="109"/>
                  </a:cubicBezTo>
                  <a:cubicBezTo>
                    <a:pt x="1743" y="111"/>
                    <a:pt x="1746" y="113"/>
                    <a:pt x="1749" y="115"/>
                  </a:cubicBezTo>
                  <a:cubicBezTo>
                    <a:pt x="1752" y="118"/>
                    <a:pt x="1754" y="121"/>
                    <a:pt x="1755" y="124"/>
                  </a:cubicBezTo>
                  <a:cubicBezTo>
                    <a:pt x="1757" y="128"/>
                    <a:pt x="1758" y="132"/>
                    <a:pt x="1758" y="13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52">
              <a:extLst>
                <a:ext uri="{FF2B5EF4-FFF2-40B4-BE49-F238E27FC236}">
                  <a16:creationId xmlns:a16="http://schemas.microsoft.com/office/drawing/2014/main" id="{75527CF3-E943-40CE-9860-9E5A4AEC17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9" y="1855"/>
              <a:ext cx="1022" cy="34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53">
              <a:extLst>
                <a:ext uri="{FF2B5EF4-FFF2-40B4-BE49-F238E27FC236}">
                  <a16:creationId xmlns:a16="http://schemas.microsoft.com/office/drawing/2014/main" id="{D23EA1D8-20FC-4FA1-AFBB-497366DE9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9" y="1855"/>
              <a:ext cx="1022" cy="341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54">
              <a:extLst>
                <a:ext uri="{FF2B5EF4-FFF2-40B4-BE49-F238E27FC236}">
                  <a16:creationId xmlns:a16="http://schemas.microsoft.com/office/drawing/2014/main" id="{347E230C-8C56-4ECF-9B58-5F270EA9A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9" y="1967"/>
              <a:ext cx="457" cy="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5GMSd AF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55">
              <a:extLst>
                <a:ext uri="{FF2B5EF4-FFF2-40B4-BE49-F238E27FC236}">
                  <a16:creationId xmlns:a16="http://schemas.microsoft.com/office/drawing/2014/main" id="{780DEC7D-7DC9-43CF-8FBD-325126B3E6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2" y="946"/>
              <a:ext cx="568" cy="3068"/>
            </a:xfrm>
            <a:prstGeom prst="rect">
              <a:avLst/>
            </a:prstGeom>
            <a:solidFill>
              <a:srgbClr val="B7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Rectangle 56">
              <a:extLst>
                <a:ext uri="{FF2B5EF4-FFF2-40B4-BE49-F238E27FC236}">
                  <a16:creationId xmlns:a16="http://schemas.microsoft.com/office/drawing/2014/main" id="{AFABF3AA-A4D9-417A-A257-AE3AEB81A6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2" y="946"/>
              <a:ext cx="568" cy="3068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57">
              <a:extLst>
                <a:ext uri="{FF2B5EF4-FFF2-40B4-BE49-F238E27FC236}">
                  <a16:creationId xmlns:a16="http://schemas.microsoft.com/office/drawing/2014/main" id="{6EB17D1E-F151-48A4-8BE2-D209D9C467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6" y="2306"/>
              <a:ext cx="354" cy="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5GMSd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58">
              <a:extLst>
                <a:ext uri="{FF2B5EF4-FFF2-40B4-BE49-F238E27FC236}">
                  <a16:creationId xmlns:a16="http://schemas.microsoft.com/office/drawing/2014/main" id="{8D02B1F5-4D38-4038-ADEE-3E5AC64EA4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7" y="2422"/>
              <a:ext cx="511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Application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59">
              <a:extLst>
                <a:ext uri="{FF2B5EF4-FFF2-40B4-BE49-F238E27FC236}">
                  <a16:creationId xmlns:a16="http://schemas.microsoft.com/office/drawing/2014/main" id="{C38A278B-0C48-4501-BCF8-F38E2F842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3" y="2537"/>
              <a:ext cx="379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Provider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Line 60">
              <a:extLst>
                <a:ext uri="{FF2B5EF4-FFF2-40B4-BE49-F238E27FC236}">
                  <a16:creationId xmlns:a16="http://schemas.microsoft.com/office/drawing/2014/main" id="{EB21A6E9-5BC0-4267-AB27-A498C0D330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9" y="3167"/>
              <a:ext cx="636" cy="0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Rectangle 61">
              <a:extLst>
                <a:ext uri="{FF2B5EF4-FFF2-40B4-BE49-F238E27FC236}">
                  <a16:creationId xmlns:a16="http://schemas.microsoft.com/office/drawing/2014/main" id="{7EE5F82D-6A6F-4C92-82EB-547F252C64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7" y="3109"/>
              <a:ext cx="181" cy="1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Rectangle 62">
              <a:extLst>
                <a:ext uri="{FF2B5EF4-FFF2-40B4-BE49-F238E27FC236}">
                  <a16:creationId xmlns:a16="http://schemas.microsoft.com/office/drawing/2014/main" id="{6ABA3A3A-22C3-4F83-BEA5-1D2BE90685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0" y="3107"/>
              <a:ext cx="246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M4d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Oval 63">
              <a:extLst>
                <a:ext uri="{FF2B5EF4-FFF2-40B4-BE49-F238E27FC236}">
                  <a16:creationId xmlns:a16="http://schemas.microsoft.com/office/drawing/2014/main" id="{9667D445-8C0B-4347-B1C2-0ACE9A6C6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5" y="3048"/>
              <a:ext cx="82" cy="237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Oval 64">
              <a:extLst>
                <a:ext uri="{FF2B5EF4-FFF2-40B4-BE49-F238E27FC236}">
                  <a16:creationId xmlns:a16="http://schemas.microsoft.com/office/drawing/2014/main" id="{B020659A-1F0E-4CCA-9197-10EBAAB096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5" y="3048"/>
              <a:ext cx="82" cy="237"/>
            </a:xfrm>
            <a:prstGeom prst="ellipse">
              <a:avLst/>
            </a:prstGeom>
            <a:noFill/>
            <a:ln w="12700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Line 65">
              <a:extLst>
                <a:ext uri="{FF2B5EF4-FFF2-40B4-BE49-F238E27FC236}">
                  <a16:creationId xmlns:a16="http://schemas.microsoft.com/office/drawing/2014/main" id="{E1A6D01B-6ED5-4E22-983A-0B6D84F200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89" y="2026"/>
              <a:ext cx="519" cy="0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Rectangle 66">
              <a:extLst>
                <a:ext uri="{FF2B5EF4-FFF2-40B4-BE49-F238E27FC236}">
                  <a16:creationId xmlns:a16="http://schemas.microsoft.com/office/drawing/2014/main" id="{258E3800-9018-4C19-8030-46061770D4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2" y="1968"/>
              <a:ext cx="181" cy="1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Rectangle 67">
              <a:extLst>
                <a:ext uri="{FF2B5EF4-FFF2-40B4-BE49-F238E27FC236}">
                  <a16:creationId xmlns:a16="http://schemas.microsoft.com/office/drawing/2014/main" id="{DA097C27-4231-4950-B9A0-8750049F94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5" y="1967"/>
              <a:ext cx="228" cy="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M5d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0" name="Oval 68">
              <a:extLst>
                <a:ext uri="{FF2B5EF4-FFF2-40B4-BE49-F238E27FC236}">
                  <a16:creationId xmlns:a16="http://schemas.microsoft.com/office/drawing/2014/main" id="{4B318DA7-4D35-42BA-BD33-E26E3BE59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8" y="1907"/>
              <a:ext cx="82" cy="237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Oval 69">
              <a:extLst>
                <a:ext uri="{FF2B5EF4-FFF2-40B4-BE49-F238E27FC236}">
                  <a16:creationId xmlns:a16="http://schemas.microsoft.com/office/drawing/2014/main" id="{4F8E2C5E-8927-439B-A3C3-F5DC75B33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8" y="1907"/>
              <a:ext cx="82" cy="237"/>
            </a:xfrm>
            <a:prstGeom prst="ellipse">
              <a:avLst/>
            </a:prstGeom>
            <a:noFill/>
            <a:ln w="12700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Line 70">
              <a:extLst>
                <a:ext uri="{FF2B5EF4-FFF2-40B4-BE49-F238E27FC236}">
                  <a16:creationId xmlns:a16="http://schemas.microsoft.com/office/drawing/2014/main" id="{C0A51B82-EF1F-4887-B122-F299714761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6" y="1344"/>
              <a:ext cx="1816" cy="0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71">
              <a:extLst>
                <a:ext uri="{FF2B5EF4-FFF2-40B4-BE49-F238E27FC236}">
                  <a16:creationId xmlns:a16="http://schemas.microsoft.com/office/drawing/2014/main" id="{D2C501EF-38BB-4890-ADFF-7F1F9A8C07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3" y="1286"/>
              <a:ext cx="182" cy="1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Rectangle 72">
              <a:extLst>
                <a:ext uri="{FF2B5EF4-FFF2-40B4-BE49-F238E27FC236}">
                  <a16:creationId xmlns:a16="http://schemas.microsoft.com/office/drawing/2014/main" id="{AF7766C5-171C-46E4-9D5D-A7ABF113B4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6" y="1286"/>
              <a:ext cx="228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M8d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5" name="Line 73">
              <a:extLst>
                <a:ext uri="{FF2B5EF4-FFF2-40B4-BE49-F238E27FC236}">
                  <a16:creationId xmlns:a16="http://schemas.microsoft.com/office/drawing/2014/main" id="{631882A8-07E9-46D4-ADCC-E1432512FC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5" y="1514"/>
              <a:ext cx="0" cy="278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4">
              <a:extLst>
                <a:ext uri="{FF2B5EF4-FFF2-40B4-BE49-F238E27FC236}">
                  <a16:creationId xmlns:a16="http://schemas.microsoft.com/office/drawing/2014/main" id="{AA8E12C6-6440-4D3F-9CCC-3ECDC3D8F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9" y="1783"/>
              <a:ext cx="72" cy="72"/>
            </a:xfrm>
            <a:custGeom>
              <a:avLst/>
              <a:gdLst>
                <a:gd name="T0" fmla="*/ 72 w 72"/>
                <a:gd name="T1" fmla="*/ 0 h 72"/>
                <a:gd name="T2" fmla="*/ 36 w 72"/>
                <a:gd name="T3" fmla="*/ 72 h 72"/>
                <a:gd name="T4" fmla="*/ 0 w 72"/>
                <a:gd name="T5" fmla="*/ 0 h 72"/>
                <a:gd name="T6" fmla="*/ 72 w 72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2">
                  <a:moveTo>
                    <a:pt x="72" y="0"/>
                  </a:moveTo>
                  <a:lnTo>
                    <a:pt x="36" y="72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Rectangle 75">
              <a:extLst>
                <a:ext uri="{FF2B5EF4-FFF2-40B4-BE49-F238E27FC236}">
                  <a16:creationId xmlns:a16="http://schemas.microsoft.com/office/drawing/2014/main" id="{59FACE28-8182-4C2F-95DE-EE9EDBA81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" y="2650"/>
              <a:ext cx="568" cy="1023"/>
            </a:xfrm>
            <a:prstGeom prst="rect">
              <a:avLst/>
            </a:prstGeom>
            <a:solidFill>
              <a:srgbClr val="E5B9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76">
              <a:extLst>
                <a:ext uri="{FF2B5EF4-FFF2-40B4-BE49-F238E27FC236}">
                  <a16:creationId xmlns:a16="http://schemas.microsoft.com/office/drawing/2014/main" id="{8E15C8DD-DECD-473A-9F7F-CE8752C0CA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" y="2650"/>
              <a:ext cx="568" cy="1023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77">
              <a:extLst>
                <a:ext uri="{FF2B5EF4-FFF2-40B4-BE49-F238E27FC236}">
                  <a16:creationId xmlns:a16="http://schemas.microsoft.com/office/drawing/2014/main" id="{E65420F2-DAF3-4E6C-835B-F11D0A3884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0" y="2791"/>
              <a:ext cx="319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Media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78">
              <a:extLst>
                <a:ext uri="{FF2B5EF4-FFF2-40B4-BE49-F238E27FC236}">
                  <a16:creationId xmlns:a16="http://schemas.microsoft.com/office/drawing/2014/main" id="{0C29E605-65AA-4EB9-9B30-8CBB372B1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4" y="2906"/>
              <a:ext cx="432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Playback 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79">
              <a:extLst>
                <a:ext uri="{FF2B5EF4-FFF2-40B4-BE49-F238E27FC236}">
                  <a16:creationId xmlns:a16="http://schemas.microsoft.com/office/drawing/2014/main" id="{0E8B1846-D914-4652-8193-C34F50961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3" y="3022"/>
              <a:ext cx="552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and Content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80">
              <a:extLst>
                <a:ext uri="{FF2B5EF4-FFF2-40B4-BE49-F238E27FC236}">
                  <a16:creationId xmlns:a16="http://schemas.microsoft.com/office/drawing/2014/main" id="{7C069844-FB82-42C2-A2DC-E9AAA74E8C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0" y="3137"/>
              <a:ext cx="498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Decryption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3" name="Rectangle 81">
              <a:extLst>
                <a:ext uri="{FF2B5EF4-FFF2-40B4-BE49-F238E27FC236}">
                  <a16:creationId xmlns:a16="http://schemas.microsoft.com/office/drawing/2014/main" id="{397AAA10-ECF0-4880-B9E5-82124C665C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5" y="3251"/>
              <a:ext cx="414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Platform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Rectangle 82">
              <a:extLst>
                <a:ext uri="{FF2B5EF4-FFF2-40B4-BE49-F238E27FC236}">
                  <a16:creationId xmlns:a16="http://schemas.microsoft.com/office/drawing/2014/main" id="{5ED4EE50-F11C-4048-8966-F665D8493C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5" y="3404"/>
              <a:ext cx="426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TS 26.511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5" name="Line 83">
              <a:extLst>
                <a:ext uri="{FF2B5EF4-FFF2-40B4-BE49-F238E27FC236}">
                  <a16:creationId xmlns:a16="http://schemas.microsoft.com/office/drawing/2014/main" id="{2B7FA3F3-2FE9-42E7-8A7F-665D0D2ED5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9" y="2196"/>
              <a:ext cx="5" cy="152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84">
              <a:extLst>
                <a:ext uri="{FF2B5EF4-FFF2-40B4-BE49-F238E27FC236}">
                  <a16:creationId xmlns:a16="http://schemas.microsoft.com/office/drawing/2014/main" id="{2DD934FB-8B22-4DA6-B90A-EE3EB062FF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4" y="2348"/>
              <a:ext cx="250" cy="151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Oval 85">
              <a:extLst>
                <a:ext uri="{FF2B5EF4-FFF2-40B4-BE49-F238E27FC236}">
                  <a16:creationId xmlns:a16="http://schemas.microsoft.com/office/drawing/2014/main" id="{167B3DDF-598A-44D9-ABE2-4B52A370BA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4" y="2348"/>
              <a:ext cx="250" cy="151"/>
            </a:xfrm>
            <a:prstGeom prst="ellipse">
              <a:avLst/>
            </a:prstGeom>
            <a:noFill/>
            <a:ln w="12700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Rectangle 86">
              <a:extLst>
                <a:ext uri="{FF2B5EF4-FFF2-40B4-BE49-F238E27FC236}">
                  <a16:creationId xmlns:a16="http://schemas.microsoft.com/office/drawing/2014/main" id="{7975ADCA-06AA-44F0-97B7-F93219C671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1" y="2365"/>
              <a:ext cx="228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M7d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9" name="Rectangle 87">
              <a:extLst>
                <a:ext uri="{FF2B5EF4-FFF2-40B4-BE49-F238E27FC236}">
                  <a16:creationId xmlns:a16="http://schemas.microsoft.com/office/drawing/2014/main" id="{D8D9354D-3392-41BF-AD4A-E15929D721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1" y="1855"/>
              <a:ext cx="1028" cy="34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88">
              <a:extLst>
                <a:ext uri="{FF2B5EF4-FFF2-40B4-BE49-F238E27FC236}">
                  <a16:creationId xmlns:a16="http://schemas.microsoft.com/office/drawing/2014/main" id="{0E3547A8-E2FC-49F9-AD6B-B6C33E4B48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1" y="1855"/>
              <a:ext cx="1028" cy="341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89">
              <a:extLst>
                <a:ext uri="{FF2B5EF4-FFF2-40B4-BE49-F238E27FC236}">
                  <a16:creationId xmlns:a16="http://schemas.microsoft.com/office/drawing/2014/main" id="{0722EB50-BDB9-4639-9E0C-0D0931073C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2" y="1983"/>
              <a:ext cx="943" cy="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Media Session Handler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Oval 90">
              <a:extLst>
                <a:ext uri="{FF2B5EF4-FFF2-40B4-BE49-F238E27FC236}">
                  <a16:creationId xmlns:a16="http://schemas.microsoft.com/office/drawing/2014/main" id="{A6D9E6A5-BA91-4DEE-9F6F-F149DB7A87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0" y="1780"/>
              <a:ext cx="250" cy="151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Oval 91">
              <a:extLst>
                <a:ext uri="{FF2B5EF4-FFF2-40B4-BE49-F238E27FC236}">
                  <a16:creationId xmlns:a16="http://schemas.microsoft.com/office/drawing/2014/main" id="{6B0D405C-8602-4D84-881D-A031E5F9C7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0" y="1780"/>
              <a:ext cx="250" cy="151"/>
            </a:xfrm>
            <a:prstGeom prst="ellipse">
              <a:avLst/>
            </a:prstGeom>
            <a:noFill/>
            <a:ln w="12700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92">
              <a:extLst>
                <a:ext uri="{FF2B5EF4-FFF2-40B4-BE49-F238E27FC236}">
                  <a16:creationId xmlns:a16="http://schemas.microsoft.com/office/drawing/2014/main" id="{F4B5AB99-47B2-4D65-9C9A-5E15B8CE00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" y="1797"/>
              <a:ext cx="228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M6d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5" name="Oval 93">
              <a:extLst>
                <a:ext uri="{FF2B5EF4-FFF2-40B4-BE49-F238E27FC236}">
                  <a16:creationId xmlns:a16="http://schemas.microsoft.com/office/drawing/2014/main" id="{B359BC96-41C1-400A-801B-064403BE0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6" y="2120"/>
              <a:ext cx="250" cy="152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Oval 94">
              <a:extLst>
                <a:ext uri="{FF2B5EF4-FFF2-40B4-BE49-F238E27FC236}">
                  <a16:creationId xmlns:a16="http://schemas.microsoft.com/office/drawing/2014/main" id="{E0D72EC1-5ADB-47EA-8686-2FAFCB552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6" y="2120"/>
              <a:ext cx="250" cy="152"/>
            </a:xfrm>
            <a:prstGeom prst="ellipse">
              <a:avLst/>
            </a:prstGeom>
            <a:noFill/>
            <a:ln w="12700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95">
              <a:extLst>
                <a:ext uri="{FF2B5EF4-FFF2-40B4-BE49-F238E27FC236}">
                  <a16:creationId xmlns:a16="http://schemas.microsoft.com/office/drawing/2014/main" id="{564B7929-0178-4224-A7CD-14EC1A18D7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3" y="2138"/>
              <a:ext cx="228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M6d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8" name="Line 96">
              <a:extLst>
                <a:ext uri="{FF2B5EF4-FFF2-40B4-BE49-F238E27FC236}">
                  <a16:creationId xmlns:a16="http://schemas.microsoft.com/office/drawing/2014/main" id="{0383A142-A4E1-4F54-B265-403BE6272E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5" y="1514"/>
              <a:ext cx="0" cy="834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Oval 97">
              <a:extLst>
                <a:ext uri="{FF2B5EF4-FFF2-40B4-BE49-F238E27FC236}">
                  <a16:creationId xmlns:a16="http://schemas.microsoft.com/office/drawing/2014/main" id="{CEF1A036-03D1-46E4-AE11-ACCE1821AB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5" y="2348"/>
              <a:ext cx="250" cy="151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Oval 98">
              <a:extLst>
                <a:ext uri="{FF2B5EF4-FFF2-40B4-BE49-F238E27FC236}">
                  <a16:creationId xmlns:a16="http://schemas.microsoft.com/office/drawing/2014/main" id="{3BC9663A-E5AE-44DD-97AC-C7838F41C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5" y="2348"/>
              <a:ext cx="250" cy="151"/>
            </a:xfrm>
            <a:prstGeom prst="ellipse">
              <a:avLst/>
            </a:prstGeom>
            <a:noFill/>
            <a:ln w="12700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99">
              <a:extLst>
                <a:ext uri="{FF2B5EF4-FFF2-40B4-BE49-F238E27FC236}">
                  <a16:creationId xmlns:a16="http://schemas.microsoft.com/office/drawing/2014/main" id="{50BC9ED5-654F-4CD0-B6E2-5542C5DD1A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2" y="2365"/>
              <a:ext cx="228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M7d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Rectangle 100">
              <a:extLst>
                <a:ext uri="{FF2B5EF4-FFF2-40B4-BE49-F238E27FC236}">
                  <a16:creationId xmlns:a16="http://schemas.microsoft.com/office/drawing/2014/main" id="{93771564-C06D-4266-BC06-CF65E6977D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8" y="1174"/>
              <a:ext cx="2858" cy="340"/>
            </a:xfrm>
            <a:prstGeom prst="rect">
              <a:avLst/>
            </a:prstGeom>
            <a:solidFill>
              <a:srgbClr val="B7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101">
              <a:extLst>
                <a:ext uri="{FF2B5EF4-FFF2-40B4-BE49-F238E27FC236}">
                  <a16:creationId xmlns:a16="http://schemas.microsoft.com/office/drawing/2014/main" id="{085E978B-C44B-4226-AFE3-C1BEF603FA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8" y="1174"/>
              <a:ext cx="2858" cy="34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102">
              <a:extLst>
                <a:ext uri="{FF2B5EF4-FFF2-40B4-BE49-F238E27FC236}">
                  <a16:creationId xmlns:a16="http://schemas.microsoft.com/office/drawing/2014/main" id="{24C45E8B-2816-4D4F-868D-6C32464BE5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4" y="1286"/>
              <a:ext cx="336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5GMSd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" name="Rectangle 103">
              <a:extLst>
                <a:ext uri="{FF2B5EF4-FFF2-40B4-BE49-F238E27FC236}">
                  <a16:creationId xmlns:a16="http://schemas.microsoft.com/office/drawing/2014/main" id="{CCBFAF18-0B9D-403B-A657-92B9B7746B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0" y="1286"/>
              <a:ext cx="78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" name="Rectangle 104">
              <a:extLst>
                <a:ext uri="{FF2B5EF4-FFF2-40B4-BE49-F238E27FC236}">
                  <a16:creationId xmlns:a16="http://schemas.microsoft.com/office/drawing/2014/main" id="{64DAB360-DBE3-4F83-8127-A98C4E6259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0" y="1286"/>
              <a:ext cx="763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Aware Application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7" name="Rectangle 105">
              <a:extLst>
                <a:ext uri="{FF2B5EF4-FFF2-40B4-BE49-F238E27FC236}">
                  <a16:creationId xmlns:a16="http://schemas.microsoft.com/office/drawing/2014/main" id="{977E3C14-5E46-4F08-8952-DABFF296B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5" y="2650"/>
              <a:ext cx="454" cy="1023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106">
              <a:extLst>
                <a:ext uri="{FF2B5EF4-FFF2-40B4-BE49-F238E27FC236}">
                  <a16:creationId xmlns:a16="http://schemas.microsoft.com/office/drawing/2014/main" id="{4D75FDF3-E1F0-4AA0-AAED-0BA21BEEA1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5" y="2650"/>
              <a:ext cx="454" cy="1023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107">
              <a:extLst>
                <a:ext uri="{FF2B5EF4-FFF2-40B4-BE49-F238E27FC236}">
                  <a16:creationId xmlns:a16="http://schemas.microsoft.com/office/drawing/2014/main" id="{C34E2520-043F-4B5A-BDE5-5FF3D72E6E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5" y="3046"/>
              <a:ext cx="330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Access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108">
              <a:extLst>
                <a:ext uri="{FF2B5EF4-FFF2-40B4-BE49-F238E27FC236}">
                  <a16:creationId xmlns:a16="http://schemas.microsoft.com/office/drawing/2014/main" id="{7F87BECC-C395-4EEC-8E63-E6EE607581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" y="3161"/>
              <a:ext cx="270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Client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9326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F57E0-433D-4B05-85E4-25519D89B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0072883-B586-41BF-85D0-494CC9D66E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5283910"/>
              </p:ext>
            </p:extLst>
          </p:nvPr>
        </p:nvGraphicFramePr>
        <p:xfrm>
          <a:off x="1295400" y="1690688"/>
          <a:ext cx="10058400" cy="4355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Visio" r:id="rId3" imgW="7562591" imgH="3266866" progId="Visio.Drawing.15">
                  <p:embed/>
                </p:oleObj>
              </mc:Choice>
              <mc:Fallback>
                <p:oleObj name="Visio" r:id="rId3" imgW="7562591" imgH="3266866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0072883-B586-41BF-85D0-494CC9D66ED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690688"/>
                        <a:ext cx="10058400" cy="43555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30969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B418961-E687-4C2F-984C-E7EBC0F5A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5FBDDAC-FF45-4C22-84C8-6E210CA037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251752"/>
              </p:ext>
            </p:extLst>
          </p:nvPr>
        </p:nvGraphicFramePr>
        <p:xfrm>
          <a:off x="1312333" y="1981200"/>
          <a:ext cx="9567333" cy="4142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Visio" r:id="rId3" imgW="7562591" imgH="3266866" progId="Visio.Drawing.15">
                  <p:embed/>
                </p:oleObj>
              </mc:Choice>
              <mc:Fallback>
                <p:oleObj name="Visio" r:id="rId3" imgW="7562591" imgH="3266866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5FBDDAC-FF45-4C22-84C8-6E210CA0379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2333" y="1981200"/>
                        <a:ext cx="9567333" cy="41428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5177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687</TotalTime>
  <Words>543</Words>
  <Application>Microsoft Office PowerPoint</Application>
  <PresentationFormat>Widescreen</PresentationFormat>
  <Paragraphs>134</Paragraphs>
  <Slides>21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Microsoft Visio Drawing</vt:lpstr>
      <vt:lpstr>Signalling Chart</vt:lpstr>
      <vt:lpstr>AR STAR Discussion</vt:lpstr>
      <vt:lpstr>Description</vt:lpstr>
      <vt:lpstr>Device Types</vt:lpstr>
      <vt:lpstr>Type 1 (STAR)</vt:lpstr>
      <vt:lpstr>Type 2 (EDGAR)</vt:lpstr>
      <vt:lpstr>Scenarios</vt:lpstr>
      <vt:lpstr>Downlink Streaming</vt:lpstr>
      <vt:lpstr>PowerPoint Presentation</vt:lpstr>
      <vt:lpstr>PowerPoint Presentation</vt:lpstr>
      <vt:lpstr>Downlink Streaming + Edge (Type 2)</vt:lpstr>
      <vt:lpstr>PowerPoint Presentation</vt:lpstr>
      <vt:lpstr>Interactive Service and user interaction to Type 2 </vt:lpstr>
      <vt:lpstr>Interactive Service and user interaction to Type 1 </vt:lpstr>
      <vt:lpstr>PowerPoint Presentation</vt:lpstr>
      <vt:lpstr>PowerPoint Presentation</vt:lpstr>
      <vt:lpstr>PowerPoint Presentation</vt:lpstr>
      <vt:lpstr>Interactive Service and uplink streaming to Type 2 </vt:lpstr>
      <vt:lpstr>Interactive Service and uplink streaming to Type 1 </vt:lpstr>
      <vt:lpstr>Conversational to Type 2</vt:lpstr>
      <vt:lpstr>Conversational to Type 1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 STAR Discussion</dc:title>
  <dc:creator>Thomas Stockhammer</dc:creator>
  <cp:lastModifiedBy>Thomas Stockhammer</cp:lastModifiedBy>
  <cp:revision>1</cp:revision>
  <dcterms:created xsi:type="dcterms:W3CDTF">2021-02-04T12:37:19Z</dcterms:created>
  <dcterms:modified xsi:type="dcterms:W3CDTF">2021-02-08T21:58:51Z</dcterms:modified>
</cp:coreProperties>
</file>