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3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mon Gunkel" userId="6b3566eb70f34d4a" providerId="LiveId" clId="{B58F4FD7-AE71-4E3D-B590-86DBC30A4528}"/>
    <pc:docChg chg="delSld">
      <pc:chgData name="Simon Gunkel" userId="6b3566eb70f34d4a" providerId="LiveId" clId="{B58F4FD7-AE71-4E3D-B590-86DBC30A4528}" dt="2019-12-12T10:02:13.521" v="0" actId="2696"/>
      <pc:docMkLst>
        <pc:docMk/>
      </pc:docMkLst>
      <pc:sldChg chg="del">
        <pc:chgData name="Simon Gunkel" userId="6b3566eb70f34d4a" providerId="LiveId" clId="{B58F4FD7-AE71-4E3D-B590-86DBC30A4528}" dt="2019-12-12T10:02:13.521" v="0" actId="2696"/>
        <pc:sldMkLst>
          <pc:docMk/>
          <pc:sldMk cId="1374246767" sldId="2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79C8F-138E-4361-AFB6-E4DA80F000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D5FF8F-0878-478A-A3A1-2FC14ABB3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155494-83CF-459E-AD12-4D21E56FB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760CDA-5816-4E08-81AE-37077C116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099EF-18B3-4C4D-9394-06B6B029F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6368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ADE9B-FF2E-42D4-AAF8-4732DA658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41D1C5-EA70-406A-B995-B733137334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0A7A20-50E8-433F-B922-E0B6007AC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9CE65-3BE6-4876-A15E-AF809552F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4C330-F431-4F79-BF85-CDB6B4080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1295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C3603D-F546-4D31-AD97-573229788C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F86C16-1E3F-454D-B741-C22D074F9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F3933C-77C4-4713-84D8-49CAD85FE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F8AFA-98BB-4A8B-A8D0-9BED79D48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81EC2E-2483-4716-B24A-EDB8153E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967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42358-91DB-4784-8A35-EBDF16AD0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9E2618-AE01-4CB6-A1CE-BEC94511D1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951CE9-C967-43DE-B4F4-D50CCD77E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DEA00-0E9C-455C-9D71-009928D48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A7FB61-03D5-465C-ABFC-FBEB76F04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916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EF5D8-4F30-4DE4-A855-150070A9A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A6BCCF-C778-473F-A480-2BB8D10CC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467AE8-6802-4649-8A3C-1085D8087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725CE1-36EF-4D77-938A-7D514649C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047625-51EB-40F3-BB1A-92C35E02A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232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0EB61-E43D-4D77-88C4-2CBC07A57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00E9C4-4B44-4AE6-B161-270FC94C8D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6D0172-12FB-486D-AA67-14646FAF95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574A3-9BF9-4BA9-BD4D-63ED11107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5AB4E9-E939-4726-A6A8-96B69C795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694B9D-9CD3-4686-B72A-E07016C2E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028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CCF92-109F-424B-9101-E45F29AA5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7CB8F6-8A0A-4E2E-B32F-B659227EF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9C75A5-70F4-41EF-A1A7-9A27EE58AE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B4713F-C6E3-4122-B4E0-C44B92F27B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C32F35-869E-4207-B761-A9975C55DE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5AF35B-57BF-4138-88E2-41CC4164F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4E08FD-8E7A-4353-984A-F27457D15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D63779-D009-4BDD-B664-A488433DF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910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E9DD5-84F8-4D40-9632-B9AC8177C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D2D890-761E-4B6F-BD7C-2FF8FAC48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CDCC0B-770B-4A32-A892-2C565A097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B4FF31-CCE0-4BD9-A406-424B54D59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467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01DF88-FBFC-48FC-9DD8-667008BC9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D44E16-1290-4E55-AC94-E092BB022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BB9F6-3E80-4477-86AB-5A40B5A65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746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6FCA6-7B6A-4FC2-8378-4C1D5604A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12BB0-0547-483E-80CA-20EE8E5F88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4EA17-9091-40E9-8665-22293A4B3D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5CB42D-1C4F-4BE3-B1FF-7AAE5B450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F1DC4-8F6E-4FFE-93C0-E7FF9BC53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D4A5F9-D632-496A-A90D-F0EBAC598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25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EF184-B94E-4975-B99F-180AE7CA9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2B9836-1D67-4D31-8724-5FA5945157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1EB432-C077-4706-9550-33E090D108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D282D-1F44-4CB8-B126-72C3673B7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DDD92A-C35D-4DB9-BA28-07575DCBF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47AF66-57CA-41A8-978D-9BDE725D6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063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8F27443-A9B4-45F9-8465-A8A844FA0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23492-6BD6-4396-8702-AA6007F396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94A9E1-39B4-4D06-9071-DAC74BC32D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66A02-7BFE-4D5F-B3BC-64770459FEFF}" type="datetimeFigureOut">
              <a:rPr lang="en-GB" smtClean="0"/>
              <a:t>12/12/2019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9A0F59-5137-4FFB-B556-13E79132DD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7D32A-ADDE-46E6-A0F4-AD7112C45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D5BA3-DC4E-43C2-BEC1-6E12403040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78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>
            <a:extLst>
              <a:ext uri="{FF2B5EF4-FFF2-40B4-BE49-F238E27FC236}">
                <a16:creationId xmlns:a16="http://schemas.microsoft.com/office/drawing/2014/main" id="{CDBF969A-B9FF-4027-8134-0BEB48AE7468}"/>
              </a:ext>
            </a:extLst>
          </p:cNvPr>
          <p:cNvGrpSpPr/>
          <p:nvPr/>
        </p:nvGrpSpPr>
        <p:grpSpPr>
          <a:xfrm>
            <a:off x="1261154" y="177776"/>
            <a:ext cx="9797681" cy="6502448"/>
            <a:chOff x="1261154" y="228600"/>
            <a:chExt cx="9797681" cy="650244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4F9511C7-BB89-4B7C-89DB-F3CDAC989925}"/>
                </a:ext>
              </a:extLst>
            </p:cNvPr>
            <p:cNvSpPr/>
            <p:nvPr/>
          </p:nvSpPr>
          <p:spPr>
            <a:xfrm>
              <a:off x="6937292" y="3072926"/>
              <a:ext cx="1957230" cy="365812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GB" dirty="0"/>
                <a:t>Capture</a:t>
              </a:r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24B6F78F-CFFA-429D-96E8-2837D084FC36}"/>
                </a:ext>
              </a:extLst>
            </p:cNvPr>
            <p:cNvGrpSpPr/>
            <p:nvPr/>
          </p:nvGrpSpPr>
          <p:grpSpPr>
            <a:xfrm>
              <a:off x="1261154" y="228600"/>
              <a:ext cx="9797681" cy="5310582"/>
              <a:chOff x="1261154" y="228600"/>
              <a:chExt cx="9797681" cy="5310582"/>
            </a:xfrm>
          </p:grpSpPr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FF6777FB-39AD-4775-B913-CA30D34CFB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688420" y="2196932"/>
                <a:ext cx="2470636" cy="0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80A17E5C-26EC-498E-9828-7B38737393AF}"/>
                  </a:ext>
                </a:extLst>
              </p:cNvPr>
              <p:cNvSpPr/>
              <p:nvPr/>
            </p:nvSpPr>
            <p:spPr>
              <a:xfrm>
                <a:off x="7362832" y="4840710"/>
                <a:ext cx="1258654" cy="69847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sz="1000" dirty="0"/>
                  <a:t>RGB + Depth Camera</a:t>
                </a:r>
              </a:p>
              <a:p>
                <a:pPr algn="ctr"/>
                <a:endParaRPr lang="en-GB" sz="1000" dirty="0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188316ED-5979-4755-800C-A7F03F1E1873}"/>
                  </a:ext>
                </a:extLst>
              </p:cNvPr>
              <p:cNvSpPr/>
              <p:nvPr/>
            </p:nvSpPr>
            <p:spPr>
              <a:xfrm>
                <a:off x="7210432" y="4688310"/>
                <a:ext cx="1258654" cy="69847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sz="1000" dirty="0"/>
                  <a:t>RGB + Depth Camera</a:t>
                </a:r>
              </a:p>
              <a:p>
                <a:pPr algn="ctr"/>
                <a:endParaRPr lang="en-GB" sz="1000" dirty="0"/>
              </a:p>
            </p:txBody>
          </p:sp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482739E1-246D-4367-9C3F-6A72C0451ADD}"/>
                  </a:ext>
                </a:extLst>
              </p:cNvPr>
              <p:cNvSpPr/>
              <p:nvPr/>
            </p:nvSpPr>
            <p:spPr>
              <a:xfrm>
                <a:off x="7362832" y="3759685"/>
                <a:ext cx="1258654" cy="69847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endParaRPr lang="en-GB" sz="1000" dirty="0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F38381E7-EB3C-4450-84FC-05B5CBFF5EF1}"/>
                  </a:ext>
                </a:extLst>
              </p:cNvPr>
              <p:cNvSpPr/>
              <p:nvPr/>
            </p:nvSpPr>
            <p:spPr>
              <a:xfrm>
                <a:off x="7210432" y="3607285"/>
                <a:ext cx="1258654" cy="69847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sz="1000" dirty="0"/>
                  <a:t>360 degree A/V Capture</a:t>
                </a:r>
              </a:p>
              <a:p>
                <a:pPr algn="ctr"/>
                <a:endParaRPr lang="en-GB" sz="1000" dirty="0"/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419C36D4-E847-423F-8920-9C54CC80F787}"/>
                  </a:ext>
                </a:extLst>
              </p:cNvPr>
              <p:cNvSpPr/>
              <p:nvPr/>
            </p:nvSpPr>
            <p:spPr>
              <a:xfrm>
                <a:off x="7441076" y="1166410"/>
                <a:ext cx="1049781" cy="171221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endParaRPr lang="en-GB" sz="1000" dirty="0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193D5FE6-FCAE-4366-A2DF-5E8C9A6E2A58}"/>
                  </a:ext>
                </a:extLst>
              </p:cNvPr>
              <p:cNvSpPr/>
              <p:nvPr/>
            </p:nvSpPr>
            <p:spPr>
              <a:xfrm>
                <a:off x="7288676" y="1014010"/>
                <a:ext cx="1049781" cy="171221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endParaRPr lang="en-GB" sz="1000" dirty="0"/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ECC7C1D1-2EFF-4C88-AAF7-02FAA62B896D}"/>
                  </a:ext>
                </a:extLst>
              </p:cNvPr>
              <p:cNvSpPr/>
              <p:nvPr/>
            </p:nvSpPr>
            <p:spPr>
              <a:xfrm>
                <a:off x="3259276" y="768907"/>
                <a:ext cx="1436553" cy="357588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dirty="0"/>
                  <a:t>Conference Server</a:t>
                </a:r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751AFD60-EFFF-4DA0-BE26-3E1FB8FFA383}"/>
                  </a:ext>
                </a:extLst>
              </p:cNvPr>
              <p:cNvSpPr/>
              <p:nvPr/>
            </p:nvSpPr>
            <p:spPr>
              <a:xfrm>
                <a:off x="7136276" y="861610"/>
                <a:ext cx="1049781" cy="171221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dirty="0"/>
                  <a:t>UE</a:t>
                </a:r>
                <a:endParaRPr lang="en-GB" sz="1400" dirty="0"/>
              </a:p>
              <a:p>
                <a:pPr algn="ctr"/>
                <a:endParaRPr lang="en-GB" sz="1400" dirty="0"/>
              </a:p>
              <a:p>
                <a:pPr algn="ctr"/>
                <a:r>
                  <a:rPr lang="en-GB" sz="1400" dirty="0"/>
                  <a:t>Remote OR Local participants</a:t>
                </a:r>
              </a:p>
              <a:p>
                <a:pPr algn="ctr"/>
                <a:endParaRPr lang="en-GB" sz="1000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EBD37F3C-AF39-4F6B-B11E-AC2D291C76DC}"/>
                  </a:ext>
                </a:extLst>
              </p:cNvPr>
              <p:cNvSpPr txBox="1"/>
              <p:nvPr/>
            </p:nvSpPr>
            <p:spPr>
              <a:xfrm>
                <a:off x="4781760" y="1525805"/>
                <a:ext cx="228395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/>
                  <a:t>Conversational/Real-time XR Stream(s)</a:t>
                </a:r>
              </a:p>
            </p:txBody>
          </p: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4B4C82CF-3D86-4DE4-81FA-CCFF6877BE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95829" y="1473380"/>
                <a:ext cx="2440443" cy="194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13D72FF4-0E14-4C26-BC21-C5902BE04849}"/>
                  </a:ext>
                </a:extLst>
              </p:cNvPr>
              <p:cNvSpPr txBox="1"/>
              <p:nvPr/>
            </p:nvSpPr>
            <p:spPr>
              <a:xfrm>
                <a:off x="3491291" y="2333875"/>
                <a:ext cx="979711" cy="523220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/>
                </a:lvl1pPr>
              </a:lstStyle>
              <a:p>
                <a:r>
                  <a:rPr lang="en-GB" dirty="0"/>
                  <a:t>A/V Processing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AE5AF2EB-CBD2-46FE-8451-67C959DE3AA4}"/>
                  </a:ext>
                </a:extLst>
              </p:cNvPr>
              <p:cNvSpPr txBox="1"/>
              <p:nvPr/>
            </p:nvSpPr>
            <p:spPr>
              <a:xfrm>
                <a:off x="3487531" y="3015439"/>
                <a:ext cx="979712" cy="307777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/>
                </a:lvl1pPr>
              </a:lstStyle>
              <a:p>
                <a:r>
                  <a:rPr lang="en-GB" dirty="0"/>
                  <a:t>Mixing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D2546F4F-D4A1-4440-B1CB-519A4C496B86}"/>
                  </a:ext>
                </a:extLst>
              </p:cNvPr>
              <p:cNvSpPr txBox="1"/>
              <p:nvPr/>
            </p:nvSpPr>
            <p:spPr>
              <a:xfrm>
                <a:off x="4919981" y="2232566"/>
                <a:ext cx="201731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/>
                  <a:t>3DOF+/6DOF position, motion signals, Audio, presentation pointer data</a:t>
                </a: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910AA297-8844-4049-ADEA-69C0B6916482}"/>
                  </a:ext>
                </a:extLst>
              </p:cNvPr>
              <p:cNvSpPr/>
              <p:nvPr/>
            </p:nvSpPr>
            <p:spPr>
              <a:xfrm>
                <a:off x="7058032" y="3454885"/>
                <a:ext cx="1258654" cy="69847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sz="1400" dirty="0"/>
                  <a:t>360 degree A/V Capture</a:t>
                </a:r>
              </a:p>
              <a:p>
                <a:pPr algn="ctr"/>
                <a:endParaRPr lang="en-GB" sz="1000" dirty="0"/>
              </a:p>
            </p:txBody>
          </p:sp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55C59ACB-CD5D-46F4-B0CB-FAE4A4D7DD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695829" y="3537256"/>
                <a:ext cx="2241463" cy="488232"/>
              </a:xfrm>
              <a:prstGeom prst="straightConnector1">
                <a:avLst/>
              </a:prstGeom>
              <a:ln>
                <a:headEnd type="none" w="med" len="med"/>
                <a:tailEnd type="triangl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C0EB06A-50A0-4CC0-B310-DFC1D4B49E06}"/>
                  </a:ext>
                </a:extLst>
              </p:cNvPr>
              <p:cNvSpPr txBox="1"/>
              <p:nvPr/>
            </p:nvSpPr>
            <p:spPr>
              <a:xfrm>
                <a:off x="5181595" y="3845033"/>
                <a:ext cx="143655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0" dirty="0"/>
                  <a:t>A/V Stream(s) </a:t>
                </a:r>
              </a:p>
              <a:p>
                <a:r>
                  <a:rPr lang="en-GB" sz="1200" dirty="0"/>
                  <a:t>(As single or multiple streams: e.g. 360 A/V, RGB, Depth)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46454E4-7944-4C19-BEAF-CCF84DA1DA46}"/>
                  </a:ext>
                </a:extLst>
              </p:cNvPr>
              <p:cNvSpPr/>
              <p:nvPr/>
            </p:nvSpPr>
            <p:spPr>
              <a:xfrm>
                <a:off x="1261154" y="768907"/>
                <a:ext cx="1436553" cy="357588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dirty="0"/>
                  <a:t>Application Server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8C7E7F31-D5CA-4466-93FF-98C7D4547C37}"/>
                  </a:ext>
                </a:extLst>
              </p:cNvPr>
              <p:cNvSpPr txBox="1"/>
              <p:nvPr/>
            </p:nvSpPr>
            <p:spPr>
              <a:xfrm>
                <a:off x="1409050" y="1659969"/>
                <a:ext cx="1132113" cy="307777"/>
              </a:xfrm>
              <a:prstGeom prst="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/>
                  <a:t>Avatars</a:t>
                </a:r>
                <a:endParaRPr lang="en-GB" sz="1000" dirty="0"/>
              </a:p>
            </p:txBody>
          </p: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7A85574D-EA81-4F16-9658-993F1A80F4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7707" y="2433970"/>
                <a:ext cx="561567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4CD8BF82-68F4-4614-A6D5-F6F0FC34D6E3}"/>
                  </a:ext>
                </a:extLst>
              </p:cNvPr>
              <p:cNvSpPr/>
              <p:nvPr/>
            </p:nvSpPr>
            <p:spPr>
              <a:xfrm>
                <a:off x="7058032" y="4535910"/>
                <a:ext cx="1258654" cy="698472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sz="1400" dirty="0"/>
                  <a:t>RGB + Depth Camera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C84CA92A-2834-4BDF-81DE-EC9847A9FA5C}"/>
                  </a:ext>
                </a:extLst>
              </p:cNvPr>
              <p:cNvSpPr/>
              <p:nvPr/>
            </p:nvSpPr>
            <p:spPr>
              <a:xfrm>
                <a:off x="9622282" y="819706"/>
                <a:ext cx="1436553" cy="3575885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algn="ctr"/>
                <a:r>
                  <a:rPr lang="en-GB" dirty="0">
                    <a:solidFill>
                      <a:schemeClr val="tx1"/>
                    </a:solidFill>
                  </a:rPr>
                  <a:t>Spatial Computing Server</a:t>
                </a:r>
              </a:p>
              <a:p>
                <a:pPr algn="ctr"/>
                <a:endParaRPr lang="en-GB" dirty="0"/>
              </a:p>
              <a:p>
                <a:pPr algn="ctr"/>
                <a:r>
                  <a:rPr lang="en-GB" dirty="0"/>
                  <a:t>(for physical indoor space)</a:t>
                </a:r>
              </a:p>
            </p:txBody>
          </p:sp>
          <p:cxnSp>
            <p:nvCxnSpPr>
              <p:cNvPr id="74" name="Straight Arrow Connector 73">
                <a:extLst>
                  <a:ext uri="{FF2B5EF4-FFF2-40B4-BE49-F238E27FC236}">
                    <a16:creationId xmlns:a16="http://schemas.microsoft.com/office/drawing/2014/main" id="{60EFA370-781A-461A-957C-854DADDF30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86057" y="1612805"/>
                <a:ext cx="1421397" cy="1942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A1BBA082-6BA4-4ACA-87D3-3DBCC5F6D4C5}"/>
                  </a:ext>
                </a:extLst>
              </p:cNvPr>
              <p:cNvSpPr txBox="1"/>
              <p:nvPr/>
            </p:nvSpPr>
            <p:spPr>
              <a:xfrm>
                <a:off x="8490857" y="1151571"/>
                <a:ext cx="1078610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050" dirty="0"/>
                  <a:t>Capture/Update Spatial data</a:t>
                </a:r>
              </a:p>
            </p:txBody>
          </p:sp>
          <p:cxnSp>
            <p:nvCxnSpPr>
              <p:cNvPr id="76" name="Connector: Elbow 75">
                <a:extLst>
                  <a:ext uri="{FF2B5EF4-FFF2-40B4-BE49-F238E27FC236}">
                    <a16:creationId xmlns:a16="http://schemas.microsoft.com/office/drawing/2014/main" id="{B6BEADE7-F912-4ED0-9F85-50B36473FA8A}"/>
                  </a:ext>
                </a:extLst>
              </p:cNvPr>
              <p:cNvCxnSpPr>
                <a:stCxn id="73" idx="0"/>
                <a:endCxn id="59" idx="0"/>
              </p:cNvCxnSpPr>
              <p:nvPr/>
            </p:nvCxnSpPr>
            <p:spPr>
              <a:xfrm rot="16200000" flipV="1">
                <a:off x="7133657" y="-2387196"/>
                <a:ext cx="50799" cy="6363006"/>
              </a:xfrm>
              <a:prstGeom prst="bentConnector3">
                <a:avLst>
                  <a:gd name="adj1" fmla="val 550009"/>
                </a:avLst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572A906-68E1-4AFC-86AE-830D675F4604}"/>
                  </a:ext>
                </a:extLst>
              </p:cNvPr>
              <p:cNvSpPr txBox="1"/>
              <p:nvPr/>
            </p:nvSpPr>
            <p:spPr>
              <a:xfrm>
                <a:off x="3977553" y="228600"/>
                <a:ext cx="63630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200" dirty="0"/>
                  <a:t>Room Layout (Physical Space)</a:t>
                </a:r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4D14309-A9A4-48B1-9866-E8250DE99B35}"/>
                </a:ext>
              </a:extLst>
            </p:cNvPr>
            <p:cNvSpPr txBox="1"/>
            <p:nvPr/>
          </p:nvSpPr>
          <p:spPr>
            <a:xfrm>
              <a:off x="1418559" y="2150231"/>
              <a:ext cx="1129153" cy="954107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tx1"/>
                  </a:solidFill>
                </a:defRPr>
              </a:lvl1pPr>
            </a:lstStyle>
            <a:p>
              <a:r>
                <a:rPr lang="en-GB" dirty="0"/>
                <a:t>Virtual Scene Content</a:t>
              </a:r>
            </a:p>
            <a:p>
              <a:r>
                <a:rPr lang="en-GB" dirty="0"/>
                <a:t>(360 / 3D)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7D6EA5B9-A340-4B4A-A7B1-9515B6A84765}"/>
                </a:ext>
              </a:extLst>
            </p:cNvPr>
            <p:cNvSpPr txBox="1"/>
            <p:nvPr/>
          </p:nvSpPr>
          <p:spPr>
            <a:xfrm>
              <a:off x="1424537" y="3286824"/>
              <a:ext cx="1106979" cy="73866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tx1"/>
                  </a:solidFill>
                </a:defRPr>
              </a:lvl1pPr>
            </a:lstStyle>
            <a:p>
              <a:r>
                <a:rPr lang="en-GB" dirty="0"/>
                <a:t>Media Objects </a:t>
              </a:r>
            </a:p>
            <a:p>
              <a:r>
                <a:rPr lang="en-GB" dirty="0"/>
                <a:t>(2D / 3D)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3FD2389E-AFF1-495B-A96E-E8E2B5D68CB6}"/>
                </a:ext>
              </a:extLst>
            </p:cNvPr>
            <p:cNvSpPr txBox="1"/>
            <p:nvPr/>
          </p:nvSpPr>
          <p:spPr>
            <a:xfrm>
              <a:off x="3483771" y="3477647"/>
              <a:ext cx="979712" cy="52322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/>
              </a:lvl1pPr>
            </a:lstStyle>
            <a:p>
              <a:r>
                <a:rPr lang="en-GB" dirty="0"/>
                <a:t>Media Delivery 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CEF6195-4366-40FA-93C3-2ABCFC7FA172}"/>
                </a:ext>
              </a:extLst>
            </p:cNvPr>
            <p:cNvSpPr txBox="1"/>
            <p:nvPr/>
          </p:nvSpPr>
          <p:spPr>
            <a:xfrm>
              <a:off x="3487532" y="1658170"/>
              <a:ext cx="979711" cy="52322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Session Control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14906AEE-3F2C-403D-AB50-95F99AC7FBB2}"/>
                </a:ext>
              </a:extLst>
            </p:cNvPr>
            <p:cNvSpPr/>
            <p:nvPr/>
          </p:nvSpPr>
          <p:spPr>
            <a:xfrm>
              <a:off x="7356603" y="5963297"/>
              <a:ext cx="1258654" cy="69847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GB" sz="1000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2D4277B7-A15A-4D11-88C7-5113A71D1A26}"/>
                </a:ext>
              </a:extLst>
            </p:cNvPr>
            <p:cNvSpPr/>
            <p:nvPr/>
          </p:nvSpPr>
          <p:spPr>
            <a:xfrm>
              <a:off x="7204203" y="5810897"/>
              <a:ext cx="1258654" cy="69847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GB" sz="1000" dirty="0"/>
                <a:t>360 degree A/V Capture</a:t>
              </a:r>
            </a:p>
            <a:p>
              <a:pPr algn="ctr"/>
              <a:endParaRPr lang="en-GB" sz="1000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79C116B-9485-4A13-97F2-0DEB6BF8F14F}"/>
                </a:ext>
              </a:extLst>
            </p:cNvPr>
            <p:cNvSpPr/>
            <p:nvPr/>
          </p:nvSpPr>
          <p:spPr>
            <a:xfrm>
              <a:off x="7051803" y="5658497"/>
              <a:ext cx="1258654" cy="69847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GB" sz="1400" dirty="0"/>
                <a:t>Audio Capture </a:t>
              </a:r>
            </a:p>
            <a:p>
              <a:pPr algn="ctr"/>
              <a:r>
                <a:rPr lang="en-GB" sz="1400" dirty="0"/>
                <a:t>(Spatial / non spatial)</a:t>
              </a:r>
            </a:p>
            <a:p>
              <a:pPr algn="ctr"/>
              <a:endParaRPr lang="en-GB" sz="1000" dirty="0"/>
            </a:p>
          </p:txBody>
        </p: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0848F603-7B54-4658-8121-4BA667BED246}"/>
                </a:ext>
              </a:extLst>
            </p:cNvPr>
            <p:cNvCxnSpPr>
              <a:cxnSpLocks/>
            </p:cNvCxnSpPr>
            <p:nvPr/>
          </p:nvCxnSpPr>
          <p:spPr>
            <a:xfrm>
              <a:off x="4701345" y="1081710"/>
              <a:ext cx="2440443" cy="19423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8DAE424-5F76-4D2C-A1AF-9421195B8E2C}"/>
                </a:ext>
              </a:extLst>
            </p:cNvPr>
            <p:cNvSpPr txBox="1"/>
            <p:nvPr/>
          </p:nvSpPr>
          <p:spPr>
            <a:xfrm>
              <a:off x="4799505" y="1090826"/>
              <a:ext cx="22839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/>
                <a:t>Session Control Data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5847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144</Words>
  <Application>Microsoft Office PowerPoint</Application>
  <PresentationFormat>Widescreen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Ahsan, Saba (Nokia - FI/Espoo)</dc:creator>
  <cp:lastModifiedBy>Gunkel, S.N.B. (Simon)</cp:lastModifiedBy>
  <cp:revision>2</cp:revision>
  <dcterms:created xsi:type="dcterms:W3CDTF">2019-08-07T06:41:32Z</dcterms:created>
  <dcterms:modified xsi:type="dcterms:W3CDTF">2019-12-12T10:02:20Z</dcterms:modified>
</cp:coreProperties>
</file>