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61" d="100"/>
          <a:sy n="61" d="100"/>
        </p:scale>
        <p:origin x="777" y="3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37E3D-AF36-445D-896B-C9B0A7302F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4425FB-840E-4EBD-AE2B-11FBD3F1F8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FEECED-6872-41F9-8F7C-3DDD52C7D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75F-A0BD-4F8B-9516-997B49DCE914}" type="datetimeFigureOut">
              <a:rPr lang="en-US" smtClean="0"/>
              <a:t>10/20/2019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636A7-2BD5-49E3-A5C7-66BE1FABC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E26A03-1806-43F7-B14A-7EA5A985B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23838-4A18-46BB-96B3-ADEAB5290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77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DF6E5-BAFF-4D98-8FA6-4CE23F5A9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522D3C-52DC-42F8-820C-0AB9948F59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D59A0-3EEA-4F81-8DAF-7D8FD4A6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75F-A0BD-4F8B-9516-997B49DCE914}" type="datetimeFigureOut">
              <a:rPr lang="en-US" smtClean="0"/>
              <a:t>10/20/2019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26125-FEC4-4C39-94AD-FBA327DE5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09D29-4915-408A-8E9C-9351FBAD9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23838-4A18-46BB-96B3-ADEAB5290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619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B7B4A6-6D0D-447A-BFAC-CC663EB733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8911F4-306C-496B-9336-296ECCE4E5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A6C6FD-1C9A-49C2-95C9-D8ED9D798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75F-A0BD-4F8B-9516-997B49DCE914}" type="datetimeFigureOut">
              <a:rPr lang="en-US" smtClean="0"/>
              <a:t>10/20/2019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AD420F-26F9-4B33-A1FB-D4A734807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680D8-F39D-4CF4-AA7C-77640684C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23838-4A18-46BB-96B3-ADEAB5290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697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A0C6B-A713-484B-AB70-9E0E510F7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0BB58B-C2BB-48F3-AAFF-58EF115E9D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37457E-DF5F-4C19-968C-F89B7E20F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75F-A0BD-4F8B-9516-997B49DCE914}" type="datetimeFigureOut">
              <a:rPr lang="en-US" smtClean="0"/>
              <a:t>10/20/2019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3CF356-C9C0-4BDD-BB8F-869829F7C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0F7C78-8058-435A-BDF1-CC4B772DE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23838-4A18-46BB-96B3-ADEAB5290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49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374E-847D-4DCD-A0DA-4CC803022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A4E98-12F3-41A3-B71B-D087EB773C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855481-17DC-407A-9D73-4B5C8AF2C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75F-A0BD-4F8B-9516-997B49DCE914}" type="datetimeFigureOut">
              <a:rPr lang="en-US" smtClean="0"/>
              <a:t>10/20/2019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45CD52-948F-437A-AD14-C970672FC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AF844-5A04-4F42-A87C-0AEC367FF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23838-4A18-46BB-96B3-ADEAB5290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011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3207C-9812-4675-A4A1-6F5C8F83C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5795B-C0BE-439C-ABC7-5C8C981A6D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9E3EC2-D5EF-4741-9139-1AC73F6E68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19B2F5-527C-49B3-9081-527F79A45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75F-A0BD-4F8B-9516-997B49DCE914}" type="datetimeFigureOut">
              <a:rPr lang="en-US" smtClean="0"/>
              <a:t>10/20/2019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056018-2BE4-4CEF-A87A-17D4E1E26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3E5B9D-33A3-4D2E-A3C9-1957FB76C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23838-4A18-46BB-96B3-ADEAB5290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58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12A67-C21E-4413-8C5C-A89462E64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0CCC62-F911-4631-A3DF-E4427A9E1D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BDB287-72CC-485B-AF1B-5C451C545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777E23-648B-45D6-8411-4499A91E00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F2C0F2-0D1B-4F40-8949-419A0C0BC0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6ADF80-B7B4-4C1A-8A28-E891EC700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75F-A0BD-4F8B-9516-997B49DCE914}" type="datetimeFigureOut">
              <a:rPr lang="en-US" smtClean="0"/>
              <a:t>10/20/2019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C5A8F-2E00-41BB-8F0F-ED36656DD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45940F-77F2-4904-AF29-CAD43D4E4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23838-4A18-46BB-96B3-ADEAB5290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578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B6ADE-9ABC-4AD0-B0AB-D67D21329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8A737E-C24B-401D-B9A4-2CB892A7B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75F-A0BD-4F8B-9516-997B49DCE914}" type="datetimeFigureOut">
              <a:rPr lang="en-US" smtClean="0"/>
              <a:t>10/20/2019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6D6042-F5E0-473F-B30D-288F41BC5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B21257-E7D7-4701-8CE4-588900ABD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23838-4A18-46BB-96B3-ADEAB5290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676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9FED02-9CC4-47D7-A043-02817F98B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75F-A0BD-4F8B-9516-997B49DCE914}" type="datetimeFigureOut">
              <a:rPr lang="en-US" smtClean="0"/>
              <a:t>10/20/2019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1330C2-3FCE-493B-BC40-ADF1781F8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761D63-1E3F-44A2-8DC5-C3DDCC308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23838-4A18-46BB-96B3-ADEAB5290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036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088A4-CC89-4798-8B50-11934C5C1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1DC4A-5CE4-4FEB-8FF2-2CF99BAB83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ABC49A-C5AD-4760-AA68-CB4CBF465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E7D963-0281-43C1-AADB-BEB8B567F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75F-A0BD-4F8B-9516-997B49DCE914}" type="datetimeFigureOut">
              <a:rPr lang="en-US" smtClean="0"/>
              <a:t>10/20/2019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2C38EE-8E13-440B-90D6-D98BF4200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5F3E0D-BEAC-4F43-BCEB-1EABBA14A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23838-4A18-46BB-96B3-ADEAB5290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451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2E6C81-B766-4B01-8A22-F762A9C4F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EB27CF-C28A-46F3-9D42-9D7C63BE06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40BF7A-1F98-4B09-962E-07D7069BB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32520A-F66F-4F4D-8843-4D1BA1D38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75F-A0BD-4F8B-9516-997B49DCE914}" type="datetimeFigureOut">
              <a:rPr lang="en-US" smtClean="0"/>
              <a:t>10/20/2019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6A36CD-EC0D-4501-A790-C151E2FCA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9FA2A-C326-465E-8B4E-DC717E7B7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23838-4A18-46BB-96B3-ADEAB5290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658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460F93-2F5F-4BEF-BCC4-4EAD3E7CE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68DCE3-BFAC-439A-9A86-D647CF456A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EF3C51-1656-4A70-9BFF-F1FBFE1DAB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E075F-A0BD-4F8B-9516-997B49DCE914}" type="datetimeFigureOut">
              <a:rPr lang="en-US" smtClean="0"/>
              <a:t>10/20/2019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8C4E26-AE69-4294-A981-D2DF84F00F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02BBB6-DFE3-4FB8-AD54-0CEC9458F6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23838-4A18-46BB-96B3-ADEAB5290E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37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1B328-59B5-4EA8-92BA-884508BC4B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NBMP In E_FLUS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3D2C3A-C174-43F4-848F-29F3FF23D5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Iraj Sodagar (</a:t>
            </a:r>
            <a:r>
              <a:rPr lang="en-US" dirty="0" err="1"/>
              <a:t>irajs@</a:t>
            </a:r>
            <a:r>
              <a:rPr lang="en-US" err="1"/>
              <a:t>live</a:t>
            </a:r>
            <a:r>
              <a:rPr lang="en-US"/>
              <a:t>.com)</a:t>
            </a:r>
          </a:p>
        </p:txBody>
      </p:sp>
    </p:spTree>
    <p:extLst>
      <p:ext uri="{BB962C8B-B14F-4D97-AF65-F5344CB8AC3E}">
        <p14:creationId xmlns:p14="http://schemas.microsoft.com/office/powerpoint/2010/main" val="3531757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7B3E0-1348-4E16-A40E-1FC0A4F6A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NBMP Service in E_FLUS</a:t>
            </a:r>
            <a:endParaRPr lang="en-US" dirty="0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ABACDA74-4C46-4B0B-8019-6AD46AE08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8831" y="203231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" name="Canvas 1">
            <a:extLst>
              <a:ext uri="{FF2B5EF4-FFF2-40B4-BE49-F238E27FC236}">
                <a16:creationId xmlns:a16="http://schemas.microsoft.com/office/drawing/2014/main" id="{54A03FAE-3FA8-4E51-870B-673460E12B4E}"/>
              </a:ext>
            </a:extLst>
          </p:cNvPr>
          <p:cNvGrpSpPr/>
          <p:nvPr/>
        </p:nvGrpSpPr>
        <p:grpSpPr>
          <a:xfrm>
            <a:off x="1639986" y="2032317"/>
            <a:ext cx="7793183" cy="4263287"/>
            <a:chOff x="0" y="0"/>
            <a:chExt cx="5486400" cy="279336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8A4639E-4D94-497C-A889-A281C0629E02}"/>
                </a:ext>
              </a:extLst>
            </p:cNvPr>
            <p:cNvSpPr/>
            <p:nvPr/>
          </p:nvSpPr>
          <p:spPr>
            <a:xfrm>
              <a:off x="0" y="0"/>
              <a:ext cx="5486400" cy="2793365"/>
            </a:xfrm>
            <a:prstGeom prst="rect">
              <a:avLst/>
            </a:prstGeom>
            <a:solidFill>
              <a:prstClr val="white"/>
            </a:solidFill>
          </p:spPr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B7C31F5-991B-4550-9821-086E417250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1057" y="648410"/>
              <a:ext cx="4507781" cy="2095238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C55A80D-F20F-4FCD-A07F-A9DFF72EBD74}"/>
                </a:ext>
              </a:extLst>
            </p:cNvPr>
            <p:cNvSpPr/>
            <p:nvPr/>
          </p:nvSpPr>
          <p:spPr>
            <a:xfrm>
              <a:off x="319548" y="753545"/>
              <a:ext cx="1828801" cy="983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54809F1-B92F-4DA8-9832-A63D954105C6}"/>
                </a:ext>
              </a:extLst>
            </p:cNvPr>
            <p:cNvSpPr/>
            <p:nvPr/>
          </p:nvSpPr>
          <p:spPr>
            <a:xfrm>
              <a:off x="319548" y="432711"/>
              <a:ext cx="1833717" cy="226258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8CB43A0-00E6-4B84-AF3C-6DD982A7A78E}"/>
                </a:ext>
              </a:extLst>
            </p:cNvPr>
            <p:cNvSpPr/>
            <p:nvPr/>
          </p:nvSpPr>
          <p:spPr>
            <a:xfrm>
              <a:off x="2500413" y="432691"/>
              <a:ext cx="2985987" cy="22862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52F0292-FF3C-47FE-A604-13CB39943E15}"/>
                </a:ext>
              </a:extLst>
            </p:cNvPr>
            <p:cNvSpPr/>
            <p:nvPr/>
          </p:nvSpPr>
          <p:spPr>
            <a:xfrm>
              <a:off x="2510245" y="753545"/>
              <a:ext cx="2002761" cy="737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AE8FB4B-9285-4FEF-8218-C5983026BE85}"/>
                </a:ext>
              </a:extLst>
            </p:cNvPr>
            <p:cNvSpPr/>
            <p:nvPr/>
          </p:nvSpPr>
          <p:spPr>
            <a:xfrm>
              <a:off x="3468890" y="704371"/>
              <a:ext cx="1299755" cy="18091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0A5312B-8C0C-4CC0-8DE2-7F46A7E76084}"/>
                </a:ext>
              </a:extLst>
            </p:cNvPr>
            <p:cNvSpPr/>
            <p:nvPr/>
          </p:nvSpPr>
          <p:spPr>
            <a:xfrm>
              <a:off x="422787" y="830305"/>
              <a:ext cx="688258" cy="44547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NBMP Source</a:t>
              </a:r>
              <a:endParaRPr lang="en-US" sz="10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73CF59C-4EDC-4353-BCCA-FBDC41EBD877}"/>
                </a:ext>
              </a:extLst>
            </p:cNvPr>
            <p:cNvSpPr/>
            <p:nvPr/>
          </p:nvSpPr>
          <p:spPr>
            <a:xfrm>
              <a:off x="4047744" y="851864"/>
              <a:ext cx="1369519" cy="3742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NBMP Workflow Manager</a:t>
              </a:r>
              <a:endParaRPr lang="en-US" sz="10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FA8D80C0-1558-41C6-88EE-B6D137348235}"/>
                </a:ext>
              </a:extLst>
            </p:cNvPr>
            <p:cNvCxnSpPr/>
            <p:nvPr/>
          </p:nvCxnSpPr>
          <p:spPr>
            <a:xfrm>
              <a:off x="3234844" y="1040318"/>
              <a:ext cx="812900" cy="14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2D804FE5-9F3A-4E48-A0B2-650571A57CFC}"/>
                </a:ext>
              </a:extLst>
            </p:cNvPr>
            <p:cNvCxnSpPr>
              <a:stCxn id="15" idx="2"/>
              <a:endCxn id="24" idx="0"/>
            </p:cNvCxnSpPr>
            <p:nvPr/>
          </p:nvCxnSpPr>
          <p:spPr>
            <a:xfrm>
              <a:off x="4732504" y="1226096"/>
              <a:ext cx="0" cy="20961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3779D62C-C4C4-4B42-90E0-144B3DD71F9B}"/>
                </a:ext>
              </a:extLst>
            </p:cNvPr>
            <p:cNvCxnSpPr>
              <a:endCxn id="14" idx="2"/>
            </p:cNvCxnSpPr>
            <p:nvPr/>
          </p:nvCxnSpPr>
          <p:spPr>
            <a:xfrm flipH="1" flipV="1">
              <a:off x="766916" y="1275776"/>
              <a:ext cx="607396" cy="614367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ACAD8E79-A597-4FF2-8F3E-9840A55B1667}"/>
                </a:ext>
              </a:extLst>
            </p:cNvPr>
            <p:cNvCxnSpPr/>
            <p:nvPr/>
          </p:nvCxnSpPr>
          <p:spPr>
            <a:xfrm>
              <a:off x="1111045" y="1040512"/>
              <a:ext cx="21631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4C26E3E-CDF4-40CC-AA8F-F32DC6730992}"/>
                </a:ext>
              </a:extLst>
            </p:cNvPr>
            <p:cNvSpPr/>
            <p:nvPr/>
          </p:nvSpPr>
          <p:spPr>
            <a:xfrm>
              <a:off x="4330799" y="2331632"/>
              <a:ext cx="648930" cy="3733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21" name="Connector: Curved 20">
              <a:extLst>
                <a:ext uri="{FF2B5EF4-FFF2-40B4-BE49-F238E27FC236}">
                  <a16:creationId xmlns:a16="http://schemas.microsoft.com/office/drawing/2014/main" id="{9B1C8C4E-4FB0-4127-B62D-182CEFE97C15}"/>
                </a:ext>
              </a:extLst>
            </p:cNvPr>
            <p:cNvCxnSpPr>
              <a:stCxn id="14" idx="0"/>
              <a:endCxn id="15" idx="0"/>
            </p:cNvCxnSpPr>
            <p:nvPr/>
          </p:nvCxnSpPr>
          <p:spPr>
            <a:xfrm rot="16200000" flipH="1">
              <a:off x="2738931" y="-1141748"/>
              <a:ext cx="21558" cy="3965588"/>
            </a:xfrm>
            <a:prstGeom prst="curvedConnector3">
              <a:avLst>
                <a:gd name="adj1" fmla="val -2191483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4B554DC-A4E9-46F2-95A2-C80D07040E89}"/>
                </a:ext>
              </a:extLst>
            </p:cNvPr>
            <p:cNvSpPr/>
            <p:nvPr/>
          </p:nvSpPr>
          <p:spPr>
            <a:xfrm>
              <a:off x="1932352" y="180000"/>
              <a:ext cx="1099820" cy="2527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11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Direct NBMP API</a:t>
              </a:r>
              <a:endParaRPr lang="en-US" sz="16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2FEA2F87-13D6-4086-9B60-FB1D19A8ACB9}"/>
                </a:ext>
              </a:extLst>
            </p:cNvPr>
            <p:cNvCxnSpPr>
              <a:endCxn id="24" idx="1"/>
            </p:cNvCxnSpPr>
            <p:nvPr/>
          </p:nvCxnSpPr>
          <p:spPr>
            <a:xfrm>
              <a:off x="3203616" y="1341610"/>
              <a:ext cx="844128" cy="54195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C8E379-71B2-4BDA-BA1F-1CA2E7AB9CE7}"/>
                </a:ext>
              </a:extLst>
            </p:cNvPr>
            <p:cNvSpPr/>
            <p:nvPr/>
          </p:nvSpPr>
          <p:spPr>
            <a:xfrm>
              <a:off x="4047744" y="1435776"/>
              <a:ext cx="1369519" cy="89574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1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NBMP Workflow </a:t>
              </a:r>
              <a:endParaRPr lang="en-US" sz="10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BA483375-CA45-4DE7-A13B-600ED079CCC5}"/>
                </a:ext>
              </a:extLst>
            </p:cNvPr>
            <p:cNvCxnSpPr>
              <a:stCxn id="15" idx="1"/>
            </p:cNvCxnSpPr>
            <p:nvPr/>
          </p:nvCxnSpPr>
          <p:spPr>
            <a:xfrm flipH="1">
              <a:off x="3297936" y="1038961"/>
              <a:ext cx="749808" cy="851096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1072B46A-1FD0-454D-81CB-2668BED5B5B4}"/>
                </a:ext>
              </a:extLst>
            </p:cNvPr>
            <p:cNvCxnSpPr/>
            <p:nvPr/>
          </p:nvCxnSpPr>
          <p:spPr>
            <a:xfrm flipH="1">
              <a:off x="3298444" y="1942377"/>
              <a:ext cx="749300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69D0CDD-B37E-48BD-B293-7BA8B487F1F1}"/>
                </a:ext>
              </a:extLst>
            </p:cNvPr>
            <p:cNvCxnSpPr/>
            <p:nvPr/>
          </p:nvCxnSpPr>
          <p:spPr>
            <a:xfrm>
              <a:off x="1395248" y="1021491"/>
              <a:ext cx="1808368" cy="8045"/>
            </a:xfrm>
            <a:prstGeom prst="straightConnector1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D352470-5526-41AC-9833-8071D4798EF2}"/>
                </a:ext>
              </a:extLst>
            </p:cNvPr>
            <p:cNvSpPr/>
            <p:nvPr/>
          </p:nvSpPr>
          <p:spPr>
            <a:xfrm>
              <a:off x="3103637" y="827258"/>
              <a:ext cx="1101090" cy="2527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6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Indirect NBMP API</a:t>
              </a:r>
              <a:endParaRPr lang="en-US" sz="10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7489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B4AE1-FD78-43FE-87A3-A353C27EC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ko-KR" sz="3200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Flow diagram of creating an NMBP workflow for FLUS</a:t>
            </a:r>
            <a:endParaRPr lang="en-US" sz="3200" dirty="0"/>
          </a:p>
        </p:txBody>
      </p:sp>
      <p:sp>
        <p:nvSpPr>
          <p:cNvPr id="3" name="Rectangle 23">
            <a:extLst>
              <a:ext uri="{FF2B5EF4-FFF2-40B4-BE49-F238E27FC236}">
                <a16:creationId xmlns:a16="http://schemas.microsoft.com/office/drawing/2014/main" id="{B4DD032F-F59D-4B18-842F-F73FAF7AF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3969" y="239932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" name="Canvas 35">
            <a:extLst>
              <a:ext uri="{FF2B5EF4-FFF2-40B4-BE49-F238E27FC236}">
                <a16:creationId xmlns:a16="http://schemas.microsoft.com/office/drawing/2014/main" id="{D65D4492-94D7-4444-AD6A-EB6C6F8126CA}"/>
              </a:ext>
            </a:extLst>
          </p:cNvPr>
          <p:cNvGrpSpPr/>
          <p:nvPr/>
        </p:nvGrpSpPr>
        <p:grpSpPr>
          <a:xfrm>
            <a:off x="1883507" y="1510933"/>
            <a:ext cx="8182708" cy="4802187"/>
            <a:chOff x="0" y="0"/>
            <a:chExt cx="4186810" cy="251841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2C42821-9511-4BAC-B102-39DB249A57EC}"/>
                </a:ext>
              </a:extLst>
            </p:cNvPr>
            <p:cNvSpPr/>
            <p:nvPr/>
          </p:nvSpPr>
          <p:spPr>
            <a:xfrm>
              <a:off x="0" y="0"/>
              <a:ext cx="4185920" cy="2518410"/>
            </a:xfrm>
            <a:prstGeom prst="rect">
              <a:avLst/>
            </a:prstGeom>
            <a:solidFill>
              <a:prstClr val="white"/>
            </a:solidFill>
          </p:spPr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F5E07D1-674E-475E-A372-7AF20F5B0E28}"/>
                </a:ext>
              </a:extLst>
            </p:cNvPr>
            <p:cNvCxnSpPr/>
            <p:nvPr/>
          </p:nvCxnSpPr>
          <p:spPr>
            <a:xfrm flipH="1">
              <a:off x="366778" y="471903"/>
              <a:ext cx="10344" cy="2018789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F421C34-6986-4A85-A9B8-D0FE85AAB8BC}"/>
                </a:ext>
              </a:extLst>
            </p:cNvPr>
            <p:cNvCxnSpPr/>
            <p:nvPr/>
          </p:nvCxnSpPr>
          <p:spPr>
            <a:xfrm flipH="1">
              <a:off x="1541528" y="472169"/>
              <a:ext cx="11498" cy="2018653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23F9E21-4B32-4CB4-A911-C06742B43C87}"/>
                </a:ext>
              </a:extLst>
            </p:cNvPr>
            <p:cNvCxnSpPr/>
            <p:nvPr/>
          </p:nvCxnSpPr>
          <p:spPr>
            <a:xfrm flipH="1">
              <a:off x="2718989" y="472055"/>
              <a:ext cx="10312" cy="2018897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8327A25-9E04-4C6F-B1ED-C86EAA86EB01}"/>
                </a:ext>
              </a:extLst>
            </p:cNvPr>
            <p:cNvCxnSpPr/>
            <p:nvPr/>
          </p:nvCxnSpPr>
          <p:spPr>
            <a:xfrm flipH="1">
              <a:off x="3894551" y="471801"/>
              <a:ext cx="10770" cy="2046609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B98F6E6-E3B8-406D-A811-52710AD9A584}"/>
                </a:ext>
              </a:extLst>
            </p:cNvPr>
            <p:cNvSpPr/>
            <p:nvPr/>
          </p:nvSpPr>
          <p:spPr>
            <a:xfrm>
              <a:off x="36011" y="76368"/>
              <a:ext cx="687705" cy="4451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NBMP Source</a:t>
              </a:r>
              <a:endParaRPr lang="en-US" sz="10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946BC60-BD74-4679-893C-3F58E9A7F31F}"/>
                </a:ext>
              </a:extLst>
            </p:cNvPr>
            <p:cNvSpPr/>
            <p:nvPr/>
          </p:nvSpPr>
          <p:spPr>
            <a:xfrm>
              <a:off x="1251167" y="76368"/>
              <a:ext cx="687705" cy="4451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Control Source</a:t>
              </a:r>
              <a:endParaRPr lang="en-US" sz="10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E568C45-5E9C-4602-B32C-E74D8DB2A0C9}"/>
                </a:ext>
              </a:extLst>
            </p:cNvPr>
            <p:cNvSpPr/>
            <p:nvPr/>
          </p:nvSpPr>
          <p:spPr>
            <a:xfrm>
              <a:off x="2385983" y="67392"/>
              <a:ext cx="687705" cy="4451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Control Sink</a:t>
              </a:r>
              <a:endParaRPr lang="en-US" sz="10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EA2F5D0-6394-46C3-83B4-CB2915C119BB}"/>
                </a:ext>
              </a:extLst>
            </p:cNvPr>
            <p:cNvSpPr/>
            <p:nvPr/>
          </p:nvSpPr>
          <p:spPr>
            <a:xfrm>
              <a:off x="3394331" y="57740"/>
              <a:ext cx="792479" cy="5645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Workflow Manager</a:t>
              </a:r>
              <a:endParaRPr lang="en-US" sz="10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DEE3E734-EEEE-4B1E-90AD-05FCABC70CCA}"/>
                </a:ext>
              </a:extLst>
            </p:cNvPr>
            <p:cNvCxnSpPr/>
            <p:nvPr/>
          </p:nvCxnSpPr>
          <p:spPr>
            <a:xfrm>
              <a:off x="387480" y="1243477"/>
              <a:ext cx="3507071" cy="46655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88FFBF2D-9190-4B82-936A-18ACF15D764C}"/>
                </a:ext>
              </a:extLst>
            </p:cNvPr>
            <p:cNvCxnSpPr/>
            <p:nvPr/>
          </p:nvCxnSpPr>
          <p:spPr>
            <a:xfrm flipH="1">
              <a:off x="356395" y="1755754"/>
              <a:ext cx="3548925" cy="25908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EC6ADD02-D1AC-48A3-AAE0-056F37916360}"/>
                </a:ext>
              </a:extLst>
            </p:cNvPr>
            <p:cNvCxnSpPr/>
            <p:nvPr/>
          </p:nvCxnSpPr>
          <p:spPr>
            <a:xfrm>
              <a:off x="1564963" y="874882"/>
              <a:ext cx="1175385" cy="10922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89ACEDE-9044-4098-B526-FCCC41685528}"/>
                </a:ext>
              </a:extLst>
            </p:cNvPr>
            <p:cNvSpPr/>
            <p:nvPr/>
          </p:nvSpPr>
          <p:spPr>
            <a:xfrm>
              <a:off x="1542537" y="652546"/>
              <a:ext cx="1101090" cy="2532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7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Create FLUS Session</a:t>
              </a:r>
              <a:endParaRPr lang="en-US" sz="10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FB1299AE-4F02-4B64-9342-57F31372C433}"/>
                </a:ext>
              </a:extLst>
            </p:cNvPr>
            <p:cNvCxnSpPr/>
            <p:nvPr/>
          </p:nvCxnSpPr>
          <p:spPr>
            <a:xfrm flipH="1">
              <a:off x="1554844" y="1025037"/>
              <a:ext cx="1175385" cy="10922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0353688-E53B-448C-B3C2-D55ACEC1179C}"/>
                </a:ext>
              </a:extLst>
            </p:cNvPr>
            <p:cNvSpPr/>
            <p:nvPr/>
          </p:nvSpPr>
          <p:spPr>
            <a:xfrm>
              <a:off x="1442408" y="905825"/>
              <a:ext cx="1101090" cy="4451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7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Flus-Id</a:t>
              </a:r>
              <a:endParaRPr lang="en-US" sz="10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CB2AC92-5ADB-471E-9A9A-D38CBB381393}"/>
                </a:ext>
              </a:extLst>
            </p:cNvPr>
            <p:cNvCxnSpPr/>
            <p:nvPr/>
          </p:nvCxnSpPr>
          <p:spPr>
            <a:xfrm flipH="1">
              <a:off x="379459" y="1134257"/>
              <a:ext cx="1175385" cy="10922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1C7670C-03C6-4D1B-9A24-72FAC41FF011}"/>
                </a:ext>
              </a:extLst>
            </p:cNvPr>
            <p:cNvSpPr/>
            <p:nvPr/>
          </p:nvSpPr>
          <p:spPr>
            <a:xfrm>
              <a:off x="387426" y="945155"/>
              <a:ext cx="937287" cy="2589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wm-path</a:t>
              </a:r>
              <a:endParaRPr lang="en-US" sz="10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AC6934D-56AD-465E-8843-59613CAE97B5}"/>
                </a:ext>
              </a:extLst>
            </p:cNvPr>
            <p:cNvSpPr/>
            <p:nvPr/>
          </p:nvSpPr>
          <p:spPr>
            <a:xfrm>
              <a:off x="1629139" y="1441904"/>
              <a:ext cx="1101090" cy="4451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Create+WDD</a:t>
              </a:r>
              <a:endParaRPr lang="en-US" sz="10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FDADC859-8619-43B5-A888-D3AF856234A1}"/>
                </a:ext>
              </a:extLst>
            </p:cNvPr>
            <p:cNvCxnSpPr/>
            <p:nvPr/>
          </p:nvCxnSpPr>
          <p:spPr>
            <a:xfrm>
              <a:off x="366778" y="765662"/>
              <a:ext cx="1174750" cy="10922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75A8FE6-6A5B-49B9-AB0F-0773C18A4D94}"/>
                </a:ext>
              </a:extLst>
            </p:cNvPr>
            <p:cNvSpPr/>
            <p:nvPr/>
          </p:nvSpPr>
          <p:spPr>
            <a:xfrm>
              <a:off x="356394" y="521523"/>
              <a:ext cx="1100455" cy="4451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Create session</a:t>
              </a:r>
              <a:endParaRPr lang="en-US" sz="10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6B8229-D23B-40D9-AF45-D8291F441BE5}"/>
                </a:ext>
              </a:extLst>
            </p:cNvPr>
            <p:cNvSpPr/>
            <p:nvPr/>
          </p:nvSpPr>
          <p:spPr>
            <a:xfrm>
              <a:off x="1617899" y="1835170"/>
              <a:ext cx="1101090" cy="4445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ts val="1150"/>
                </a:lnSpc>
                <a:spcBef>
                  <a:spcPts val="0"/>
                </a:spcBef>
                <a:spcAft>
                  <a:spcPts val="1200"/>
                </a:spcAft>
              </a:pPr>
              <a:r>
                <a:rPr lang="en-US" sz="10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response</a:t>
              </a:r>
              <a:endParaRPr lang="en-US" sz="100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Rectangle 34">
            <a:extLst>
              <a:ext uri="{FF2B5EF4-FFF2-40B4-BE49-F238E27FC236}">
                <a16:creationId xmlns:a16="http://schemas.microsoft.com/office/drawing/2014/main" id="{7C763BE2-C78B-4842-8BC1-B069C8921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37603" y="5341288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ko-KR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253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61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NBMP In E_FLUS</vt:lpstr>
      <vt:lpstr>NBMP Service in E_FLUS</vt:lpstr>
      <vt:lpstr>Flow diagram of creating an NMBP workflow for FLUS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NBMP For E_FLUS</dc:title>
  <dc:creator>Iraj Sodagar</dc:creator>
  <cp:lastModifiedBy>Iraj Sodagar</cp:lastModifiedBy>
  <cp:revision>3</cp:revision>
  <dcterms:created xsi:type="dcterms:W3CDTF">2019-10-21T05:39:59Z</dcterms:created>
  <dcterms:modified xsi:type="dcterms:W3CDTF">2019-10-21T05:45:36Z</dcterms:modified>
</cp:coreProperties>
</file>