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  <p:sldMasterId id="2147483666" r:id="rId2"/>
  </p:sldMasterIdLst>
  <p:notesMasterIdLst>
    <p:notesMasterId r:id="rId8"/>
  </p:notesMasterIdLst>
  <p:handoutMasterIdLst>
    <p:handoutMasterId r:id="rId9"/>
  </p:handoutMasterIdLst>
  <p:sldIdLst>
    <p:sldId id="256" r:id="rId3"/>
    <p:sldId id="337" r:id="rId4"/>
    <p:sldId id="339" r:id="rId5"/>
    <p:sldId id="338" r:id="rId6"/>
    <p:sldId id="261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BBE3"/>
    <a:srgbClr val="0000FF"/>
    <a:srgbClr val="0077C8"/>
    <a:srgbClr val="66ADDE"/>
    <a:srgbClr val="FFFFFF"/>
    <a:srgbClr val="75B1D9"/>
    <a:srgbClr val="7FD8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65" autoAdjust="0"/>
    <p:restoredTop sz="95263" autoAdjust="0"/>
  </p:normalViewPr>
  <p:slideViewPr>
    <p:cSldViewPr snapToGrid="0">
      <p:cViewPr varScale="1">
        <p:scale>
          <a:sx n="120" d="100"/>
          <a:sy n="120" d="100"/>
        </p:scale>
        <p:origin x="144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464"/>
    </p:cViewPr>
  </p:sorterViewPr>
  <p:notesViewPr>
    <p:cSldViewPr snapToGrid="0">
      <p:cViewPr varScale="1">
        <p:scale>
          <a:sx n="84" d="100"/>
          <a:sy n="84" d="100"/>
        </p:scale>
        <p:origin x="297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EE3DF1AC-5847-49EE-841B-49420451F6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A0FC944-AFA6-400B-BF90-B736D151A15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0B111A-4012-42EB-9091-7865D3B0EC96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0EFFDF42-1515-48CB-BEDA-241E0DEEC88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EEFEE6B-657A-4A97-B67A-2348CED995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E55112-5D3D-46BB-B728-3DDA1449726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64886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44B079-5C2A-4E5B-841E-CB8438CB9A4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45239-384D-4086-8BE7-5D6BF7A793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90358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DCA5A-1362-B144-A1BF-1F5F56FA7BBD}" type="slidenum">
              <a:rPr kumimoji="1" lang="ko-Kore-US" altLang="en-US" smtClean="0"/>
              <a:t>2</a:t>
            </a:fld>
            <a:endParaRPr kumimoji="1" lang="ko-Kore-US" altLang="en-US"/>
          </a:p>
        </p:txBody>
      </p:sp>
    </p:spTree>
    <p:extLst>
      <p:ext uri="{BB962C8B-B14F-4D97-AF65-F5344CB8AC3E}">
        <p14:creationId xmlns:p14="http://schemas.microsoft.com/office/powerpoint/2010/main" val="3741167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DCA5A-1362-B144-A1BF-1F5F56FA7BBD}" type="slidenum">
              <a:rPr kumimoji="1" lang="ko-Kore-US" altLang="en-US" smtClean="0"/>
              <a:t>3</a:t>
            </a:fld>
            <a:endParaRPr kumimoji="1" lang="ko-Kore-US" altLang="en-US"/>
          </a:p>
        </p:txBody>
      </p:sp>
    </p:spTree>
    <p:extLst>
      <p:ext uri="{BB962C8B-B14F-4D97-AF65-F5344CB8AC3E}">
        <p14:creationId xmlns:p14="http://schemas.microsoft.com/office/powerpoint/2010/main" val="2493075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DCA5A-1362-B144-A1BF-1F5F56FA7BBD}" type="slidenum">
              <a:rPr kumimoji="1" lang="ko-Kore-US" altLang="en-US" smtClean="0"/>
              <a:t>4</a:t>
            </a:fld>
            <a:endParaRPr kumimoji="1" lang="ko-Kore-US" altLang="en-US"/>
          </a:p>
        </p:txBody>
      </p:sp>
    </p:spTree>
    <p:extLst>
      <p:ext uri="{BB962C8B-B14F-4D97-AF65-F5344CB8AC3E}">
        <p14:creationId xmlns:p14="http://schemas.microsoft.com/office/powerpoint/2010/main" val="1316298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>
            <a:extLst>
              <a:ext uri="{FF2B5EF4-FFF2-40B4-BE49-F238E27FC236}">
                <a16:creationId xmlns:a16="http://schemas.microsoft.com/office/drawing/2014/main" id="{66D9FA77-5111-4610-ABAE-933E8D75637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00099" y="1449388"/>
            <a:ext cx="10591802" cy="804066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fontAlgn="t" latinLnBrk="0">
              <a:defRPr sz="5000" b="1" spc="-50" baseline="0"/>
            </a:lvl1pPr>
          </a:lstStyle>
          <a:p>
            <a:r>
              <a:rPr lang="en-US" altLang="ko-KR" dirty="0"/>
              <a:t>Write Your Main Title</a:t>
            </a:r>
            <a:endParaRPr lang="ko-KR" altLang="en-US" dirty="0"/>
          </a:p>
        </p:txBody>
      </p:sp>
      <p:sp>
        <p:nvSpPr>
          <p:cNvPr id="15" name="부제목 2">
            <a:extLst>
              <a:ext uri="{FF2B5EF4-FFF2-40B4-BE49-F238E27FC236}">
                <a16:creationId xmlns:a16="http://schemas.microsoft.com/office/drawing/2014/main" id="{71C1D185-7079-490F-A6BC-52F02735092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00099" y="2348972"/>
            <a:ext cx="10591802" cy="51937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just" latinLnBrk="0">
              <a:buNone/>
              <a:defRPr lang="ko-KR" altLang="en-US" sz="3000" b="1" spc="-50" baseline="0">
                <a:solidFill>
                  <a:srgbClr val="0077C8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t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000" baseline="0" dirty="0">
                <a:solidFill>
                  <a:srgbClr val="0077C8"/>
                </a:solidFill>
              </a:rPr>
              <a:t>Subtitle here</a:t>
            </a:r>
            <a:endParaRPr lang="ko-KR" altLang="en-US" sz="3000" baseline="0" dirty="0">
              <a:solidFill>
                <a:srgbClr val="0077C8"/>
              </a:solidFill>
            </a:endParaRPr>
          </a:p>
        </p:txBody>
      </p:sp>
      <p:sp>
        <p:nvSpPr>
          <p:cNvPr id="11" name="텍스트 개체 틀 2">
            <a:extLst>
              <a:ext uri="{FF2B5EF4-FFF2-40B4-BE49-F238E27FC236}">
                <a16:creationId xmlns:a16="http://schemas.microsoft.com/office/drawing/2014/main" id="{AECE1C3C-1EC5-4B3F-94A5-F2F345A8540A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838199" y="5730543"/>
            <a:ext cx="1585825" cy="272382"/>
          </a:xfrm>
          <a:prstGeom prst="rect">
            <a:avLst/>
          </a:prstGeom>
        </p:spPr>
        <p:txBody>
          <a:bodyPr lIns="36000" rIns="36000">
            <a:noAutofit/>
          </a:bodyPr>
          <a:lstStyle>
            <a:lvl1pPr marL="180975" indent="-180975" latinLnBrk="0">
              <a:buClr>
                <a:srgbClr val="0077C8"/>
              </a:buClr>
              <a:buFont typeface="맑은 고딕" panose="020B0503020000020004" pitchFamily="50" charset="-127"/>
              <a:buChar char="┃"/>
              <a:defRPr sz="1600" b="1" spc="-3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dirty="0"/>
              <a:t>Date</a:t>
            </a:r>
            <a:endParaRPr lang="ko-KR" altLang="en-US" dirty="0"/>
          </a:p>
        </p:txBody>
      </p:sp>
      <p:sp>
        <p:nvSpPr>
          <p:cNvPr id="12" name="텍스트 개체 틀 2">
            <a:extLst>
              <a:ext uri="{FF2B5EF4-FFF2-40B4-BE49-F238E27FC236}">
                <a16:creationId xmlns:a16="http://schemas.microsoft.com/office/drawing/2014/main" id="{ED488482-F189-4DCC-A6E7-712199CBFF8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2555054" y="5730543"/>
            <a:ext cx="2551783" cy="272382"/>
          </a:xfrm>
          <a:prstGeom prst="rect">
            <a:avLst/>
          </a:prstGeom>
        </p:spPr>
        <p:txBody>
          <a:bodyPr lIns="36000" rIns="36000">
            <a:noAutofit/>
          </a:bodyPr>
          <a:lstStyle>
            <a:lvl1pPr marL="180975" indent="-180975" latinLnBrk="0">
              <a:buClr>
                <a:srgbClr val="0077C8"/>
              </a:buClr>
              <a:buFont typeface="맑은 고딕" panose="020B0503020000020004" pitchFamily="50" charset="-127"/>
              <a:buChar char="┃"/>
              <a:defRPr sz="1600" b="1" spc="-3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dirty="0"/>
              <a:t>Organization / Name</a:t>
            </a:r>
            <a:endParaRPr lang="ko-KR" altLang="en-US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A6239219-86CB-4028-A67F-B423CDBE164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33267" y="365565"/>
            <a:ext cx="2291906" cy="24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644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imp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2" name="think-cell Slide" r:id="rId5" imgW="532" imgH="530" progId="TCLayout.ActiveDocument.1">
                  <p:embed/>
                </p:oleObj>
              </mc:Choice>
              <mc:Fallback>
                <p:oleObj name="think-cell Slide" r:id="rId5" imgW="532" imgH="53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/>
          <p:cNvSpPr/>
          <p:nvPr userDrawn="1">
            <p:custDataLst>
              <p:tags r:id="rId3"/>
            </p:custDataLst>
          </p:nvPr>
        </p:nvSpPr>
        <p:spPr>
          <a:xfrm>
            <a:off x="2" y="2"/>
            <a:ext cx="158751" cy="1587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rot="0" spcFirstLastPara="0" vertOverflow="overflow" horzOverflow="overflow" vert="horz" wrap="non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lvl="0" indent="0" defTabSz="914354" eaLnBrk="1">
              <a:spcBef>
                <a:spcPct val="0"/>
              </a:spcBef>
              <a:spcAft>
                <a:spcPct val="0"/>
              </a:spcAft>
            </a:pPr>
            <a:endParaRPr lang="cs-CZ" sz="1333" b="0" i="0" baseline="0" dirty="0" err="1">
              <a:solidFill>
                <a:srgbClr val="000000"/>
              </a:solidFill>
              <a:latin typeface="Century Gothic" panose="020B0502020202020204" pitchFamily="34" charset="0"/>
              <a:ea typeface="+mj-ea"/>
              <a:cs typeface="Arial" panose="020B0604020202020204" pitchFamily="34" charset="0"/>
              <a:sym typeface="Century Gothic" panose="020B0502020202020204" pitchFamily="34" charset="0"/>
            </a:endParaRPr>
          </a:p>
        </p:txBody>
      </p:sp>
      <p:sp>
        <p:nvSpPr>
          <p:cNvPr id="7" name="Holder 6"/>
          <p:cNvSpPr txBox="1">
            <a:spLocks/>
          </p:cNvSpPr>
          <p:nvPr userDrawn="1"/>
        </p:nvSpPr>
        <p:spPr>
          <a:xfrm>
            <a:off x="8186361" y="6613762"/>
            <a:ext cx="3738880" cy="164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554389" rtl="0" eaLnBrk="1" latinLnBrk="0" hangingPunct="1">
              <a:defRPr sz="100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7719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4389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3158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08779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597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63168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40363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17557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739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lang="en-US" sz="1067" noProof="0" smtClean="0">
                <a:solidFill>
                  <a:schemeClr val="tx1"/>
                </a:solidFill>
                <a:latin typeface="+mn-lt"/>
                <a:ea typeface="Samsung Sharp Sans Medium" charset="0"/>
                <a:cs typeface="Samsung Sharp Sans Medium" charset="0"/>
              </a:rPr>
              <a:pPr marL="0" marR="0" lvl="0" indent="0" algn="r" defTabSz="7391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1067" noProof="0" dirty="0">
              <a:solidFill>
                <a:schemeClr val="tx1"/>
              </a:solidFill>
              <a:latin typeface="+mn-lt"/>
              <a:ea typeface="Samsung Sharp Sans Medium" charset="0"/>
              <a:cs typeface="Samsung Sharp Sans Medium" charset="0"/>
            </a:endParaRPr>
          </a:p>
        </p:txBody>
      </p:sp>
      <p:sp>
        <p:nvSpPr>
          <p:cNvPr id="10" name="Holder 6">
            <a:extLst>
              <a:ext uri="{FF2B5EF4-FFF2-40B4-BE49-F238E27FC236}">
                <a16:creationId xmlns:a16="http://schemas.microsoft.com/office/drawing/2014/main" id="{900D5540-3A1F-2442-A48D-7B4BBE9C71FA}"/>
              </a:ext>
            </a:extLst>
          </p:cNvPr>
          <p:cNvSpPr txBox="1">
            <a:spLocks/>
          </p:cNvSpPr>
          <p:nvPr userDrawn="1"/>
        </p:nvSpPr>
        <p:spPr>
          <a:xfrm>
            <a:off x="128599" y="6654799"/>
            <a:ext cx="373888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554389" rtl="0" eaLnBrk="1" latinLnBrk="0" hangingPunct="1">
              <a:defRPr sz="100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7719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54389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83158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08779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85974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63168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40363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17557" algn="l" defTabSz="554389" rtl="0" eaLnBrk="1" latinLnBrk="0" hangingPunct="1">
              <a:defRPr sz="109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7391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noProof="0" dirty="0">
                <a:solidFill>
                  <a:schemeClr val="bg1">
                    <a:lumMod val="50000"/>
                  </a:schemeClr>
                </a:solidFill>
                <a:latin typeface="+mn-lt"/>
                <a:ea typeface="Samsung Sharp Sans Medium" charset="0"/>
                <a:cs typeface="Samsung Sharp Sans Medium" charset="0"/>
              </a:rPr>
              <a:t>Samsung proprietary and confidential</a:t>
            </a:r>
            <a:endParaRPr lang="en-US" sz="933" noProof="0" dirty="0">
              <a:solidFill>
                <a:schemeClr val="bg1">
                  <a:lumMod val="50000"/>
                </a:schemeClr>
              </a:solidFill>
              <a:latin typeface="+mn-lt"/>
              <a:ea typeface="Samsung Sharp Sans Medium" charset="0"/>
              <a:cs typeface="Samsung Sharp Sans Medium" charset="0"/>
            </a:endParaRPr>
          </a:p>
        </p:txBody>
      </p:sp>
      <p:sp>
        <p:nvSpPr>
          <p:cNvPr id="8" name="Zástupný symbol pro text 3"/>
          <p:cNvSpPr>
            <a:spLocks noGrp="1"/>
          </p:cNvSpPr>
          <p:nvPr>
            <p:ph type="body" sz="quarter" idx="12" hasCustomPrompt="1"/>
          </p:nvPr>
        </p:nvSpPr>
        <p:spPr>
          <a:xfrm>
            <a:off x="342900" y="265505"/>
            <a:ext cx="9528888" cy="943367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800" b="1" i="0">
                <a:latin typeface="Century Gothic" panose="020B0502020202020204" pitchFamily="34" charset="0"/>
                <a:ea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Headline goes here</a:t>
            </a:r>
          </a:p>
        </p:txBody>
      </p:sp>
    </p:spTree>
    <p:extLst>
      <p:ext uri="{BB962C8B-B14F-4D97-AF65-F5344CB8AC3E}">
        <p14:creationId xmlns:p14="http://schemas.microsoft.com/office/powerpoint/2010/main" val="4240099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ig Ide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quarter" idx="12" hasCustomPrompt="1"/>
          </p:nvPr>
        </p:nvSpPr>
        <p:spPr>
          <a:xfrm>
            <a:off x="342900" y="265505"/>
            <a:ext cx="9528888" cy="943367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sz="2800" b="1" i="0">
                <a:latin typeface="Century Gothic" panose="020B0502020202020204" pitchFamily="34" charset="0"/>
                <a:ea typeface="Century Gothic" panose="020B0502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 dirty="0"/>
              <a:t>Headline goes here</a:t>
            </a:r>
          </a:p>
        </p:txBody>
      </p:sp>
    </p:spTree>
    <p:extLst>
      <p:ext uri="{BB962C8B-B14F-4D97-AF65-F5344CB8AC3E}">
        <p14:creationId xmlns:p14="http://schemas.microsoft.com/office/powerpoint/2010/main" val="748756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">
            <a:extLst>
              <a:ext uri="{FF2B5EF4-FFF2-40B4-BE49-F238E27FC236}">
                <a16:creationId xmlns:a16="http://schemas.microsoft.com/office/drawing/2014/main" id="{B8A30A7D-E5C1-47C2-9DE3-47DA85040DD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54805" y="1989642"/>
            <a:ext cx="2607695" cy="732893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fontAlgn="t" latinLnBrk="0">
              <a:defRPr sz="4500" b="1" spc="-50" baseline="0"/>
            </a:lvl1pPr>
          </a:lstStyle>
          <a:p>
            <a:r>
              <a:rPr lang="en-US" altLang="ko-KR" dirty="0"/>
              <a:t>Contents</a:t>
            </a:r>
            <a:endParaRPr lang="ko-KR" altLang="en-US" dirty="0"/>
          </a:p>
        </p:txBody>
      </p:sp>
      <p:sp>
        <p:nvSpPr>
          <p:cNvPr id="13" name="부제목 2">
            <a:extLst>
              <a:ext uri="{FF2B5EF4-FFF2-40B4-BE49-F238E27FC236}">
                <a16:creationId xmlns:a16="http://schemas.microsoft.com/office/drawing/2014/main" id="{FED7E032-CF01-4CE0-AA3F-D3E1067338F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0723" y="2203162"/>
            <a:ext cx="5591177" cy="519373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spAutoFit/>
          </a:bodyPr>
          <a:lstStyle>
            <a:lvl1pPr marL="0" indent="0" algn="just" latinLnBrk="0">
              <a:buNone/>
              <a:defRPr lang="ko-KR" altLang="en-US" sz="3000" b="1" spc="-50" baseline="0">
                <a:solidFill>
                  <a:srgbClr val="0077C8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t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000" baseline="0" dirty="0">
                <a:solidFill>
                  <a:srgbClr val="0077C8"/>
                </a:solidFill>
              </a:rPr>
              <a:t>Insert your section title</a:t>
            </a:r>
            <a:endParaRPr lang="ko-KR" altLang="en-US" sz="3000" baseline="0" dirty="0">
              <a:solidFill>
                <a:srgbClr val="0077C8"/>
              </a:solidFill>
            </a:endParaRPr>
          </a:p>
        </p:txBody>
      </p:sp>
      <p:sp>
        <p:nvSpPr>
          <p:cNvPr id="15" name="텍스트 개체 틀 2">
            <a:extLst>
              <a:ext uri="{FF2B5EF4-FFF2-40B4-BE49-F238E27FC236}">
                <a16:creationId xmlns:a16="http://schemas.microsoft.com/office/drawing/2014/main" id="{B33C8153-8C94-4C28-924D-347B0DCCE3D4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5800722" y="2989625"/>
            <a:ext cx="5591177" cy="1610950"/>
          </a:xfrm>
          <a:prstGeom prst="rect">
            <a:avLst/>
          </a:prstGeom>
        </p:spPr>
        <p:txBody>
          <a:bodyPr lIns="90000" rIns="90000">
            <a:noAutofit/>
          </a:bodyPr>
          <a:lstStyle>
            <a:lvl1pPr marL="180975" indent="-180975" latinLnBrk="0">
              <a:lnSpc>
                <a:spcPct val="100000"/>
              </a:lnSpc>
              <a:buClr>
                <a:srgbClr val="0077C8"/>
              </a:buClr>
              <a:buFont typeface="Wingdings" panose="05000000000000000000" pitchFamily="2" charset="2"/>
              <a:buChar char="§"/>
              <a:defRPr sz="2000" b="0" spc="-3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dirty="0"/>
              <a:t>Write text here</a:t>
            </a:r>
            <a:endParaRPr lang="ko-KR" altLang="en-US" dirty="0"/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37F73418-31C4-46FB-A5A8-D63046B55DC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440" y="244815"/>
            <a:ext cx="1950724" cy="207264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CF512748-6BD3-4253-8198-B15C411FF2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306468" cy="225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579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CAC576FC-1B99-4A6C-84D0-D4F20679C1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1" y="65"/>
            <a:ext cx="900503" cy="761937"/>
          </a:xfrm>
          <a:prstGeom prst="rect">
            <a:avLst/>
          </a:prstGeom>
        </p:spPr>
      </p:pic>
      <p:sp>
        <p:nvSpPr>
          <p:cNvPr id="4" name="텍스트 개체 틀 2">
            <a:extLst>
              <a:ext uri="{FF2B5EF4-FFF2-40B4-BE49-F238E27FC236}">
                <a16:creationId xmlns:a16="http://schemas.microsoft.com/office/drawing/2014/main" id="{51BA2FC4-C4AB-45F9-8A35-3935296DF126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457200" y="993219"/>
            <a:ext cx="11277600" cy="5382181"/>
          </a:xfrm>
          <a:prstGeom prst="rect">
            <a:avLst/>
          </a:prstGeom>
        </p:spPr>
        <p:txBody>
          <a:bodyPr wrap="square" lIns="54000" rIns="54000">
            <a:noAutofit/>
          </a:bodyPr>
          <a:lstStyle>
            <a:lvl1pPr marL="266700" indent="-266700" latinLnBrk="0">
              <a:lnSpc>
                <a:spcPct val="100000"/>
              </a:lnSpc>
              <a:spcBef>
                <a:spcPts val="1200"/>
              </a:spcBef>
              <a:buClr>
                <a:srgbClr val="0077C8"/>
              </a:buClr>
              <a:buFont typeface="Wingdings" panose="05000000000000000000" pitchFamily="2" charset="2"/>
              <a:buChar char="§"/>
              <a:defRPr sz="2400" b="0" spc="-5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00100" indent="-342900">
              <a:spcBef>
                <a:spcPts val="12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200150" indent="-285750">
              <a:spcBef>
                <a:spcPts val="1200"/>
              </a:spcBef>
              <a:buFont typeface="Wingdings" panose="05000000000000000000" pitchFamily="2" charset="2"/>
              <a:buChar char="ü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dirty="0"/>
              <a:t>Write text here</a:t>
            </a:r>
          </a:p>
          <a:p>
            <a:pPr lvl="1"/>
            <a:r>
              <a:rPr lang="en-US" altLang="ko-KR" dirty="0" err="1"/>
              <a:t>dddd</a:t>
            </a:r>
            <a:endParaRPr lang="en-US" altLang="ko-KR" dirty="0"/>
          </a:p>
          <a:p>
            <a:pPr lvl="2"/>
            <a:r>
              <a:rPr lang="en-US" altLang="ko-KR" dirty="0" err="1"/>
              <a:t>dddd</a:t>
            </a:r>
            <a:endParaRPr lang="ko-KR" altLang="en-US" dirty="0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ABCDF5D2-F8F5-4AB4-B857-2912EC5CA9DA}"/>
              </a:ext>
            </a:extLst>
          </p:cNvPr>
          <p:cNvCxnSpPr>
            <a:cxnSpLocks/>
          </p:cNvCxnSpPr>
          <p:nvPr userDrawn="1"/>
        </p:nvCxnSpPr>
        <p:spPr>
          <a:xfrm>
            <a:off x="0" y="762002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id="{1B8ACF6A-F52E-4D05-A6FE-CAD9F7A998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440" y="244815"/>
            <a:ext cx="1950724" cy="207264"/>
          </a:xfrm>
          <a:prstGeom prst="rect">
            <a:avLst/>
          </a:prstGeom>
        </p:spPr>
      </p:pic>
      <p:sp>
        <p:nvSpPr>
          <p:cNvPr id="12" name="제목 1">
            <a:extLst>
              <a:ext uri="{FF2B5EF4-FFF2-40B4-BE49-F238E27FC236}">
                <a16:creationId xmlns:a16="http://schemas.microsoft.com/office/drawing/2014/main" id="{8A476B20-F6D9-4B1E-9F71-D2B663CD45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901" y="220862"/>
            <a:ext cx="9105900" cy="46243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lvl1pPr latinLnBrk="0">
              <a:defRPr lang="ko-KR" altLang="en-US" sz="3200" b="1" spc="-50" baseline="0" dirty="0">
                <a:solidFill>
                  <a:srgbClr val="0077C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t" latinLnBrk="0"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/>
              <a:t>Insert your section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333907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5FD8C5F8-925B-452B-9C8E-30B43B3160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1" y="65"/>
            <a:ext cx="900503" cy="761937"/>
          </a:xfrm>
          <a:prstGeom prst="rect">
            <a:avLst/>
          </a:prstGeom>
        </p:spPr>
      </p:pic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ABCDF5D2-F8F5-4AB4-B857-2912EC5CA9DA}"/>
              </a:ext>
            </a:extLst>
          </p:cNvPr>
          <p:cNvCxnSpPr>
            <a:cxnSpLocks/>
          </p:cNvCxnSpPr>
          <p:nvPr userDrawn="1"/>
        </p:nvCxnSpPr>
        <p:spPr>
          <a:xfrm>
            <a:off x="0" y="762002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id="{1B8ACF6A-F52E-4D05-A6FE-CAD9F7A998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440" y="244815"/>
            <a:ext cx="1950724" cy="207264"/>
          </a:xfrm>
          <a:prstGeom prst="rect">
            <a:avLst/>
          </a:prstGeom>
        </p:spPr>
      </p:pic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95B5853D-3B63-4CEE-9E1A-32C8B6F5C22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57200" y="1733550"/>
            <a:ext cx="3562350" cy="2238375"/>
          </a:xfrm>
          <a:prstGeom prst="rect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/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90100E4B-C4A3-4554-8440-FE1EA3EA77E3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4314825" y="1733550"/>
            <a:ext cx="3562350" cy="2238375"/>
          </a:xfrm>
          <a:prstGeom prst="rect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/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9" name="내용 개체 틀 2">
            <a:extLst>
              <a:ext uri="{FF2B5EF4-FFF2-40B4-BE49-F238E27FC236}">
                <a16:creationId xmlns:a16="http://schemas.microsoft.com/office/drawing/2014/main" id="{EB18DA46-E243-4F29-8213-90B874B3081D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172450" y="1733550"/>
            <a:ext cx="3562350" cy="2238375"/>
          </a:xfrm>
          <a:prstGeom prst="rect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/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2" name="텍스트 개체 틀 2">
            <a:extLst>
              <a:ext uri="{FF2B5EF4-FFF2-40B4-BE49-F238E27FC236}">
                <a16:creationId xmlns:a16="http://schemas.microsoft.com/office/drawing/2014/main" id="{F660BBF0-C3FE-49CD-A93D-B7DAEC7776E0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457200" y="993219"/>
            <a:ext cx="11277600" cy="523220"/>
          </a:xfrm>
          <a:prstGeom prst="rect">
            <a:avLst/>
          </a:prstGeom>
        </p:spPr>
        <p:txBody>
          <a:bodyPr wrap="square" lIns="54000" rIns="54000">
            <a:spAutoFit/>
          </a:bodyPr>
          <a:lstStyle>
            <a:lvl1pPr marL="266700" indent="-266700" latinLnBrk="0">
              <a:lnSpc>
                <a:spcPct val="100000"/>
              </a:lnSpc>
              <a:buClr>
                <a:srgbClr val="0077C8"/>
              </a:buClr>
              <a:buFont typeface="Wingdings" panose="05000000000000000000" pitchFamily="2" charset="2"/>
              <a:buChar char="§"/>
              <a:defRPr sz="2800" b="0" spc="-5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dirty="0"/>
              <a:t>Write text here</a:t>
            </a:r>
            <a:endParaRPr lang="ko-KR" altLang="en-US" dirty="0"/>
          </a:p>
        </p:txBody>
      </p:sp>
      <p:sp>
        <p:nvSpPr>
          <p:cNvPr id="14" name="제목 1">
            <a:extLst>
              <a:ext uri="{FF2B5EF4-FFF2-40B4-BE49-F238E27FC236}">
                <a16:creationId xmlns:a16="http://schemas.microsoft.com/office/drawing/2014/main" id="{A7C95FAA-54EB-4BCD-A9F4-A01CA2FD51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901" y="220862"/>
            <a:ext cx="9105900" cy="46243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lvl1pPr latinLnBrk="0">
              <a:defRPr lang="ko-KR" altLang="en-US" sz="3200" b="1" spc="-50" baseline="0" dirty="0">
                <a:solidFill>
                  <a:srgbClr val="0077C8"/>
                </a:solidFill>
              </a:defRPr>
            </a:lvl1pPr>
          </a:lstStyle>
          <a:p>
            <a:pPr marL="0" marR="0" lvl="0" indent="0" fontAlgn="t" latinLnBrk="0"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/>
              <a:t>Insert your section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00636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4363B9E8-C455-4F73-AFEF-D1476555EA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1" y="65"/>
            <a:ext cx="900503" cy="761937"/>
          </a:xfrm>
          <a:prstGeom prst="rect">
            <a:avLst/>
          </a:prstGeom>
        </p:spPr>
      </p:pic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ABCDF5D2-F8F5-4AB4-B857-2912EC5CA9DA}"/>
              </a:ext>
            </a:extLst>
          </p:cNvPr>
          <p:cNvCxnSpPr>
            <a:cxnSpLocks/>
          </p:cNvCxnSpPr>
          <p:nvPr userDrawn="1"/>
        </p:nvCxnSpPr>
        <p:spPr>
          <a:xfrm>
            <a:off x="0" y="762002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id="{1B8ACF6A-F52E-4D05-A6FE-CAD9F7A998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440" y="244815"/>
            <a:ext cx="1950724" cy="207264"/>
          </a:xfrm>
          <a:prstGeom prst="rect">
            <a:avLst/>
          </a:prstGeom>
        </p:spPr>
      </p:pic>
      <p:sp>
        <p:nvSpPr>
          <p:cNvPr id="8" name="내용 개체 틀 2">
            <a:extLst>
              <a:ext uri="{FF2B5EF4-FFF2-40B4-BE49-F238E27FC236}">
                <a16:creationId xmlns:a16="http://schemas.microsoft.com/office/drawing/2014/main" id="{46B91A9A-8C04-4C93-8AF0-04AE29E618EF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57200" y="2189639"/>
            <a:ext cx="5491162" cy="1782286"/>
          </a:xfrm>
          <a:prstGeom prst="rect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/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</a:p>
          <a:p>
            <a:pPr marL="228600" lvl="0" indent="-228600"/>
            <a:endParaRPr lang="ko-KR" altLang="en-US" dirty="0"/>
          </a:p>
        </p:txBody>
      </p:sp>
      <p:sp>
        <p:nvSpPr>
          <p:cNvPr id="15" name="내용 개체 틀 2">
            <a:extLst>
              <a:ext uri="{FF2B5EF4-FFF2-40B4-BE49-F238E27FC236}">
                <a16:creationId xmlns:a16="http://schemas.microsoft.com/office/drawing/2014/main" id="{4852F178-7D88-4D17-9A6C-4AAB72E724B0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6243637" y="2189639"/>
            <a:ext cx="5491162" cy="1782286"/>
          </a:xfrm>
          <a:prstGeom prst="rect">
            <a:avLst/>
          </a:prstGeom>
          <a:ln w="9525">
            <a:solidFill>
              <a:schemeClr val="bg1">
                <a:lumMod val="85000"/>
              </a:schemeClr>
            </a:solidFill>
          </a:ln>
        </p:spPr>
        <p:txBody>
          <a:bodyPr lIns="154800" tIns="126000" rIns="154800" bIns="126000"/>
          <a:lstStyle>
            <a:lvl1pPr marL="0" indent="0" latinLnBrk="0">
              <a:buFontTx/>
              <a:buNone/>
              <a:defRPr lang="ko-KR" altLang="en-US" sz="1600" spc="-30" baseline="0"/>
            </a:lvl1pPr>
            <a:lvl2pPr>
              <a:defRPr lang="ko-KR" altLang="en-US"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defRPr lang="ko-KR" altLang="en-US"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4pPr>
            <a:lvl5pPr>
              <a:defRPr lang="ko-KR" altLang="en-US" sz="16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2" name="텍스트 개체 틀 2">
            <a:extLst>
              <a:ext uri="{FF2B5EF4-FFF2-40B4-BE49-F238E27FC236}">
                <a16:creationId xmlns:a16="http://schemas.microsoft.com/office/drawing/2014/main" id="{5075EC94-52A6-4D30-986E-5A394842961F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7201" y="1733550"/>
            <a:ext cx="5491162" cy="456089"/>
          </a:xfrm>
          <a:prstGeom prst="rect">
            <a:avLst/>
          </a:prstGeom>
          <a:solidFill>
            <a:srgbClr val="7FBBE3"/>
          </a:solidFill>
          <a:ln w="9525">
            <a:solidFill>
              <a:srgbClr val="7FBBE3"/>
            </a:solidFill>
          </a:ln>
        </p:spPr>
        <p:txBody>
          <a:bodyPr lIns="154800" tIns="126000" rIns="154800" bIns="126000" anchor="ctr"/>
          <a:lstStyle>
            <a:lvl1pPr marL="0" indent="0" latinLnBrk="0">
              <a:buNone/>
              <a:defRPr lang="ko-KR" altLang="en-US" sz="1800" spc="-30" baseline="0" dirty="0">
                <a:solidFill>
                  <a:schemeClr val="bg1"/>
                </a:solidFill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6" name="텍스트 개체 틀 2">
            <a:extLst>
              <a:ext uri="{FF2B5EF4-FFF2-40B4-BE49-F238E27FC236}">
                <a16:creationId xmlns:a16="http://schemas.microsoft.com/office/drawing/2014/main" id="{305C610D-62A3-4E38-85BB-E2119EAF33A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6243638" y="1733550"/>
            <a:ext cx="5491162" cy="456089"/>
          </a:xfrm>
          <a:prstGeom prst="rect">
            <a:avLst/>
          </a:prstGeom>
          <a:solidFill>
            <a:srgbClr val="7FBBE3"/>
          </a:solidFill>
          <a:ln w="9525">
            <a:solidFill>
              <a:srgbClr val="7FBBE3"/>
            </a:solidFill>
          </a:ln>
        </p:spPr>
        <p:txBody>
          <a:bodyPr lIns="154800" tIns="126000" rIns="154800" bIns="126000" anchor="ctr"/>
          <a:lstStyle>
            <a:lvl1pPr marL="0" indent="0" latinLnBrk="0">
              <a:buNone/>
              <a:defRPr lang="ko-KR" altLang="en-US" sz="1800" spc="-30" baseline="0" dirty="0">
                <a:solidFill>
                  <a:schemeClr val="bg1"/>
                </a:solidFill>
              </a:defRPr>
            </a:lvl1pPr>
          </a:lstStyle>
          <a:p>
            <a:pPr marL="228600" lvl="0" indent="-228600"/>
            <a:r>
              <a:rPr lang="en-US" altLang="ko-KR" dirty="0"/>
              <a:t>Text</a:t>
            </a:r>
            <a:endParaRPr lang="ko-KR" altLang="en-US" dirty="0"/>
          </a:p>
        </p:txBody>
      </p:sp>
      <p:sp>
        <p:nvSpPr>
          <p:cNvPr id="13" name="텍스트 개체 틀 2">
            <a:extLst>
              <a:ext uri="{FF2B5EF4-FFF2-40B4-BE49-F238E27FC236}">
                <a16:creationId xmlns:a16="http://schemas.microsoft.com/office/drawing/2014/main" id="{68E75001-0203-4AF0-8E45-A30A33D89EED}"/>
              </a:ext>
            </a:extLst>
          </p:cNvPr>
          <p:cNvSpPr>
            <a:spLocks noGrp="1"/>
          </p:cNvSpPr>
          <p:nvPr>
            <p:ph type="body" idx="12" hasCustomPrompt="1"/>
          </p:nvPr>
        </p:nvSpPr>
        <p:spPr>
          <a:xfrm>
            <a:off x="457200" y="993219"/>
            <a:ext cx="11277600" cy="523220"/>
          </a:xfrm>
          <a:prstGeom prst="rect">
            <a:avLst/>
          </a:prstGeom>
        </p:spPr>
        <p:txBody>
          <a:bodyPr wrap="square" lIns="54000" rIns="54000">
            <a:spAutoFit/>
          </a:bodyPr>
          <a:lstStyle>
            <a:lvl1pPr marL="266700" indent="-266700" latinLnBrk="0">
              <a:lnSpc>
                <a:spcPct val="100000"/>
              </a:lnSpc>
              <a:buClr>
                <a:srgbClr val="0077C8"/>
              </a:buClr>
              <a:buFont typeface="Wingdings" panose="05000000000000000000" pitchFamily="2" charset="2"/>
              <a:buChar char="§"/>
              <a:defRPr sz="2800" b="0" spc="-50" baseline="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 dirty="0"/>
              <a:t>Write text here</a:t>
            </a:r>
            <a:endParaRPr lang="ko-KR" altLang="en-US" dirty="0"/>
          </a:p>
        </p:txBody>
      </p:sp>
      <p:sp>
        <p:nvSpPr>
          <p:cNvPr id="11" name="제목 1">
            <a:extLst>
              <a:ext uri="{FF2B5EF4-FFF2-40B4-BE49-F238E27FC236}">
                <a16:creationId xmlns:a16="http://schemas.microsoft.com/office/drawing/2014/main" id="{6F4FF762-FE92-4590-A613-633DB79168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901" y="220862"/>
            <a:ext cx="9105900" cy="46243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lvl1pPr latinLnBrk="0">
              <a:defRPr lang="ko-KR" altLang="en-US" sz="3200" b="1" spc="-50" baseline="0" dirty="0">
                <a:solidFill>
                  <a:srgbClr val="0077C8"/>
                </a:solidFill>
              </a:defRPr>
            </a:lvl1pPr>
          </a:lstStyle>
          <a:p>
            <a:pPr marL="0" marR="0" lvl="0" indent="0" fontAlgn="t" latinLnBrk="0"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/>
              <a:t>Insert your section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068583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F9E06690-AA5E-4202-A07E-F70A3983DE2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33267" y="365565"/>
            <a:ext cx="2291906" cy="240771"/>
          </a:xfrm>
          <a:prstGeom prst="rect">
            <a:avLst/>
          </a:prstGeom>
        </p:spPr>
      </p:pic>
      <p:sp>
        <p:nvSpPr>
          <p:cNvPr id="13" name="제목 1">
            <a:extLst>
              <a:ext uri="{FF2B5EF4-FFF2-40B4-BE49-F238E27FC236}">
                <a16:creationId xmlns:a16="http://schemas.microsoft.com/office/drawing/2014/main" id="{C4491B35-598B-4CEF-8C78-390C1DB9647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9472" y="1639169"/>
            <a:ext cx="9773056" cy="804066"/>
          </a:xfrm>
          <a:prstGeom prst="rect">
            <a:avLst/>
          </a:prstGeom>
        </p:spPr>
        <p:txBody>
          <a:bodyPr wrap="square" anchor="ctr" anchorCtr="0">
            <a:noAutofit/>
          </a:bodyPr>
          <a:lstStyle>
            <a:lvl1pPr algn="l" fontAlgn="t" latinLnBrk="0">
              <a:defRPr sz="6000" b="1" spc="-50" baseline="0"/>
            </a:lvl1pPr>
          </a:lstStyle>
          <a:p>
            <a:r>
              <a:rPr lang="en-US" altLang="ko-KR" dirty="0"/>
              <a:t>Thank You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37627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ody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CAC576FC-1B99-4A6C-84D0-D4F20679C1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5"/>
          <a:stretch/>
        </p:blipFill>
        <p:spPr>
          <a:xfrm>
            <a:off x="-1" y="65"/>
            <a:ext cx="900503" cy="761937"/>
          </a:xfrm>
          <a:prstGeom prst="rect">
            <a:avLst/>
          </a:prstGeom>
        </p:spPr>
      </p:pic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ABCDF5D2-F8F5-4AB4-B857-2912EC5CA9DA}"/>
              </a:ext>
            </a:extLst>
          </p:cNvPr>
          <p:cNvCxnSpPr>
            <a:cxnSpLocks/>
          </p:cNvCxnSpPr>
          <p:nvPr/>
        </p:nvCxnSpPr>
        <p:spPr>
          <a:xfrm>
            <a:off x="0" y="762002"/>
            <a:ext cx="12192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id="{1B8ACF6A-F52E-4D05-A6FE-CAD9F7A998C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440" y="244815"/>
            <a:ext cx="1950724" cy="207264"/>
          </a:xfrm>
          <a:prstGeom prst="rect">
            <a:avLst/>
          </a:prstGeom>
        </p:spPr>
      </p:pic>
      <p:sp>
        <p:nvSpPr>
          <p:cNvPr id="11" name="내용 개체 틀 2">
            <a:extLst>
              <a:ext uri="{FF2B5EF4-FFF2-40B4-BE49-F238E27FC236}">
                <a16:creationId xmlns:a16="http://schemas.microsoft.com/office/drawing/2014/main" id="{95B5853D-3B63-4CEE-9E1A-32C8B6F5C227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457200" y="982799"/>
            <a:ext cx="11277600" cy="5398951"/>
          </a:xfrm>
          <a:prstGeom prst="rect">
            <a:avLst/>
          </a:prstGeom>
        </p:spPr>
        <p:txBody>
          <a:bodyPr lIns="90000" rIns="90000"/>
          <a:lstStyle>
            <a:lvl1pPr marL="228600" indent="-228600">
              <a:defRPr lang="en-US" altLang="ko-KR" sz="2800" b="0" kern="1200" spc="-5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</a:lstStyle>
          <a:p>
            <a:pPr marL="266700" lvl="0" indent="-2667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rgbClr val="0077C8"/>
              </a:buClr>
              <a:buFont typeface="Wingdings" panose="05000000000000000000" pitchFamily="2" charset="2"/>
              <a:buChar char="§"/>
            </a:pPr>
            <a:r>
              <a:rPr lang="en-US" altLang="ko-KR" dirty="0"/>
              <a:t>Text</a:t>
            </a:r>
          </a:p>
          <a:p>
            <a:pPr marL="742950" lvl="1" indent="-285750" latinLnBrk="0"/>
            <a:r>
              <a:rPr lang="en-US" altLang="ko-KR" dirty="0"/>
              <a:t>123</a:t>
            </a:r>
          </a:p>
          <a:p>
            <a:pPr marL="1200150" lvl="2" indent="-285750" latinLnBrk="0"/>
            <a:r>
              <a:rPr lang="en-US" altLang="ko-KR" dirty="0"/>
              <a:t>123</a:t>
            </a:r>
          </a:p>
          <a:p>
            <a:pPr marL="1657350" lvl="3" indent="-285750" latinLnBrk="0"/>
            <a:r>
              <a:rPr lang="en-US" altLang="ko-KR" dirty="0"/>
              <a:t>123</a:t>
            </a:r>
            <a:endParaRPr lang="ko-KR" altLang="en-US" dirty="0"/>
          </a:p>
        </p:txBody>
      </p:sp>
      <p:sp>
        <p:nvSpPr>
          <p:cNvPr id="12" name="제목 1">
            <a:extLst>
              <a:ext uri="{FF2B5EF4-FFF2-40B4-BE49-F238E27FC236}">
                <a16:creationId xmlns:a16="http://schemas.microsoft.com/office/drawing/2014/main" id="{8A476B20-F6D9-4B1E-9F71-D2B663CD45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901" y="220862"/>
            <a:ext cx="9105900" cy="462434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Autofit/>
          </a:bodyPr>
          <a:lstStyle>
            <a:lvl1pPr latinLnBrk="0">
              <a:defRPr lang="ko-KR" altLang="en-US" sz="3200" b="1" spc="-50" baseline="0" dirty="0">
                <a:solidFill>
                  <a:srgbClr val="0077C8"/>
                </a:solidFill>
              </a:defRPr>
            </a:lvl1pPr>
          </a:lstStyle>
          <a:p>
            <a:pPr marL="0" marR="0" lvl="0" indent="0" fontAlgn="t" latinLnBrk="0">
              <a:spcAft>
                <a:spcPts val="0"/>
              </a:spcAft>
              <a:buClrTx/>
              <a:buSzTx/>
              <a:buFontTx/>
              <a:tabLst/>
            </a:pPr>
            <a:r>
              <a:rPr lang="en-US" altLang="ko-KR" dirty="0"/>
              <a:t>Insert your section title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6394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page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14400" y="2130433"/>
            <a:ext cx="10363200" cy="1470025"/>
          </a:xfrm>
        </p:spPr>
        <p:txBody>
          <a:bodyPr anchor="ctr"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altLang="ko-KR" dirty="0"/>
              <a:t>Header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694489"/>
            <a:ext cx="8534400" cy="12284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 b="0">
                <a:solidFill>
                  <a:schemeClr val="bg1">
                    <a:lumMod val="75000"/>
                  </a:schemeClr>
                </a:solidFill>
              </a:defRPr>
            </a:lvl1pPr>
            <a:lvl2pPr marL="812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5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1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3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89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2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ko-KR" dirty="0"/>
              <a:t>subtext</a:t>
            </a:r>
            <a:endParaRPr lang="ko-KR" altLang="en-US" dirty="0"/>
          </a:p>
        </p:txBody>
      </p:sp>
      <p:sp>
        <p:nvSpPr>
          <p:cNvPr id="9" name="Obdélník 4">
            <a:extLst>
              <a:ext uri="{FF2B5EF4-FFF2-40B4-BE49-F238E27FC236}">
                <a16:creationId xmlns:a16="http://schemas.microsoft.com/office/drawing/2014/main" id="{0040327F-1475-0140-B840-D9445F49F5E1}"/>
              </a:ext>
            </a:extLst>
          </p:cNvPr>
          <p:cNvSpPr/>
          <p:nvPr userDrawn="1"/>
        </p:nvSpPr>
        <p:spPr>
          <a:xfrm>
            <a:off x="5351635" y="1047910"/>
            <a:ext cx="1501328" cy="60959"/>
          </a:xfrm>
          <a:prstGeom prst="rect">
            <a:avLst/>
          </a:prstGeom>
          <a:gradFill>
            <a:gsLst>
              <a:gs pos="0">
                <a:srgbClr val="174489"/>
              </a:gs>
              <a:gs pos="100000">
                <a:srgbClr val="00B0D7"/>
              </a:gs>
            </a:gsLst>
            <a:lin ang="0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349" tIns="71349" rIns="71349" bIns="71349" numCol="1" spcCol="28574" rtlCol="0" anchor="ctr">
            <a:noAutofit/>
          </a:bodyPr>
          <a:lstStyle/>
          <a:p>
            <a:pPr algn="ctr" defTabSz="820385" hangingPunct="0"/>
            <a:endParaRPr lang="cs-CZ" sz="3200" dirty="0">
              <a:solidFill>
                <a:srgbClr val="FFFFFF"/>
              </a:solidFill>
              <a:latin typeface="Century Gothic" panose="020B0502020202020204" pitchFamily="34" charset="0"/>
              <a:sym typeface="Helvetica Ligh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417658-1F81-7741-88AB-588481AB6B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halk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1611" y="605637"/>
            <a:ext cx="2328779" cy="152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419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p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14400" y="2130433"/>
            <a:ext cx="10363200" cy="1470025"/>
          </a:xfrm>
        </p:spPr>
        <p:txBody>
          <a:bodyPr anchor="ctr">
            <a:normAutofit/>
          </a:bodyPr>
          <a:lstStyle>
            <a:lvl1pPr algn="ctr">
              <a:defRPr sz="4000" b="1">
                <a:solidFill>
                  <a:schemeClr val="bg1"/>
                </a:solidFill>
              </a:defRPr>
            </a:lvl1pPr>
          </a:lstStyle>
          <a:p>
            <a:r>
              <a:rPr lang="en-US" altLang="ko-KR" dirty="0"/>
              <a:t>Header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 hasCustomPrompt="1"/>
          </p:nvPr>
        </p:nvSpPr>
        <p:spPr>
          <a:xfrm>
            <a:off x="1828800" y="3694489"/>
            <a:ext cx="8534400" cy="12284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 b="0">
                <a:solidFill>
                  <a:schemeClr val="bg1">
                    <a:lumMod val="75000"/>
                  </a:schemeClr>
                </a:solidFill>
              </a:defRPr>
            </a:lvl1pPr>
            <a:lvl2pPr marL="8127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6255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32510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4063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6893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6502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ko-KR" dirty="0"/>
              <a:t>subtext</a:t>
            </a:r>
            <a:endParaRPr lang="ko-KR" altLang="en-US" dirty="0"/>
          </a:p>
        </p:txBody>
      </p:sp>
      <p:sp>
        <p:nvSpPr>
          <p:cNvPr id="9" name="Obdélník 4">
            <a:extLst>
              <a:ext uri="{FF2B5EF4-FFF2-40B4-BE49-F238E27FC236}">
                <a16:creationId xmlns:a16="http://schemas.microsoft.com/office/drawing/2014/main" id="{0040327F-1475-0140-B840-D9445F49F5E1}"/>
              </a:ext>
            </a:extLst>
          </p:cNvPr>
          <p:cNvSpPr/>
          <p:nvPr userDrawn="1"/>
        </p:nvSpPr>
        <p:spPr>
          <a:xfrm>
            <a:off x="5351635" y="1047910"/>
            <a:ext cx="1501328" cy="60959"/>
          </a:xfrm>
          <a:prstGeom prst="rect">
            <a:avLst/>
          </a:prstGeom>
          <a:gradFill>
            <a:gsLst>
              <a:gs pos="0">
                <a:srgbClr val="174489"/>
              </a:gs>
              <a:gs pos="100000">
                <a:srgbClr val="00B0D7"/>
              </a:gs>
            </a:gsLst>
            <a:lin ang="0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349" tIns="71349" rIns="71349" bIns="71349" numCol="1" spcCol="28574" rtlCol="0" anchor="ctr">
            <a:noAutofit/>
          </a:bodyPr>
          <a:lstStyle/>
          <a:p>
            <a:pPr algn="ctr" defTabSz="820385" hangingPunct="0"/>
            <a:endParaRPr lang="cs-CZ" sz="3200" dirty="0">
              <a:solidFill>
                <a:srgbClr val="FFFFFF"/>
              </a:solidFill>
              <a:latin typeface="Century Gothic" panose="020B0502020202020204" pitchFamily="34" charset="0"/>
              <a:sym typeface="Helvetica Light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417658-1F81-7741-88AB-588481AB6B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alphaModFix amt="8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halkSketc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31611" y="605637"/>
            <a:ext cx="2328779" cy="152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641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10.xml"/><Relationship Id="rId7" Type="http://schemas.openxmlformats.org/officeDocument/2006/relationships/tags" Target="../tags/tag1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vmlDrawing" Target="../drawings/vmlDrawing1.v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image" Target="../media/image7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2D7D75C6-E632-42CB-8E8C-A031A9396F9A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754" y="6693687"/>
            <a:ext cx="1612395" cy="85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063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62" r:id="rId3"/>
    <p:sldLayoutId id="2147483663" r:id="rId4"/>
    <p:sldLayoutId id="2147483665" r:id="rId5"/>
    <p:sldLayoutId id="2147483664" r:id="rId6"/>
    <p:sldLayoutId id="2147483672" r:id="rId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7"/>
            </p:custDataLst>
          </p:nvPr>
        </p:nvGraphicFramePr>
        <p:xfrm>
          <a:off x="1589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8" name="think-cell Slide" r:id="rId8" imgW="532" imgH="530" progId="TCLayout.ActiveDocument.1">
                  <p:embed/>
                </p:oleObj>
              </mc:Choice>
              <mc:Fallback>
                <p:oleObj name="think-cell Slide" r:id="rId8" imgW="532" imgH="53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99076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1" r:id="rId4"/>
  </p:sldLayoutIdLst>
  <p:hf hdr="0" dt="0"/>
  <p:txStyles>
    <p:titleStyle>
      <a:lvl1pPr>
        <a:defRPr sz="1333" baseline="0">
          <a:latin typeface="+mj-lt"/>
          <a:ea typeface="+mj-ea"/>
          <a:cs typeface="+mj-cs"/>
        </a:defRPr>
      </a:lvl1pPr>
    </p:titleStyle>
    <p:bodyStyle>
      <a:lvl1pPr marL="0">
        <a:defRPr sz="1333">
          <a:latin typeface="+mn-lt"/>
          <a:ea typeface="+mn-ea"/>
          <a:cs typeface="+mn-cs"/>
        </a:defRPr>
      </a:lvl1pPr>
      <a:lvl2pPr marL="276889">
        <a:defRPr sz="1333">
          <a:latin typeface="+mn-lt"/>
          <a:ea typeface="+mn-ea"/>
          <a:cs typeface="+mn-cs"/>
        </a:defRPr>
      </a:lvl2pPr>
      <a:lvl3pPr marL="553757">
        <a:defRPr sz="1333">
          <a:latin typeface="+mn-lt"/>
          <a:ea typeface="+mn-ea"/>
          <a:cs typeface="+mn-cs"/>
        </a:defRPr>
      </a:lvl3pPr>
      <a:lvl4pPr marL="830666">
        <a:defRPr sz="1333">
          <a:latin typeface="+mn-lt"/>
          <a:ea typeface="+mn-ea"/>
          <a:cs typeface="+mn-cs"/>
        </a:defRPr>
      </a:lvl4pPr>
      <a:lvl5pPr marL="1107515">
        <a:defRPr sz="1333">
          <a:latin typeface="+mn-lt"/>
          <a:ea typeface="+mn-ea"/>
          <a:cs typeface="+mn-cs"/>
        </a:defRPr>
      </a:lvl5pPr>
      <a:lvl6pPr marL="1384404">
        <a:defRPr>
          <a:latin typeface="+mn-lt"/>
          <a:ea typeface="+mn-ea"/>
          <a:cs typeface="+mn-cs"/>
        </a:defRPr>
      </a:lvl6pPr>
      <a:lvl7pPr marL="1661290">
        <a:defRPr>
          <a:latin typeface="+mn-lt"/>
          <a:ea typeface="+mn-ea"/>
          <a:cs typeface="+mn-cs"/>
        </a:defRPr>
      </a:lvl7pPr>
      <a:lvl8pPr marL="1938181">
        <a:defRPr>
          <a:latin typeface="+mn-lt"/>
          <a:ea typeface="+mn-ea"/>
          <a:cs typeface="+mn-cs"/>
        </a:defRPr>
      </a:lvl8pPr>
      <a:lvl9pPr marL="2215031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276889">
        <a:defRPr>
          <a:latin typeface="+mn-lt"/>
          <a:ea typeface="+mn-ea"/>
          <a:cs typeface="+mn-cs"/>
        </a:defRPr>
      </a:lvl2pPr>
      <a:lvl3pPr marL="553757">
        <a:defRPr>
          <a:latin typeface="+mn-lt"/>
          <a:ea typeface="+mn-ea"/>
          <a:cs typeface="+mn-cs"/>
        </a:defRPr>
      </a:lvl3pPr>
      <a:lvl4pPr marL="830666">
        <a:defRPr>
          <a:latin typeface="+mn-lt"/>
          <a:ea typeface="+mn-ea"/>
          <a:cs typeface="+mn-cs"/>
        </a:defRPr>
      </a:lvl4pPr>
      <a:lvl5pPr marL="1107515">
        <a:defRPr>
          <a:latin typeface="+mn-lt"/>
          <a:ea typeface="+mn-ea"/>
          <a:cs typeface="+mn-cs"/>
        </a:defRPr>
      </a:lvl5pPr>
      <a:lvl6pPr marL="1384404">
        <a:defRPr>
          <a:latin typeface="+mn-lt"/>
          <a:ea typeface="+mn-ea"/>
          <a:cs typeface="+mn-cs"/>
        </a:defRPr>
      </a:lvl6pPr>
      <a:lvl7pPr marL="1661290">
        <a:defRPr>
          <a:latin typeface="+mn-lt"/>
          <a:ea typeface="+mn-ea"/>
          <a:cs typeface="+mn-cs"/>
        </a:defRPr>
      </a:lvl7pPr>
      <a:lvl8pPr marL="1938181">
        <a:defRPr>
          <a:latin typeface="+mn-lt"/>
          <a:ea typeface="+mn-ea"/>
          <a:cs typeface="+mn-cs"/>
        </a:defRPr>
      </a:lvl8pPr>
      <a:lvl9pPr marL="221503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4">
          <p15:clr>
            <a:srgbClr val="F26B43"/>
          </p15:clr>
        </p15:guide>
        <p15:guide id="2" pos="3840">
          <p15:clr>
            <a:srgbClr val="F26B43"/>
          </p15:clr>
        </p15:guide>
        <p15:guide id="3" pos="216">
          <p15:clr>
            <a:srgbClr val="F26B43"/>
          </p15:clr>
        </p15:guide>
        <p15:guide id="4" pos="7463">
          <p15:clr>
            <a:srgbClr val="F26B43"/>
          </p15:clr>
        </p15:guide>
        <p15:guide id="5" orient="horz" pos="216">
          <p15:clr>
            <a:srgbClr val="F26B43"/>
          </p15:clr>
        </p15:guide>
        <p15:guide id="6" orient="horz" pos="4104">
          <p15:clr>
            <a:srgbClr val="F26B43"/>
          </p15:clr>
        </p15:guide>
        <p15:guide id="7" pos="5390">
          <p15:clr>
            <a:srgbClr val="F26B43"/>
          </p15:clr>
        </p15:guide>
        <p15:guide id="8" pos="6423">
          <p15:clr>
            <a:srgbClr val="F26B43"/>
          </p15:clr>
        </p15:guide>
        <p15:guide id="9" pos="4357">
          <p15:clr>
            <a:srgbClr val="F26B43"/>
          </p15:clr>
        </p15:guide>
        <p15:guide id="10" pos="3323">
          <p15:clr>
            <a:srgbClr val="F26B43"/>
          </p15:clr>
        </p15:guide>
        <p15:guide id="11" pos="2290">
          <p15:clr>
            <a:srgbClr val="F26B43"/>
          </p15:clr>
        </p15:guide>
        <p15:guide id="12" pos="1250">
          <p15:clr>
            <a:srgbClr val="F26B43"/>
          </p15:clr>
        </p15:guide>
        <p15:guide id="13" orient="horz" pos="1325">
          <p15:clr>
            <a:srgbClr val="F26B43"/>
          </p15:clr>
        </p15:guide>
        <p15:guide id="14" orient="horz" pos="1882">
          <p15:clr>
            <a:srgbClr val="F26B43"/>
          </p15:clr>
        </p15:guide>
        <p15:guide id="15" orient="horz" pos="2434">
          <p15:clr>
            <a:srgbClr val="F26B43"/>
          </p15:clr>
        </p15:guide>
        <p15:guide id="16" orient="horz" pos="2992">
          <p15:clr>
            <a:srgbClr val="F26B43"/>
          </p15:clr>
        </p15:guide>
        <p15:guide id="17" orient="horz" pos="3546">
          <p15:clr>
            <a:srgbClr val="F26B43"/>
          </p15:clr>
        </p15:guide>
        <p15:guide id="18" orient="horz" pos="105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FA293A1-2897-4603-97F0-6DD1B2D88FA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0098" y="1449388"/>
            <a:ext cx="11039393" cy="804066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en-US" altLang="ko-KR" sz="4400" dirty="0" smtClean="0"/>
              <a:t>IMS-based AR Conversational Services</a:t>
            </a:r>
            <a:endParaRPr lang="ko-KR" altLang="en-US" sz="4400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8504F42-DFD9-4976-B625-6E1D12B14832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169727" y="5730543"/>
            <a:ext cx="1960100" cy="272382"/>
          </a:xfrm>
        </p:spPr>
        <p:txBody>
          <a:bodyPr/>
          <a:lstStyle/>
          <a:p>
            <a:r>
              <a:rPr lang="en-US" altLang="ko-KR" sz="1800" dirty="0" smtClean="0"/>
              <a:t>3 </a:t>
            </a:r>
            <a:r>
              <a:rPr lang="en-US" altLang="ko-KR" sz="1800" dirty="0" smtClean="0"/>
              <a:t>Nov., </a:t>
            </a:r>
            <a:r>
              <a:rPr lang="en-US" altLang="ko-KR" sz="1800" dirty="0"/>
              <a:t>2021</a:t>
            </a:r>
            <a:endParaRPr lang="ko-KR" altLang="en-US" sz="1800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3F7875B-F8EB-4DC6-8345-A5B7728B6CD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1796995" y="5730543"/>
            <a:ext cx="3395207" cy="272382"/>
          </a:xfrm>
        </p:spPr>
        <p:txBody>
          <a:bodyPr/>
          <a:lstStyle/>
          <a:p>
            <a:r>
              <a:rPr lang="en-US" altLang="ko-KR" sz="1800" dirty="0"/>
              <a:t>Samsung </a:t>
            </a:r>
            <a:r>
              <a:rPr lang="en-US" altLang="ko-KR" sz="1800" dirty="0" smtClean="0"/>
              <a:t>Electronics Co., Ltd.</a:t>
            </a:r>
            <a:br>
              <a:rPr lang="en-US" altLang="ko-KR" sz="1800" dirty="0" smtClean="0"/>
            </a:br>
            <a:r>
              <a:rPr lang="en-US" altLang="ko-KR" sz="1800" dirty="0" smtClean="0"/>
              <a:t>Ericsson LM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826211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A262B174-F92E-874D-A74D-903F3C1D4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ore-US" dirty="0" smtClean="0"/>
              <a:t>AR </a:t>
            </a:r>
            <a:r>
              <a:rPr lang="en-US" altLang="ko-Kore-US" dirty="0"/>
              <a:t>conversational </a:t>
            </a:r>
            <a:r>
              <a:rPr lang="en-US" altLang="ko-Kore-US" dirty="0" smtClean="0"/>
              <a:t>services</a:t>
            </a:r>
            <a:endParaRPr kumimoji="1" lang="ko-Kore-US" altLang="en-US" dirty="0"/>
          </a:p>
        </p:txBody>
      </p:sp>
      <p:grpSp>
        <p:nvGrpSpPr>
          <p:cNvPr id="12" name="그룹 11"/>
          <p:cNvGrpSpPr/>
          <p:nvPr/>
        </p:nvGrpSpPr>
        <p:grpSpPr>
          <a:xfrm>
            <a:off x="2417197" y="3498573"/>
            <a:ext cx="6877878" cy="3086830"/>
            <a:chOff x="723901" y="1581893"/>
            <a:chExt cx="8563222" cy="4438968"/>
          </a:xfrm>
        </p:grpSpPr>
        <p:sp>
          <p:nvSpPr>
            <p:cNvPr id="5" name="Rectangle 35"/>
            <p:cNvSpPr/>
            <p:nvPr/>
          </p:nvSpPr>
          <p:spPr>
            <a:xfrm>
              <a:off x="725005" y="1581893"/>
              <a:ext cx="8562118" cy="7737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AR conversational applications</a:t>
              </a:r>
            </a:p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(Native application, Data channel application, </a:t>
              </a:r>
              <a:r>
                <a:rPr lang="en-US" altLang="ko-KR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Web application</a:t>
              </a:r>
              <a:r>
                <a:rPr lang="en-US" altLang="ko-KR" sz="16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)</a:t>
              </a:r>
              <a:endParaRPr lang="ko-KR" alt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6" name="Rectangle 35"/>
            <p:cNvSpPr/>
            <p:nvPr/>
          </p:nvSpPr>
          <p:spPr>
            <a:xfrm>
              <a:off x="2608028" y="2356538"/>
              <a:ext cx="4801536" cy="7737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7" name="Rectangle 35"/>
            <p:cNvSpPr/>
            <p:nvPr/>
          </p:nvSpPr>
          <p:spPr>
            <a:xfrm>
              <a:off x="723901" y="4473413"/>
              <a:ext cx="4656203" cy="7737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IMS Network (</a:t>
              </a:r>
              <a:r>
                <a:rPr lang="en-US" altLang="ko-KR" sz="1600" dirty="0" err="1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e.g</a:t>
              </a:r>
              <a:r>
                <a:rPr lang="en-US" altLang="ko-KR" sz="16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IMS PDN)</a:t>
              </a:r>
              <a:endParaRPr lang="ko-KR" alt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8" name="Rectangle 35"/>
            <p:cNvSpPr/>
            <p:nvPr/>
          </p:nvSpPr>
          <p:spPr>
            <a:xfrm>
              <a:off x="5380104" y="4475665"/>
              <a:ext cx="3904909" cy="7737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Non-IMS Network (</a:t>
              </a:r>
              <a:r>
                <a:rPr lang="en-US" altLang="ko-KR" sz="1600" dirty="0" err="1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e.g</a:t>
              </a:r>
              <a:r>
                <a:rPr lang="en-US" altLang="ko-KR" sz="16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 internet PDN)</a:t>
              </a:r>
              <a:endParaRPr lang="ko-KR" alt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Rectangle 35"/>
            <p:cNvSpPr/>
            <p:nvPr/>
          </p:nvSpPr>
          <p:spPr>
            <a:xfrm>
              <a:off x="2610015" y="3132247"/>
              <a:ext cx="2771191" cy="134340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IMS User </a:t>
              </a:r>
              <a:r>
                <a:rPr lang="en-US" altLang="ko-KR" sz="16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plane</a:t>
              </a:r>
            </a:p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protocol stack</a:t>
              </a:r>
            </a:p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(RTP, RTCP, SCTP/DTLS)</a:t>
              </a:r>
              <a:endParaRPr lang="ko-KR" alt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Rectangle 35"/>
            <p:cNvSpPr/>
            <p:nvPr/>
          </p:nvSpPr>
          <p:spPr>
            <a:xfrm>
              <a:off x="725004" y="2355617"/>
              <a:ext cx="1885011" cy="212003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SIP signaling (SDP)</a:t>
              </a:r>
              <a:endParaRPr lang="ko-KR" alt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Rectangle 35"/>
            <p:cNvSpPr/>
            <p:nvPr/>
          </p:nvSpPr>
          <p:spPr>
            <a:xfrm>
              <a:off x="5380381" y="3133627"/>
              <a:ext cx="2029183" cy="13420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Non-IMS Content delivery</a:t>
              </a:r>
            </a:p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protocol stack</a:t>
              </a:r>
              <a:endParaRPr lang="ko-KR" alt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3" name="Rectangle 35"/>
            <p:cNvSpPr/>
            <p:nvPr/>
          </p:nvSpPr>
          <p:spPr>
            <a:xfrm>
              <a:off x="7409564" y="2349855"/>
              <a:ext cx="1875449" cy="212355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Non-IMS Session control</a:t>
              </a:r>
            </a:p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protocol stack</a:t>
              </a:r>
              <a:endParaRPr lang="ko-KR" alt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4" name="Rectangle 35"/>
            <p:cNvSpPr/>
            <p:nvPr/>
          </p:nvSpPr>
          <p:spPr>
            <a:xfrm>
              <a:off x="723902" y="5247137"/>
              <a:ext cx="8561112" cy="773724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 smtClean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5G transport</a:t>
              </a:r>
              <a:endParaRPr lang="ko-KR" alt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7" name="Rectangle 35"/>
            <p:cNvSpPr/>
            <p:nvPr/>
          </p:nvSpPr>
          <p:spPr>
            <a:xfrm>
              <a:off x="2601259" y="2353173"/>
              <a:ext cx="4807500" cy="773724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600" dirty="0">
                  <a:solidFill>
                    <a:schemeClr val="tx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AR media and metadata</a:t>
              </a:r>
              <a:endParaRPr lang="ko-KR" altLang="en-US" sz="1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606948" y="918826"/>
            <a:ext cx="10341997" cy="227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lvl="0" indent="-266700" latinLnBrk="0">
              <a:lnSpc>
                <a:spcPct val="110000"/>
              </a:lnSpc>
              <a:spcBef>
                <a:spcPts val="1200"/>
              </a:spcBef>
              <a:buClr>
                <a:srgbClr val="0077C8"/>
              </a:buClr>
              <a:buFont typeface="Wingdings" panose="05000000000000000000" pitchFamily="2" charset="2"/>
              <a:buChar char="§"/>
            </a:pPr>
            <a:r>
              <a:rPr lang="en-US" altLang="ko-KR" sz="1900" spc="-5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Key findings in FS_5GSTAR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7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Building blocks for AR conversational services: Call setup and control, Formats, Delivery, 5G system integration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7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building block may have different instantiations and/or options.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7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 conversational services must support various device types: STAR UE, EDGAR UE and WLAR UE.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ko-KR" sz="17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 telephony and conferencing applications may support asymmetrical and symmetrical experiences</a:t>
            </a:r>
            <a:r>
              <a:rPr lang="en-US" altLang="ko-KR" sz="17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altLang="ko-KR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3847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>
            <a:extLst>
              <a:ext uri="{FF2B5EF4-FFF2-40B4-BE49-F238E27FC236}">
                <a16:creationId xmlns:a16="http://schemas.microsoft.com/office/drawing/2014/main" id="{A262B174-F92E-874D-A74D-903F3C1D4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ore-US" dirty="0" smtClean="0"/>
              <a:t>IMS-based instantiation</a:t>
            </a:r>
            <a:endParaRPr kumimoji="1" lang="ko-Kore-US" altLang="en-US" dirty="0"/>
          </a:p>
        </p:txBody>
      </p:sp>
      <p:sp>
        <p:nvSpPr>
          <p:cNvPr id="5" name="Rectangle 35"/>
          <p:cNvSpPr/>
          <p:nvPr/>
        </p:nvSpPr>
        <p:spPr>
          <a:xfrm>
            <a:off x="725005" y="1581893"/>
            <a:ext cx="8570396" cy="77372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 conversational applications</a:t>
            </a:r>
          </a:p>
          <a:p>
            <a:pPr algn="ctr"/>
            <a:r>
              <a:rPr lang="en-US" altLang="ko-KR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(Native application, Data channel application, </a:t>
            </a:r>
            <a:r>
              <a:rPr lang="en-US" altLang="ko-KR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Web application</a:t>
            </a:r>
            <a:r>
              <a:rPr lang="en-US" altLang="ko-KR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ko-KR" alt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35"/>
          <p:cNvSpPr/>
          <p:nvPr/>
        </p:nvSpPr>
        <p:spPr>
          <a:xfrm>
            <a:off x="2610015" y="2356538"/>
            <a:ext cx="4807500" cy="77372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35"/>
          <p:cNvSpPr/>
          <p:nvPr/>
        </p:nvSpPr>
        <p:spPr>
          <a:xfrm>
            <a:off x="723901" y="4465462"/>
            <a:ext cx="4656203" cy="77372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IMS Network (</a:t>
            </a:r>
            <a:r>
              <a:rPr lang="en-US" altLang="ko-KR" sz="20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</a:t>
            </a:r>
            <a:r>
              <a:rPr lang="en-US" altLang="ko-KR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IMS PDN)</a:t>
            </a:r>
            <a:endParaRPr lang="ko-KR" alt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35"/>
          <p:cNvSpPr/>
          <p:nvPr/>
        </p:nvSpPr>
        <p:spPr>
          <a:xfrm>
            <a:off x="5380104" y="4467714"/>
            <a:ext cx="3914193" cy="77372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Non-IMS Network (</a:t>
            </a:r>
            <a:r>
              <a:rPr lang="en-US" altLang="ko-KR" sz="2000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e.g</a:t>
            </a:r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internet PDN)</a:t>
            </a:r>
            <a:endParaRPr lang="ko-KR" alt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Rectangle 35"/>
          <p:cNvSpPr/>
          <p:nvPr/>
        </p:nvSpPr>
        <p:spPr>
          <a:xfrm>
            <a:off x="2610015" y="3132247"/>
            <a:ext cx="2771191" cy="134340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IMS User </a:t>
            </a:r>
            <a:r>
              <a:rPr lang="en-US" altLang="ko-KR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plane</a:t>
            </a:r>
          </a:p>
          <a:p>
            <a:pPr algn="ctr"/>
            <a:r>
              <a:rPr lang="en-US" altLang="ko-KR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protocol stack</a:t>
            </a:r>
          </a:p>
          <a:p>
            <a:pPr algn="ctr"/>
            <a:r>
              <a:rPr lang="en-US" altLang="ko-KR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(RTP, RTCP, SCTP/DTLS)</a:t>
            </a:r>
            <a:endParaRPr lang="ko-KR" alt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angle 35"/>
          <p:cNvSpPr/>
          <p:nvPr/>
        </p:nvSpPr>
        <p:spPr>
          <a:xfrm>
            <a:off x="725004" y="2355617"/>
            <a:ext cx="1885011" cy="2120034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SIP signaling (SDP)</a:t>
            </a:r>
            <a:endParaRPr lang="ko-KR" alt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Rectangle 35"/>
          <p:cNvSpPr/>
          <p:nvPr/>
        </p:nvSpPr>
        <p:spPr>
          <a:xfrm>
            <a:off x="5388332" y="3141578"/>
            <a:ext cx="2029183" cy="133407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Non-IMS Content delivery</a:t>
            </a: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protocol stack</a:t>
            </a:r>
            <a:endParaRPr lang="ko-KR" alt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Rectangle 35"/>
          <p:cNvSpPr/>
          <p:nvPr/>
        </p:nvSpPr>
        <p:spPr>
          <a:xfrm>
            <a:off x="7417515" y="2357806"/>
            <a:ext cx="1876783" cy="210804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Non-IMS Session control</a:t>
            </a:r>
          </a:p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protocol stack</a:t>
            </a:r>
            <a:endParaRPr lang="ko-KR" alt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Rectangle 35"/>
          <p:cNvSpPr/>
          <p:nvPr/>
        </p:nvSpPr>
        <p:spPr>
          <a:xfrm>
            <a:off x="733232" y="5239186"/>
            <a:ext cx="8570397" cy="77372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5G transport</a:t>
            </a:r>
            <a:endParaRPr lang="ko-KR" alt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35"/>
          <p:cNvSpPr/>
          <p:nvPr/>
        </p:nvSpPr>
        <p:spPr>
          <a:xfrm>
            <a:off x="9523414" y="3036323"/>
            <a:ext cx="2389368" cy="480422"/>
          </a:xfrm>
          <a:prstGeom prst="rect">
            <a:avLst/>
          </a:prstGeom>
          <a:solidFill>
            <a:srgbClr val="00B0F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Building blocks for IMS-based AR conversational services</a:t>
            </a:r>
            <a:endParaRPr lang="ko-KR" altLang="en-US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" name="Rectangle 35"/>
          <p:cNvSpPr/>
          <p:nvPr/>
        </p:nvSpPr>
        <p:spPr>
          <a:xfrm>
            <a:off x="2618243" y="2365362"/>
            <a:ext cx="2770089" cy="753914"/>
          </a:xfrm>
          <a:prstGeom prst="rect">
            <a:avLst/>
          </a:prstGeom>
          <a:solidFill>
            <a:srgbClr val="00B0F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ectangle 35"/>
          <p:cNvSpPr/>
          <p:nvPr/>
        </p:nvSpPr>
        <p:spPr>
          <a:xfrm>
            <a:off x="2613063" y="2367854"/>
            <a:ext cx="4807500" cy="77372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 media and metadata</a:t>
            </a:r>
            <a:endParaRPr lang="ko-KR" altLang="en-US" sz="2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015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382E3C9F-1C77-F545-95B4-16DE0F2339AB}"/>
              </a:ext>
            </a:extLst>
          </p:cNvPr>
          <p:cNvSpPr>
            <a:spLocks noGrp="1"/>
          </p:cNvSpPr>
          <p:nvPr>
            <p:ph idx="13"/>
          </p:nvPr>
        </p:nvSpPr>
        <p:spPr/>
        <p:txBody>
          <a:bodyPr>
            <a:normAutofit/>
          </a:bodyPr>
          <a:lstStyle/>
          <a:p>
            <a:pPr marL="266700" lvl="0" indent="-266700" latinLnBrk="0">
              <a:lnSpc>
                <a:spcPct val="110000"/>
              </a:lnSpc>
              <a:spcBef>
                <a:spcPts val="1200"/>
              </a:spcBef>
              <a:buClr>
                <a:srgbClr val="0077C8"/>
              </a:buClr>
              <a:buFont typeface="Wingdings" panose="05000000000000000000" pitchFamily="2" charset="2"/>
              <a:buChar char="§"/>
            </a:pPr>
            <a:r>
              <a:rPr lang="en-US" altLang="ko-KR" sz="2000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Related </a:t>
            </a:r>
            <a:r>
              <a:rPr lang="en-US" altLang="ko-KR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activities in other WGs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</a:pPr>
            <a:r>
              <a:rPr lang="en-US" altLang="ko-KR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SA1 R18 </a:t>
            </a:r>
            <a:r>
              <a:rPr lang="en-US" altLang="ko-KR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eMMTEL</a:t>
            </a:r>
            <a:r>
              <a:rPr lang="en-US" altLang="ko-KR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WID to support AR media processing for the IMS multimedia telephony service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</a:pPr>
            <a:r>
              <a:rPr lang="en-US" altLang="ko-KR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SA2 R18 FS_NG_RTC SID to study whether and how supporting the requirements from </a:t>
            </a:r>
            <a:r>
              <a:rPr lang="en-US" altLang="ko-KR" dirty="0" err="1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eMMTEL</a:t>
            </a:r>
            <a:r>
              <a:rPr lang="en-US" altLang="ko-KR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altLang="ko-KR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impact of IMS architecture/procedures to support Data Channel usage in IMS network </a:t>
            </a:r>
            <a:endParaRPr lang="en-US" altLang="ko-KR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66700" lvl="0" indent="-266700" latinLnBrk="0">
              <a:lnSpc>
                <a:spcPct val="110000"/>
              </a:lnSpc>
              <a:spcBef>
                <a:spcPts val="1200"/>
              </a:spcBef>
              <a:buClr>
                <a:srgbClr val="0077C8"/>
              </a:buClr>
              <a:buFont typeface="Wingdings" panose="05000000000000000000" pitchFamily="2" charset="2"/>
              <a:buChar char="§"/>
            </a:pPr>
            <a:r>
              <a:rPr lang="en-US" altLang="ko-KR" sz="20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Objectives for normative works;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</a:pPr>
            <a:r>
              <a:rPr lang="en-US" altLang="ko-KR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Terminal architecture considering STAR, EDGAR and WLAR UEs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</a:pPr>
            <a:r>
              <a:rPr lang="en-US" altLang="ko-KR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Session setup and control procedures for AR media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</a:pPr>
            <a:r>
              <a:rPr lang="en-US" altLang="ko-KR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Capability negotiation and AR media stream setup procedures</a:t>
            </a:r>
          </a:p>
          <a:p>
            <a:pPr marL="800100" lvl="1" indent="-342900">
              <a:lnSpc>
                <a:spcPct val="120000"/>
              </a:lnSpc>
              <a:spcBef>
                <a:spcPts val="600"/>
              </a:spcBef>
            </a:pPr>
            <a:r>
              <a:rPr lang="en-US" altLang="ko-KR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Transport of AR media </a:t>
            </a:r>
            <a:r>
              <a:rPr lang="en-US" altLang="ko-KR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AR metadata via </a:t>
            </a:r>
            <a:r>
              <a:rPr lang="en-US" altLang="ko-KR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IMS media </a:t>
            </a:r>
            <a:r>
              <a:rPr lang="en-US" altLang="ko-KR" dirty="0" smtClean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path including Data Channel</a:t>
            </a:r>
            <a:endParaRPr lang="en-US" altLang="ko-KR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66700" indent="-266700" latinLnBrk="0">
              <a:lnSpc>
                <a:spcPct val="110000"/>
              </a:lnSpc>
              <a:buClr>
                <a:srgbClr val="0077C8"/>
              </a:buClr>
              <a:buFont typeface="Wingdings" panose="05000000000000000000" pitchFamily="2" charset="2"/>
              <a:buChar char="§"/>
            </a:pPr>
            <a:endParaRPr lang="en-US" altLang="ko-Kore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A262B174-F92E-874D-A74D-903F3C1D4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ore-US" dirty="0"/>
              <a:t>IMS-based AR conversational </a:t>
            </a:r>
            <a:r>
              <a:rPr lang="en-US" altLang="ko-Kore-US" dirty="0" smtClean="0"/>
              <a:t>services - IBACS</a:t>
            </a:r>
            <a:endParaRPr kumimoji="1" lang="ko-Kore-US" altLang="en-US" dirty="0"/>
          </a:p>
        </p:txBody>
      </p:sp>
    </p:spTree>
    <p:extLst>
      <p:ext uri="{BB962C8B-B14F-4D97-AF65-F5344CB8AC3E}">
        <p14:creationId xmlns:p14="http://schemas.microsoft.com/office/powerpoint/2010/main" val="70252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F701BA-BE97-4D80-A25E-EFC20816A20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Thank You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706978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InR1qk6QPKCggYsy.bZMQ"/>
</p:tagLst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SEA Marketing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ts val="1698"/>
          </a:lnSpc>
          <a:defRPr sz="1300" dirty="0" err="1" smtClean="0">
            <a:ea typeface="Samsung Sharp Sans Medium" charset="0"/>
            <a:cs typeface="Samsung Sharp Sans Medium" charset="0"/>
          </a:defRPr>
        </a:defPPr>
      </a:lstStyle>
    </a:spDef>
    <a:txDef>
      <a:spPr>
        <a:noFill/>
      </a:spPr>
      <a:bodyPr wrap="square" rtlCol="0" anchor="t" anchorCtr="0">
        <a:noAutofit/>
      </a:bodyPr>
      <a:lstStyle>
        <a:defPPr algn="l">
          <a:defRPr sz="190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317</Words>
  <Application>Microsoft Office PowerPoint</Application>
  <PresentationFormat>와이드스크린</PresentationFormat>
  <Paragraphs>52</Paragraphs>
  <Slides>5</Slides>
  <Notes>3</Notes>
  <HiddenSlides>0</HiddenSlides>
  <MMClips>0</MMClips>
  <ScaleCrop>false</ScaleCrop>
  <HeadingPairs>
    <vt:vector size="8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Helvetica Light</vt:lpstr>
      <vt:lpstr>Samsung Sharp Sans Medium</vt:lpstr>
      <vt:lpstr>맑은 고딕</vt:lpstr>
      <vt:lpstr>Arial</vt:lpstr>
      <vt:lpstr>Calibri</vt:lpstr>
      <vt:lpstr>Century Gothic</vt:lpstr>
      <vt:lpstr>Wingdings</vt:lpstr>
      <vt:lpstr>Office 테마</vt:lpstr>
      <vt:lpstr>1_SEA Marketing</vt:lpstr>
      <vt:lpstr>think-cell Slide</vt:lpstr>
      <vt:lpstr>IMS-based AR Conversational Services</vt:lpstr>
      <vt:lpstr>AR conversational services</vt:lpstr>
      <vt:lpstr>IMS-based instantiation</vt:lpstr>
      <vt:lpstr>IMS-based AR conversational services - IBACS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2021-02-04T02:05:11Z</dcterms:created>
  <dcterms:modified xsi:type="dcterms:W3CDTF">2021-10-28T07:20:09Z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