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4"/>
    <p:sldMasterId id="2147483676" r:id="rId5"/>
    <p:sldMasterId id="2147483695" r:id="rId6"/>
  </p:sldMasterIdLst>
  <p:notesMasterIdLst>
    <p:notesMasterId r:id="rId12"/>
  </p:notesMasterIdLst>
  <p:handoutMasterIdLst>
    <p:handoutMasterId r:id="rId13"/>
  </p:handoutMasterIdLst>
  <p:sldIdLst>
    <p:sldId id="302" r:id="rId7"/>
    <p:sldId id="323" r:id="rId8"/>
    <p:sldId id="743" r:id="rId9"/>
    <p:sldId id="744" r:id="rId10"/>
    <p:sldId id="31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lby" initials="DLB" lastIdx="2" clrIdx="0">
    <p:extLst>
      <p:ext uri="{19B8F6BF-5375-455C-9EA6-DF929625EA0E}">
        <p15:presenceInfo xmlns:p15="http://schemas.microsoft.com/office/powerpoint/2012/main" userId="Dolby" providerId="None"/>
      </p:ext>
    </p:extLst>
  </p:cmAuthor>
  <p:cmAuthor id="2" name="B. Lee" initials="BL" lastIdx="17" clrIdx="1">
    <p:extLst>
      <p:ext uri="{19B8F6BF-5375-455C-9EA6-DF929625EA0E}">
        <p15:presenceInfo xmlns:p15="http://schemas.microsoft.com/office/powerpoint/2012/main" userId="B. Lee" providerId="None"/>
      </p:ext>
    </p:extLst>
  </p:cmAuthor>
  <p:cmAuthor id="3" name="Gabin, Frederic" initials="GF" lastIdx="1" clrIdx="2">
    <p:extLst>
      <p:ext uri="{19B8F6BF-5375-455C-9EA6-DF929625EA0E}">
        <p15:presenceInfo xmlns:p15="http://schemas.microsoft.com/office/powerpoint/2012/main" userId="S::fgabi@dolby.com::0af29dc8-bc50-4011-9f4b-b16cfad51dd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4D4F52"/>
    <a:srgbClr val="544F45"/>
    <a:srgbClr val="544F33"/>
    <a:srgbClr val="343636"/>
    <a:srgbClr val="373939"/>
    <a:srgbClr val="3C3E3E"/>
    <a:srgbClr val="4B4E53"/>
    <a:srgbClr val="484E53"/>
    <a:srgbClr val="4B50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F5771E17-2E65-4D9E-9A81-FD693D7B7068}" styleName="Dolby Table Style 1">
    <a:wholeTbl>
      <a:tcTxStyle>
        <a:fontRef idx="minor">
          <a:prstClr val="black"/>
        </a:fontRef>
        <a:schemeClr val="dk1"/>
      </a:tcTxStyle>
      <a:tcStyle>
        <a:tcBdr>
          <a:left>
            <a:ln w="6350" cmpd="sng">
              <a:solidFill>
                <a:schemeClr val="dk2"/>
              </a:solidFill>
            </a:ln>
          </a:left>
          <a:right>
            <a:ln w="6350" cmpd="sng">
              <a:solidFill>
                <a:schemeClr val="dk2"/>
              </a:solidFill>
            </a:ln>
          </a:right>
          <a:top>
            <a:ln w="6350" cmpd="sng">
              <a:solidFill>
                <a:schemeClr val="dk2"/>
              </a:solidFill>
            </a:ln>
          </a:top>
          <a:bottom>
            <a:ln w="6350" cmpd="sng">
              <a:solidFill>
                <a:schemeClr val="dk2"/>
              </a:solidFill>
            </a:ln>
          </a:bottom>
          <a:insideH>
            <a:ln w="6350" cmpd="sng">
              <a:solidFill>
                <a:schemeClr val="dk2"/>
              </a:solidFill>
            </a:ln>
          </a:insideH>
          <a:insideV>
            <a:ln w="6350" cmpd="sng">
              <a:solidFill>
                <a:schemeClr val="dk2"/>
              </a:solidFill>
            </a:ln>
          </a:insideV>
        </a:tcBdr>
        <a:fill>
          <a:solidFill>
            <a:schemeClr val="lt1"/>
          </a:solidFill>
        </a:fill>
      </a:tcStyle>
    </a:wholeTbl>
    <a:band1H>
      <a:tcStyle>
        <a:tcBdr/>
      </a:tcStyle>
    </a:band1H>
    <a:band2H>
      <a:tcStyle>
        <a:tcBdr/>
        <a:fill>
          <a:solidFill>
            <a:schemeClr val="accent5"/>
          </a:solidFill>
        </a:fill>
      </a:tcStyle>
    </a:band2H>
    <a:band1V>
      <a:tcStyle>
        <a:tcBdr/>
      </a:tcStyle>
    </a:band1V>
    <a:band2V>
      <a:tcStyle>
        <a:tcBdr/>
        <a:fill>
          <a:solidFill>
            <a:schemeClr val="accent5"/>
          </a:solidFill>
        </a:fill>
      </a:tcStyle>
    </a:band2V>
    <a:lastCol>
      <a:tcTxStyle>
        <a:fontRef idx="minor">
          <a:prstClr val="black"/>
        </a:fontRef>
        <a:schemeClr val="lt1"/>
      </a:tcTxStyle>
      <a:tcStyle>
        <a:tcBdr/>
        <a:fill>
          <a:solidFill>
            <a:srgbClr val="4D4F52"/>
          </a:solidFill>
        </a:fill>
      </a:tcStyle>
    </a:lastCol>
    <a:firstCol>
      <a:tcTxStyle>
        <a:fontRef idx="minor">
          <a:prstClr val="black"/>
        </a:fontRef>
        <a:schemeClr val="lt1"/>
      </a:tcTxStyle>
      <a:tcStyle>
        <a:tcBdr/>
        <a:fill>
          <a:solidFill>
            <a:srgbClr val="4D4F52"/>
          </a:solidFill>
        </a:fill>
      </a:tcStyle>
    </a:firstCol>
    <a:lastRow>
      <a:tcTxStyle>
        <a:fontRef idx="minor">
          <a:prstClr val="black"/>
        </a:fontRef>
        <a:schemeClr val="lt1"/>
      </a:tcTxStyle>
      <a:tcStyle>
        <a:tcBdr>
          <a:top>
            <a:ln w="6350" cmpd="sng">
              <a:solidFill>
                <a:schemeClr val="dk2"/>
              </a:solidFill>
            </a:ln>
          </a:top>
        </a:tcBdr>
        <a:fill>
          <a:solidFill>
            <a:srgbClr val="4D4F52"/>
          </a:solidFill>
        </a:fill>
      </a:tcStyle>
    </a:lastRow>
    <a:firstRow>
      <a:tcTxStyle>
        <a:fontRef idx="minor">
          <a:prstClr val="black"/>
        </a:fontRef>
        <a:schemeClr val="lt1"/>
      </a:tcTxStyle>
      <a:tcStyle>
        <a:tcBdr>
          <a:bottom>
            <a:ln w="6350" cmpd="sng">
              <a:solidFill>
                <a:schemeClr val="dk2"/>
              </a:solidFill>
            </a:ln>
          </a:bottom>
        </a:tcBdr>
        <a:fill>
          <a:solidFill>
            <a:schemeClr val="accent1"/>
          </a:solidFill>
        </a:fill>
      </a:tcStyle>
    </a:firstRow>
  </a:tblStyle>
  <a:tblStyle styleId="{2793C4F3-93F3-4B53-9CAD-67F7B00FC5BC}" styleName="Dolby Table Style 2">
    <a:wholeTbl>
      <a:tcTxStyle>
        <a:fontRef idx="minor">
          <a:prstClr val="black"/>
        </a:fontRef>
        <a:schemeClr val="dk1"/>
      </a:tcTxStyle>
      <a:tcStyle>
        <a:tcBdr>
          <a:left>
            <a:ln w="6350" cmpd="sng">
              <a:solidFill>
                <a:schemeClr val="dk2"/>
              </a:solidFill>
            </a:ln>
          </a:left>
          <a:right>
            <a:ln w="6350" cmpd="sng">
              <a:solidFill>
                <a:schemeClr val="dk2"/>
              </a:solidFill>
            </a:ln>
          </a:right>
          <a:top>
            <a:ln w="6350" cmpd="sng">
              <a:solidFill>
                <a:schemeClr val="dk2"/>
              </a:solidFill>
            </a:ln>
          </a:top>
          <a:bottom>
            <a:ln w="6350" cmpd="sng">
              <a:solidFill>
                <a:schemeClr val="dk2"/>
              </a:solidFill>
            </a:ln>
          </a:bottom>
          <a:insideH>
            <a:ln w="6350" cmpd="sng">
              <a:solidFill>
                <a:schemeClr val="dk2"/>
              </a:solidFill>
            </a:ln>
          </a:insideH>
          <a:insideV>
            <a:ln w="6350" cmpd="sng">
              <a:solidFill>
                <a:schemeClr val="dk2"/>
              </a:solidFill>
            </a:ln>
          </a:insideV>
        </a:tcBdr>
        <a:fill>
          <a:noFill/>
        </a:fill>
      </a:tcStyle>
    </a:wholeTbl>
    <a:band1H>
      <a:tcStyle>
        <a:tcBdr/>
      </a:tcStyle>
    </a:band1H>
    <a:band2H>
      <a:tcStyle>
        <a:tcBdr/>
        <a:fill>
          <a:solidFill>
            <a:schemeClr val="accent5"/>
          </a:solidFill>
        </a:fill>
      </a:tcStyle>
    </a:band2H>
    <a:band1V>
      <a:tcStyle>
        <a:tcBdr/>
      </a:tcStyle>
    </a:band1V>
    <a:band2V>
      <a:tcStyle>
        <a:tcBdr/>
        <a:fill>
          <a:solidFill>
            <a:schemeClr val="accent5"/>
          </a:solidFill>
        </a:fill>
      </a:tcStyle>
    </a:band2V>
    <a:lastCol>
      <a:tcTxStyle>
        <a:fontRef idx="minor">
          <a:prstClr val="black"/>
        </a:fontRef>
        <a:schemeClr val="lt1"/>
      </a:tcTxStyle>
      <a:tcStyle>
        <a:tcBdr/>
        <a:fill>
          <a:solidFill>
            <a:schemeClr val="dk1"/>
          </a:solidFill>
        </a:fill>
      </a:tcStyle>
    </a:lastCol>
    <a:firstCol>
      <a:tcTxStyle>
        <a:fontRef idx="minor">
          <a:prstClr val="black"/>
        </a:fontRef>
        <a:schemeClr val="lt1"/>
      </a:tcTxStyle>
      <a:tcStyle>
        <a:tcBdr/>
        <a:fill>
          <a:solidFill>
            <a:schemeClr val="dk1"/>
          </a:solidFill>
        </a:fill>
      </a:tcStyle>
    </a:firstCol>
    <a:lastRow>
      <a:tcTxStyle>
        <a:fontRef idx="minor">
          <a:prstClr val="black"/>
        </a:fontRef>
        <a:schemeClr val="lt1"/>
      </a:tcTxStyle>
      <a:tcStyle>
        <a:tcBdr>
          <a:top>
            <a:ln w="6350" cmpd="sng">
              <a:solidFill>
                <a:schemeClr val="dk2"/>
              </a:solidFill>
            </a:ln>
          </a:top>
        </a:tcBdr>
        <a:fill>
          <a:solidFill>
            <a:schemeClr val="dk1"/>
          </a:solidFill>
        </a:fill>
      </a:tcStyle>
    </a:lastRow>
    <a:firstRow>
      <a:tcTxStyle>
        <a:fontRef idx="minor">
          <a:prstClr val="black"/>
        </a:fontRef>
        <a:schemeClr val="lt1"/>
      </a:tcTxStyle>
      <a:tcStyle>
        <a:tcBdr>
          <a:bottom>
            <a:ln w="6350" cmpd="sng">
              <a:solidFill>
                <a:schemeClr val="dk2"/>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118" autoAdjust="0"/>
    <p:restoredTop sz="95657"/>
  </p:normalViewPr>
  <p:slideViewPr>
    <p:cSldViewPr snapToGrid="0">
      <p:cViewPr varScale="1">
        <p:scale>
          <a:sx n="118" d="100"/>
          <a:sy n="118" d="100"/>
        </p:scale>
        <p:origin x="96" y="22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98" d="100"/>
          <a:sy n="98" d="100"/>
        </p:scale>
        <p:origin x="277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010B06F-83E0-427E-ABA9-AA770B42925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6509E8D2-6B5A-4AEF-9557-FE3ED2C3E7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625D174-CCE5-477F-80D5-F8B8121E2F54}" type="datetimeFigureOut">
              <a:rPr lang="fr-FR" smtClean="0"/>
              <a:t>29/10/2021</a:t>
            </a:fld>
            <a:endParaRPr lang="fr-FR"/>
          </a:p>
        </p:txBody>
      </p:sp>
      <p:sp>
        <p:nvSpPr>
          <p:cNvPr id="4" name="Espace réservé du pied de page 3">
            <a:extLst>
              <a:ext uri="{FF2B5EF4-FFF2-40B4-BE49-F238E27FC236}">
                <a16:creationId xmlns:a16="http://schemas.microsoft.com/office/drawing/2014/main" id="{072F6E8A-01E7-44B1-90BD-3EB4EEC259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E8917852-8369-4D57-B944-21F7EC61916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6E063DA-9DF0-4D8D-B354-EB3380273527}" type="slidenum">
              <a:rPr lang="fr-FR" smtClean="0"/>
              <a:t>‹N°›</a:t>
            </a:fld>
            <a:endParaRPr lang="fr-FR"/>
          </a:p>
        </p:txBody>
      </p:sp>
    </p:spTree>
    <p:extLst>
      <p:ext uri="{BB962C8B-B14F-4D97-AF65-F5344CB8AC3E}">
        <p14:creationId xmlns:p14="http://schemas.microsoft.com/office/powerpoint/2010/main" val="14280065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66EB91-BD5D-4132-83EC-D99D39D3E3BD}" type="datetimeFigureOut">
              <a:rPr lang="en-GB" smtClean="0"/>
              <a:t>29/10/2021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BCD3C-BC46-4B2D-AA62-74BE5CF890F9}" type="slidenum">
              <a:rPr lang="en-GB" smtClean="0"/>
              <a:t>‹N°›</a:t>
            </a:fld>
            <a:endParaRPr lang="en-GB" dirty="0"/>
          </a:p>
        </p:txBody>
      </p:sp>
    </p:spTree>
    <p:extLst>
      <p:ext uri="{BB962C8B-B14F-4D97-AF65-F5344CB8AC3E}">
        <p14:creationId xmlns:p14="http://schemas.microsoft.com/office/powerpoint/2010/main" val="2319520435"/>
      </p:ext>
    </p:extLst>
  </p:cSld>
  <p:clrMap bg1="lt1" tx1="dk1" bg2="lt2" tx2="dk2" accent1="accent1" accent2="accent2" accent3="accent3" accent4="accent4" accent5="accent5" accent6="accent6" hlink="hlink" folHlink="folHlink"/>
  <p:notesStyle>
    <a:lvl1pPr marL="182880" indent="-182880" algn="l" defTabSz="914400" rtl="0" eaLnBrk="1" latinLnBrk="0" hangingPunct="1">
      <a:buFont typeface="Arial" panose="020B0604020202020204" pitchFamily="34" charset="0"/>
      <a:buChar char="•"/>
      <a:defRPr sz="1000" kern="1200">
        <a:solidFill>
          <a:schemeClr val="tx1"/>
        </a:solidFill>
        <a:latin typeface="Dolby Gustan Book Italic" panose="02010600040501010103" pitchFamily="50" charset="0"/>
        <a:ea typeface="Dolby Gustan Book Italic" panose="02010600040501010103" pitchFamily="50" charset="0"/>
        <a:cs typeface="+mn-cs"/>
      </a:defRPr>
    </a:lvl1pPr>
    <a:lvl2pPr marL="365760" indent="-182880" algn="l" defTabSz="914400" rtl="0" eaLnBrk="1" latinLnBrk="0" hangingPunct="1">
      <a:buFont typeface="Dolby Gustan Book" panose="02010600040501010103" pitchFamily="50" charset="0"/>
      <a:buChar char="–"/>
      <a:defRPr sz="1000" kern="1200">
        <a:solidFill>
          <a:schemeClr val="tx1"/>
        </a:solidFill>
        <a:latin typeface="Dolby Gustan Book Italic" panose="02010600040501010103" pitchFamily="50" charset="0"/>
        <a:ea typeface="Dolby Gustan Book Italic" panose="02010600040501010103" pitchFamily="50" charset="0"/>
        <a:cs typeface="+mn-cs"/>
      </a:defRPr>
    </a:lvl2pPr>
    <a:lvl3pPr marL="548640" indent="-182880" algn="l" defTabSz="914400" rtl="0" eaLnBrk="1" latinLnBrk="0" hangingPunct="1">
      <a:buFont typeface="Arial" panose="020B0604020202020204" pitchFamily="34" charset="0"/>
      <a:buChar char="•"/>
      <a:defRPr sz="1000" kern="1200">
        <a:solidFill>
          <a:schemeClr val="tx1"/>
        </a:solidFill>
        <a:latin typeface="Dolby Gustan Book Italic" panose="02010600040501010103" pitchFamily="50" charset="0"/>
        <a:ea typeface="Dolby Gustan Book Italic" panose="02010600040501010103" pitchFamily="50" charset="0"/>
        <a:cs typeface="+mn-cs"/>
      </a:defRPr>
    </a:lvl3pPr>
    <a:lvl4pPr marL="731520" indent="-182880" algn="l" defTabSz="914400" rtl="0" eaLnBrk="1" latinLnBrk="0" hangingPunct="1">
      <a:buFont typeface="Dolby Gustan Book" panose="02010600040501010103" pitchFamily="50" charset="0"/>
      <a:buChar char="–"/>
      <a:defRPr sz="1000" kern="1200">
        <a:solidFill>
          <a:schemeClr val="tx1"/>
        </a:solidFill>
        <a:latin typeface="Dolby Gustan Book Italic" panose="02010600040501010103" pitchFamily="50" charset="0"/>
        <a:ea typeface="Dolby Gustan Book Italic" panose="02010600040501010103" pitchFamily="50" charset="0"/>
        <a:cs typeface="+mn-cs"/>
      </a:defRPr>
    </a:lvl4pPr>
    <a:lvl5pPr marL="914400" indent="-182880" algn="l" defTabSz="914400" rtl="0" eaLnBrk="1" latinLnBrk="0" hangingPunct="1">
      <a:buFont typeface="Arial" panose="020B0604020202020204" pitchFamily="34" charset="0"/>
      <a:buChar char="•"/>
      <a:defRPr sz="1000" kern="1200">
        <a:solidFill>
          <a:schemeClr val="tx1"/>
        </a:solidFill>
        <a:latin typeface="Dolby Gustan Book Italic" panose="02010600040501010103" pitchFamily="50" charset="0"/>
        <a:ea typeface="Dolby Gustan Book Italic" panose="02010600040501010103" pitchFamily="50"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24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1800"/>
            </a:lvl1pPr>
            <a:lvl2pPr>
              <a:defRPr sz="14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2880" y="274320"/>
            <a:ext cx="274320" cy="193881"/>
          </a:xfrm>
          <a:prstGeom prst="rect">
            <a:avLst/>
          </a:prstGeom>
        </p:spPr>
      </p:pic>
    </p:spTree>
    <p:extLst>
      <p:ext uri="{BB962C8B-B14F-4D97-AF65-F5344CB8AC3E}">
        <p14:creationId xmlns:p14="http://schemas.microsoft.com/office/powerpoint/2010/main" val="2559509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Black">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2400"/>
            </a:lvl1pPr>
          </a:lstStyle>
          <a:p>
            <a:r>
              <a:rPr lang="en-US" dirty="0"/>
              <a:t>CLICK TO EDIT MASTER TITLE STYLE</a:t>
            </a:r>
            <a:endParaRPr lang="en-GB" dirty="0"/>
          </a:p>
        </p:txBody>
      </p:sp>
      <p:sp>
        <p:nvSpPr>
          <p:cNvPr id="3" name="Content Placeholder 2"/>
          <p:cNvSpPr>
            <a:spLocks noGrp="1"/>
          </p:cNvSpPr>
          <p:nvPr>
            <p:ph idx="1"/>
          </p:nvPr>
        </p:nvSpPr>
        <p:spPr>
          <a:xfrm>
            <a:off x="960120" y="1719072"/>
            <a:ext cx="10287000" cy="4425696"/>
          </a:xfrm>
        </p:spPr>
        <p:txBody>
          <a:bodyPr/>
          <a:lstStyle>
            <a:lvl1pPr>
              <a:defRPr sz="1800">
                <a:solidFill>
                  <a:schemeClr val="bg1"/>
                </a:solidFill>
              </a:defRPr>
            </a:lvl1pPr>
            <a:lvl2pPr>
              <a:defRPr sz="14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2880" y="274320"/>
            <a:ext cx="273013" cy="192325"/>
          </a:xfrm>
          <a:prstGeom prst="rect">
            <a:avLst/>
          </a:prstGeom>
        </p:spPr>
      </p:pic>
    </p:spTree>
    <p:extLst>
      <p:ext uri="{BB962C8B-B14F-4D97-AF65-F5344CB8AC3E}">
        <p14:creationId xmlns:p14="http://schemas.microsoft.com/office/powerpoint/2010/main" val="1842500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Full Bleed">
    <p:spTree>
      <p:nvGrpSpPr>
        <p:cNvPr id="1" name=""/>
        <p:cNvGrpSpPr/>
        <p:nvPr/>
      </p:nvGrpSpPr>
      <p:grpSpPr>
        <a:xfrm>
          <a:off x="0" y="0"/>
          <a:ext cx="0" cy="0"/>
          <a:chOff x="0" y="0"/>
          <a:chExt cx="0" cy="0"/>
        </a:xfrm>
      </p:grpSpPr>
      <p:sp>
        <p:nvSpPr>
          <p:cNvPr id="7" name="Picture Placeholder 6"/>
          <p:cNvSpPr>
            <a:spLocks noGrp="1"/>
          </p:cNvSpPr>
          <p:nvPr>
            <p:ph type="pic" sz="quarter" idx="13" hasCustomPrompt="1"/>
          </p:nvPr>
        </p:nvSpPr>
        <p:spPr>
          <a:xfrm>
            <a:off x="0" y="-9144"/>
            <a:ext cx="12207240" cy="6876288"/>
          </a:xfrm>
        </p:spPr>
        <p:txBody>
          <a:bodyPr tIns="2286000"/>
          <a:lstStyle>
            <a:lvl1pPr algn="ctr">
              <a:defRPr sz="2400"/>
            </a:lvl1pPr>
          </a:lstStyle>
          <a:p>
            <a:r>
              <a:rPr lang="en-GB" dirty="0"/>
              <a:t>Drag picture to placeholder or click </a:t>
            </a:r>
            <a:br>
              <a:rPr lang="en-GB" dirty="0"/>
            </a:br>
            <a:r>
              <a:rPr lang="en-GB" dirty="0"/>
              <a:t>icon to add, then send to back</a:t>
            </a:r>
          </a:p>
        </p:txBody>
      </p:sp>
      <p:sp>
        <p:nvSpPr>
          <p:cNvPr id="9" name="Slide Number Placeholder 8"/>
          <p:cNvSpPr>
            <a:spLocks noGrp="1"/>
          </p:cNvSpPr>
          <p:nvPr>
            <p:ph type="sldNum" sz="quarter" idx="16"/>
          </p:nvPr>
        </p:nvSpPr>
        <p:spPr/>
        <p:txBody>
          <a:bodyPr/>
          <a:lstStyle/>
          <a:p>
            <a:fld id="{9BB11676-3B3C-4531-A2CC-A11E03B470A8}" type="slidenum">
              <a:rPr lang="en-GB" smtClean="0"/>
              <a:pPr/>
              <a:t>‹N°›</a:t>
            </a:fld>
            <a:endParaRPr lang="en-GB" dirty="0"/>
          </a:p>
        </p:txBody>
      </p:sp>
    </p:spTree>
    <p:extLst>
      <p:ext uri="{BB962C8B-B14F-4D97-AF65-F5344CB8AC3E}">
        <p14:creationId xmlns:p14="http://schemas.microsoft.com/office/powerpoint/2010/main" val="3202800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eature Imag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ctr">
              <a:defRPr/>
            </a:lvl1pPr>
          </a:lstStyle>
          <a:p>
            <a:r>
              <a:rPr lang="en-US" dirty="0"/>
              <a:t>CLICK TO EDIT MASTER TITLE STYLE</a:t>
            </a:r>
            <a:endParaRPr lang="en-GB" dirty="0"/>
          </a:p>
        </p:txBody>
      </p:sp>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sp>
        <p:nvSpPr>
          <p:cNvPr id="7" name="Picture Placeholder 6"/>
          <p:cNvSpPr>
            <a:spLocks noGrp="1"/>
          </p:cNvSpPr>
          <p:nvPr>
            <p:ph type="pic" sz="quarter" idx="13" hasCustomPrompt="1"/>
          </p:nvPr>
        </p:nvSpPr>
        <p:spPr>
          <a:xfrm>
            <a:off x="1592263" y="1509998"/>
            <a:ext cx="9015984" cy="4727448"/>
          </a:xfrm>
        </p:spPr>
        <p:txBody>
          <a:bodyPr tIns="1005840"/>
          <a:lstStyle>
            <a:lvl1pPr algn="ctr">
              <a:defRPr sz="2400">
                <a:solidFill>
                  <a:schemeClr val="bg1"/>
                </a:solidFill>
              </a:defRPr>
            </a:lvl1pPr>
          </a:lstStyle>
          <a:p>
            <a:r>
              <a:rPr lang="en-GB" dirty="0"/>
              <a:t>Drag picture to placeholder or click </a:t>
            </a:r>
            <a:br>
              <a:rPr lang="en-GB" dirty="0"/>
            </a:br>
            <a:r>
              <a:rPr lang="en-GB" dirty="0"/>
              <a:t>icon to add, then send to back</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2880" y="274320"/>
            <a:ext cx="273013" cy="192325"/>
          </a:xfrm>
          <a:prstGeom prst="rect">
            <a:avLst/>
          </a:prstGeom>
        </p:spPr>
      </p:pic>
    </p:spTree>
    <p:extLst>
      <p:ext uri="{BB962C8B-B14F-4D97-AF65-F5344CB8AC3E}">
        <p14:creationId xmlns:p14="http://schemas.microsoft.com/office/powerpoint/2010/main" val="3683956753"/>
      </p:ext>
    </p:extLst>
  </p:cSld>
  <p:clrMapOvr>
    <a:masterClrMapping/>
  </p:clrMapOvr>
  <p:extLst>
    <p:ext uri="{DCECCB84-F9BA-43D5-87BE-67443E8EF086}">
      <p15:sldGuideLst xmlns:p15="http://schemas.microsoft.com/office/powerpoint/2012/main">
        <p15:guide id="1" orient="horz" pos="1053" userDrawn="1">
          <p15:clr>
            <a:srgbClr val="FBAE40"/>
          </p15:clr>
        </p15:guide>
        <p15:guide id="2" orient="horz" pos="2738" userDrawn="1">
          <p15:clr>
            <a:srgbClr val="FBAE40"/>
          </p15:clr>
        </p15:guide>
        <p15:guide id="3" orient="horz" pos="2378" userDrawn="1">
          <p15:clr>
            <a:srgbClr val="FBAE40"/>
          </p15:clr>
        </p15:guide>
        <p15:guide id="4" orient="horz" pos="3693" userDrawn="1">
          <p15:clr>
            <a:srgbClr val="FBAE40"/>
          </p15:clr>
        </p15:guide>
        <p15:guide id="5"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g Callou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endParaRPr lang="en-GB" dirty="0"/>
          </a:p>
        </p:txBody>
      </p:sp>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sp>
        <p:nvSpPr>
          <p:cNvPr id="7" name="Content Placeholder 2"/>
          <p:cNvSpPr>
            <a:spLocks noGrp="1"/>
          </p:cNvSpPr>
          <p:nvPr>
            <p:ph idx="1"/>
          </p:nvPr>
        </p:nvSpPr>
        <p:spPr>
          <a:xfrm>
            <a:off x="965200" y="1719072"/>
            <a:ext cx="8229600" cy="4204411"/>
          </a:xfrm>
        </p:spPr>
        <p:txBody>
          <a:bodyPr/>
          <a:lstStyle>
            <a:lvl1pPr>
              <a:lnSpc>
                <a:spcPct val="100000"/>
              </a:lnSpc>
              <a:spcBef>
                <a:spcPts val="0"/>
              </a:spcBef>
              <a:spcAft>
                <a:spcPts val="1500"/>
              </a:spcAft>
              <a:defRPr sz="3000">
                <a:solidFill>
                  <a:schemeClr val="bg1"/>
                </a:solidFill>
              </a:defRPr>
            </a:lvl1pPr>
            <a:lvl2pPr marL="0" indent="0">
              <a:lnSpc>
                <a:spcPct val="100000"/>
              </a:lnSpc>
              <a:spcBef>
                <a:spcPts val="0"/>
              </a:spcBef>
              <a:buFont typeface="Dolby Gustan Book" panose="02010600040501010103" pitchFamily="50" charset="0"/>
              <a:buChar char="–"/>
              <a:defRPr sz="1500">
                <a:solidFill>
                  <a:schemeClr val="bg1"/>
                </a:solidFill>
              </a:defRPr>
            </a:lvl2pPr>
            <a:lvl3pPr marL="0" indent="0">
              <a:lnSpc>
                <a:spcPct val="100000"/>
              </a:lnSpc>
              <a:spcBef>
                <a:spcPts val="0"/>
              </a:spcBef>
              <a:defRPr sz="1500">
                <a:solidFill>
                  <a:schemeClr val="bg1"/>
                </a:solidFill>
              </a:defRPr>
            </a:lvl3pPr>
            <a:lvl4pPr marL="0" indent="0">
              <a:lnSpc>
                <a:spcPct val="100000"/>
              </a:lnSpc>
              <a:spcBef>
                <a:spcPts val="0"/>
              </a:spcBef>
              <a:buFont typeface="Dolby Gustan Book" panose="02010600040501010103" pitchFamily="50" charset="0"/>
              <a:buChar char="–"/>
              <a:defRPr sz="1500">
                <a:solidFill>
                  <a:schemeClr val="bg1"/>
                </a:solidFill>
              </a:defRPr>
            </a:lvl4pPr>
            <a:lvl5pPr marL="0" indent="0">
              <a:lnSpc>
                <a:spcPct val="100000"/>
              </a:lnSpc>
              <a:spcBef>
                <a:spcPts val="0"/>
              </a:spcBef>
              <a:defRPr sz="1500">
                <a:solidFill>
                  <a:schemeClr val="bg1"/>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2880" y="274320"/>
            <a:ext cx="273013" cy="192325"/>
          </a:xfrm>
          <a:prstGeom prst="rect">
            <a:avLst/>
          </a:prstGeom>
        </p:spPr>
      </p:pic>
    </p:spTree>
    <p:extLst>
      <p:ext uri="{BB962C8B-B14F-4D97-AF65-F5344CB8AC3E}">
        <p14:creationId xmlns:p14="http://schemas.microsoft.com/office/powerpoint/2010/main" val="423953961"/>
      </p:ext>
    </p:extLst>
  </p:cSld>
  <p:clrMapOvr>
    <a:masterClrMapping/>
  </p:clrMapOvr>
  <p:extLst>
    <p:ext uri="{DCECCB84-F9BA-43D5-87BE-67443E8EF086}">
      <p15:sldGuideLst xmlns:p15="http://schemas.microsoft.com/office/powerpoint/2012/main">
        <p15:guide id="1" pos="5793" userDrawn="1">
          <p15:clr>
            <a:srgbClr val="FBAE40"/>
          </p15:clr>
        </p15:guide>
        <p15:guide id="2" orient="horz" pos="149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orld Map">
    <p:bg>
      <p:bgPr>
        <a:gradFill>
          <a:gsLst>
            <a:gs pos="20000">
              <a:srgbClr val="292B2B"/>
            </a:gs>
            <a:gs pos="51000">
              <a:srgbClr val="343636"/>
            </a:gs>
            <a:gs pos="100000">
              <a:srgbClr val="4B4E53"/>
            </a:gs>
          </a:gsLst>
          <a:lin ang="0" scaled="0"/>
        </a:gra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sp>
        <p:nvSpPr>
          <p:cNvPr id="8" name="Title 1"/>
          <p:cNvSpPr>
            <a:spLocks noGrp="1"/>
          </p:cNvSpPr>
          <p:nvPr>
            <p:ph type="title" hasCustomPrompt="1"/>
          </p:nvPr>
        </p:nvSpPr>
        <p:spPr>
          <a:xfrm>
            <a:off x="960119" y="822960"/>
            <a:ext cx="10287000" cy="976884"/>
          </a:xfrm>
        </p:spPr>
        <p:txBody>
          <a:bodyPr/>
          <a:lstStyle>
            <a:lvl1pPr algn="ctr">
              <a:defRPr/>
            </a:lvl1pPr>
          </a:lstStyle>
          <a:p>
            <a:r>
              <a:rPr lang="en-US" dirty="0"/>
              <a:t>CLICK TO EDIT MASTER TITLE STYLE</a:t>
            </a:r>
            <a:endParaRPr lang="en-GB" dirty="0"/>
          </a:p>
        </p:txBody>
      </p:sp>
      <p:sp>
        <p:nvSpPr>
          <p:cNvPr id="10" name="Rectangle 9"/>
          <p:cNvSpPr/>
          <p:nvPr userDrawn="1"/>
        </p:nvSpPr>
        <p:spPr>
          <a:xfrm>
            <a:off x="1120139" y="1381760"/>
            <a:ext cx="9966960" cy="4937760"/>
          </a:xfrm>
          <a:prstGeom prst="rect">
            <a:avLst/>
          </a:prstGeom>
          <a:blipFill dpi="0" rotWithShape="1">
            <a:blip r:embed="rId2">
              <a:alphaModFix amt="3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2880" y="274320"/>
            <a:ext cx="273013" cy="192325"/>
          </a:xfrm>
          <a:prstGeom prst="rect">
            <a:avLst/>
          </a:prstGeom>
        </p:spPr>
      </p:pic>
    </p:spTree>
    <p:extLst>
      <p:ext uri="{BB962C8B-B14F-4D97-AF65-F5344CB8AC3E}">
        <p14:creationId xmlns:p14="http://schemas.microsoft.com/office/powerpoint/2010/main" val="2692042859"/>
      </p:ext>
    </p:extLst>
  </p:cSld>
  <p:clrMapOvr>
    <a:masterClrMapping/>
  </p:clrMapOvr>
  <p:extLst>
    <p:ext uri="{DCECCB84-F9BA-43D5-87BE-67443E8EF086}">
      <p15:sldGuideLst xmlns:p15="http://schemas.microsoft.com/office/powerpoint/2012/main">
        <p15:guide id="1" orient="horz" pos="69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ookend Corpora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0201" y="2948705"/>
            <a:ext cx="1363127" cy="960263"/>
          </a:xfrm>
          <a:prstGeom prst="rect">
            <a:avLst/>
          </a:prstGeom>
        </p:spPr>
      </p:pic>
    </p:spTree>
    <p:extLst>
      <p:ext uri="{BB962C8B-B14F-4D97-AF65-F5344CB8AC3E}">
        <p14:creationId xmlns:p14="http://schemas.microsoft.com/office/powerpoint/2010/main" val="1202481783"/>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Whit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2400"/>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1800"/>
            </a:lvl1pPr>
            <a:lvl2pPr>
              <a:defRPr sz="1400"/>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p:txBody>
          <a:bodyPr/>
          <a:lstStyle/>
          <a:p>
            <a:fld id="{9BB11676-3B3C-4531-A2CC-A11E03B470A8}" type="slidenum">
              <a:rPr lang="en-GB" smtClean="0"/>
              <a:t>‹N°›</a:t>
            </a:fld>
            <a:endParaRPr lang="en-GB"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612880" y="274320"/>
            <a:ext cx="274320" cy="193881"/>
          </a:xfrm>
          <a:prstGeom prst="rect">
            <a:avLst/>
          </a:prstGeom>
        </p:spPr>
      </p:pic>
    </p:spTree>
    <p:extLst>
      <p:ext uri="{BB962C8B-B14F-4D97-AF65-F5344CB8AC3E}">
        <p14:creationId xmlns:p14="http://schemas.microsoft.com/office/powerpoint/2010/main" val="25595090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60119" y="822960"/>
            <a:ext cx="10287000" cy="914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960120" y="1719072"/>
            <a:ext cx="10287000" cy="4425696"/>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11448288" y="6457745"/>
            <a:ext cx="274320" cy="91440"/>
          </a:xfrm>
          <a:prstGeom prst="rect">
            <a:avLst/>
          </a:prstGeom>
        </p:spPr>
        <p:txBody>
          <a:bodyPr vert="horz" lIns="0" tIns="0" rIns="0" bIns="0" rtlCol="0" anchor="ctr" anchorCtr="0">
            <a:noAutofit/>
          </a:bodyPr>
          <a:lstStyle>
            <a:lvl1pPr algn="r">
              <a:defRPr sz="900">
                <a:solidFill>
                  <a:schemeClr val="tx1">
                    <a:tint val="75000"/>
                  </a:schemeClr>
                </a:solidFill>
                <a:latin typeface="Dolby Gustan Bold" panose="02010600040501010103" pitchFamily="50" charset="0"/>
                <a:ea typeface="Dolby Gustan Bold" panose="02010600040501010103" pitchFamily="50" charset="0"/>
              </a:defRPr>
            </a:lvl1pPr>
          </a:lstStyle>
          <a:p>
            <a:fld id="{9BB11676-3B3C-4531-A2CC-A11E03B470A8}" type="slidenum">
              <a:rPr lang="en-GB" smtClean="0"/>
              <a:pPr/>
              <a:t>‹N°›</a:t>
            </a:fld>
            <a:endParaRPr lang="en-GB" dirty="0"/>
          </a:p>
        </p:txBody>
      </p:sp>
    </p:spTree>
    <p:extLst>
      <p:ext uri="{BB962C8B-B14F-4D97-AF65-F5344CB8AC3E}">
        <p14:creationId xmlns:p14="http://schemas.microsoft.com/office/powerpoint/2010/main" val="1761778648"/>
      </p:ext>
    </p:extLst>
  </p:cSld>
  <p:clrMap bg1="lt1" tx1="dk1" bg2="lt2" tx2="dk2" accent1="accent1" accent2="accent2" accent3="accent3" accent4="accent4" accent5="accent5" accent6="accent6" hlink="hlink" folHlink="folHlink"/>
  <p:sldLayoutIdLst>
    <p:sldLayoutId id="2147483653" r:id="rId1"/>
    <p:sldLayoutId id="2147483669" r:id="rId2"/>
    <p:sldLayoutId id="2147483672" r:id="rId3"/>
    <p:sldLayoutId id="2147483673" r:id="rId4"/>
    <p:sldLayoutId id="2147483675" r:id="rId5"/>
    <p:sldLayoutId id="2147483652" r:id="rId6"/>
  </p:sldLayoutIdLst>
  <p:hf hdr="0" dt="0"/>
  <p:txStyles>
    <p:titleStyle>
      <a:lvl1pPr algn="l" defTabSz="914400" rtl="0" eaLnBrk="1" latinLnBrk="0" hangingPunct="1">
        <a:lnSpc>
          <a:spcPct val="90000"/>
        </a:lnSpc>
        <a:spcBef>
          <a:spcPct val="0"/>
        </a:spcBef>
        <a:buNone/>
        <a:defRPr sz="2400" kern="1200">
          <a:solidFill>
            <a:schemeClr val="accent1"/>
          </a:solidFill>
          <a:latin typeface="+mn-lt"/>
          <a:ea typeface="+mj-ea"/>
          <a:cs typeface="+mj-cs"/>
        </a:defRPr>
      </a:lvl1pPr>
    </p:titleStyle>
    <p:bodyStyle>
      <a:lvl1pPr marL="0" indent="0" algn="l" defTabSz="914400" rtl="0" eaLnBrk="1" latinLnBrk="0" hangingPunct="1">
        <a:lnSpc>
          <a:spcPct val="110000"/>
        </a:lnSpc>
        <a:spcBef>
          <a:spcPts val="1600"/>
        </a:spcBef>
        <a:buFont typeface="Arial" panose="020B0604020202020204" pitchFamily="34" charset="0"/>
        <a:buNone/>
        <a:defRPr sz="1800" kern="1200">
          <a:solidFill>
            <a:schemeClr val="tx1"/>
          </a:solidFill>
          <a:latin typeface="+mn-lt"/>
          <a:ea typeface="+mn-ea"/>
          <a:cs typeface="+mn-cs"/>
        </a:defRPr>
      </a:lvl1pPr>
      <a:lvl2pPr marL="603504" indent="-182880" algn="l" defTabSz="914400" rtl="0" eaLnBrk="1" latinLnBrk="0" hangingPunct="1">
        <a:lnSpc>
          <a:spcPct val="110000"/>
        </a:lnSpc>
        <a:spcBef>
          <a:spcPts val="600"/>
        </a:spcBef>
        <a:buFont typeface="Arial" panose="020B0604020202020204" pitchFamily="34" charset="0"/>
        <a:buChar char="•"/>
        <a:defRPr sz="1400" kern="1200">
          <a:solidFill>
            <a:schemeClr val="tx1"/>
          </a:solidFill>
          <a:latin typeface="+mn-lt"/>
          <a:ea typeface="+mn-ea"/>
          <a:cs typeface="+mn-cs"/>
        </a:defRPr>
      </a:lvl2pPr>
      <a:lvl3pPr marL="804672"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tx1"/>
          </a:solidFill>
          <a:latin typeface="+mn-lt"/>
          <a:ea typeface="+mn-ea"/>
          <a:cs typeface="+mn-cs"/>
        </a:defRPr>
      </a:lvl3pPr>
      <a:lvl4pPr marL="1005840" indent="-201168" algn="l" defTabSz="914400" rtl="0" eaLnBrk="1" latinLnBrk="0" hangingPunct="1">
        <a:lnSpc>
          <a:spcPct val="110000"/>
        </a:lnSpc>
        <a:spcBef>
          <a:spcPts val="600"/>
        </a:spcBef>
        <a:buFont typeface="Arial" panose="020B0604020202020204" pitchFamily="34" charset="0"/>
        <a:buChar char="•"/>
        <a:defRPr sz="1300" kern="1200">
          <a:solidFill>
            <a:schemeClr val="tx1"/>
          </a:solidFill>
          <a:latin typeface="+mn-lt"/>
          <a:ea typeface="+mn-ea"/>
          <a:cs typeface="+mn-cs"/>
        </a:defRPr>
      </a:lvl4pPr>
      <a:lvl5pPr marL="1207008"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300" kern="1200">
          <a:solidFill>
            <a:schemeClr val="tx1"/>
          </a:solidFill>
          <a:latin typeface="+mn-lt"/>
          <a:ea typeface="+mn-ea"/>
          <a:cs typeface="+mn-cs"/>
        </a:defRPr>
      </a:lvl2pPr>
      <a:lvl3pPr marL="914400" algn="l" defTabSz="914400" rtl="0" eaLnBrk="1" latinLnBrk="0" hangingPunct="1">
        <a:defRPr sz="1300" kern="1200">
          <a:solidFill>
            <a:schemeClr val="tx1"/>
          </a:solidFill>
          <a:latin typeface="+mn-lt"/>
          <a:ea typeface="+mn-ea"/>
          <a:cs typeface="+mn-cs"/>
        </a:defRPr>
      </a:lvl3pPr>
      <a:lvl4pPr marL="1371600" algn="l" defTabSz="914400" rtl="0" eaLnBrk="1" latinLnBrk="0" hangingPunct="1">
        <a:defRPr sz="13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300" kern="1200">
          <a:solidFill>
            <a:schemeClr val="tx1"/>
          </a:solidFill>
          <a:latin typeface="+mn-lt"/>
          <a:ea typeface="+mn-ea"/>
          <a:cs typeface="+mn-cs"/>
        </a:defRPr>
      </a:lvl6pPr>
      <a:lvl7pPr marL="2743200" algn="l" defTabSz="914400" rtl="0" eaLnBrk="1" latinLnBrk="0" hangingPunct="1">
        <a:defRPr sz="1300" kern="1200">
          <a:solidFill>
            <a:schemeClr val="tx1"/>
          </a:solidFill>
          <a:latin typeface="+mn-lt"/>
          <a:ea typeface="+mn-ea"/>
          <a:cs typeface="+mn-cs"/>
        </a:defRPr>
      </a:lvl7pPr>
      <a:lvl8pPr marL="3200400" algn="l" defTabSz="914400" rtl="0" eaLnBrk="1" latinLnBrk="0" hangingPunct="1">
        <a:defRPr sz="1300" kern="1200">
          <a:solidFill>
            <a:schemeClr val="tx1"/>
          </a:solidFill>
          <a:latin typeface="+mn-lt"/>
          <a:ea typeface="+mn-ea"/>
          <a:cs typeface="+mn-cs"/>
        </a:defRPr>
      </a:lvl8pPr>
      <a:lvl9pPr marL="3657600" algn="l" defTabSz="914400"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44" userDrawn="1">
          <p15:clr>
            <a:srgbClr val="F26B43"/>
          </p15:clr>
        </p15:guide>
        <p15:guide id="2" pos="605" userDrawn="1">
          <p15:clr>
            <a:srgbClr val="F26B43"/>
          </p15:clr>
        </p15:guide>
        <p15:guide id="3" orient="horz" pos="1209" userDrawn="1">
          <p15:clr>
            <a:srgbClr val="F26B43"/>
          </p15:clr>
        </p15:guide>
        <p15:guide id="4" pos="7088" userDrawn="1">
          <p15:clr>
            <a:srgbClr val="F26B43"/>
          </p15:clr>
        </p15:guide>
        <p15:guide id="5" orient="horz" pos="412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60119" y="822960"/>
            <a:ext cx="10287000" cy="13716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960120" y="1719072"/>
            <a:ext cx="10287000" cy="4023360"/>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18425030"/>
      </p:ext>
    </p:extLst>
  </p:cSld>
  <p:clrMap bg1="lt1" tx1="dk1" bg2="lt2" tx2="dk2" accent1="accent1" accent2="accent2" accent3="accent3" accent4="accent4" accent5="accent5" accent6="accent6" hlink="hlink" folHlink="folHlink"/>
  <p:sldLayoutIdLst>
    <p:sldLayoutId id="2147483693" r:id="rId1"/>
  </p:sldLayoutIdLst>
  <p:hf hdr="0" dt="0"/>
  <p:txStyles>
    <p:titleStyle>
      <a:lvl1pPr algn="l" defTabSz="914400" rtl="0" eaLnBrk="1" latinLnBrk="0" hangingPunct="1">
        <a:lnSpc>
          <a:spcPct val="90000"/>
        </a:lnSpc>
        <a:spcBef>
          <a:spcPct val="0"/>
        </a:spcBef>
        <a:buNone/>
        <a:defRPr sz="2400" kern="1200">
          <a:solidFill>
            <a:schemeClr val="accent1"/>
          </a:solidFill>
          <a:latin typeface="+mn-lt"/>
          <a:ea typeface="+mj-ea"/>
          <a:cs typeface="+mj-cs"/>
        </a:defRPr>
      </a:lvl1pPr>
    </p:titleStyle>
    <p:bodyStyle>
      <a:lvl1pPr marL="0" indent="0" algn="l" defTabSz="914400" rtl="0" eaLnBrk="1" latinLnBrk="0" hangingPunct="1">
        <a:lnSpc>
          <a:spcPct val="110000"/>
        </a:lnSpc>
        <a:spcBef>
          <a:spcPts val="1600"/>
        </a:spcBef>
        <a:buFont typeface="Arial" panose="020B0604020202020204" pitchFamily="34" charset="0"/>
        <a:buNone/>
        <a:defRPr sz="1800" kern="1200">
          <a:solidFill>
            <a:schemeClr val="bg1"/>
          </a:solidFill>
          <a:latin typeface="+mn-lt"/>
          <a:ea typeface="+mn-ea"/>
          <a:cs typeface="+mn-cs"/>
        </a:defRPr>
      </a:lvl1pPr>
      <a:lvl2pPr marL="603504" indent="-182880" algn="l" defTabSz="914400" rtl="0" eaLnBrk="1" latinLnBrk="0" hangingPunct="1">
        <a:lnSpc>
          <a:spcPct val="110000"/>
        </a:lnSpc>
        <a:spcBef>
          <a:spcPts val="600"/>
        </a:spcBef>
        <a:buFont typeface="Arial" panose="020B0604020202020204" pitchFamily="34" charset="0"/>
        <a:buChar char="•"/>
        <a:defRPr sz="1400" kern="1200">
          <a:solidFill>
            <a:schemeClr val="bg1"/>
          </a:solidFill>
          <a:latin typeface="+mn-lt"/>
          <a:ea typeface="+mn-ea"/>
          <a:cs typeface="+mn-cs"/>
        </a:defRPr>
      </a:lvl2pPr>
      <a:lvl3pPr marL="804672"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bg1"/>
          </a:solidFill>
          <a:latin typeface="+mn-lt"/>
          <a:ea typeface="+mn-ea"/>
          <a:cs typeface="+mn-cs"/>
        </a:defRPr>
      </a:lvl3pPr>
      <a:lvl4pPr marL="1005840" indent="-201168" algn="l" defTabSz="914400" rtl="0" eaLnBrk="1" latinLnBrk="0" hangingPunct="1">
        <a:lnSpc>
          <a:spcPct val="110000"/>
        </a:lnSpc>
        <a:spcBef>
          <a:spcPts val="600"/>
        </a:spcBef>
        <a:buFont typeface="Arial" panose="020B0604020202020204" pitchFamily="34" charset="0"/>
        <a:buChar char="•"/>
        <a:defRPr sz="1300" kern="1200">
          <a:solidFill>
            <a:schemeClr val="bg1"/>
          </a:solidFill>
          <a:latin typeface="+mn-lt"/>
          <a:ea typeface="+mn-ea"/>
          <a:cs typeface="+mn-cs"/>
        </a:defRPr>
      </a:lvl4pPr>
      <a:lvl5pPr marL="1207008"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300" kern="1200">
          <a:solidFill>
            <a:schemeClr val="tx1"/>
          </a:solidFill>
          <a:latin typeface="+mn-lt"/>
          <a:ea typeface="+mn-ea"/>
          <a:cs typeface="+mn-cs"/>
        </a:defRPr>
      </a:lvl2pPr>
      <a:lvl3pPr marL="914400" algn="l" defTabSz="914400" rtl="0" eaLnBrk="1" latinLnBrk="0" hangingPunct="1">
        <a:defRPr sz="1300" kern="1200">
          <a:solidFill>
            <a:schemeClr val="tx1"/>
          </a:solidFill>
          <a:latin typeface="+mn-lt"/>
          <a:ea typeface="+mn-ea"/>
          <a:cs typeface="+mn-cs"/>
        </a:defRPr>
      </a:lvl3pPr>
      <a:lvl4pPr marL="1371600" algn="l" defTabSz="914400" rtl="0" eaLnBrk="1" latinLnBrk="0" hangingPunct="1">
        <a:defRPr sz="1300" kern="1200">
          <a:solidFill>
            <a:schemeClr val="tx1"/>
          </a:solidFill>
          <a:latin typeface="+mn-lt"/>
          <a:ea typeface="+mn-ea"/>
          <a:cs typeface="+mn-cs"/>
        </a:defRPr>
      </a:lvl4pPr>
      <a:lvl5pPr marL="1828800" algn="l" defTabSz="914400" rtl="0" eaLnBrk="1" latinLnBrk="0" hangingPunct="1">
        <a:defRPr sz="1300" kern="1200">
          <a:solidFill>
            <a:schemeClr val="tx1"/>
          </a:solidFill>
          <a:latin typeface="+mn-lt"/>
          <a:ea typeface="+mn-ea"/>
          <a:cs typeface="+mn-cs"/>
        </a:defRPr>
      </a:lvl5pPr>
      <a:lvl6pPr marL="2286000" algn="l" defTabSz="914400" rtl="0" eaLnBrk="1" latinLnBrk="0" hangingPunct="1">
        <a:defRPr sz="1300" kern="1200">
          <a:solidFill>
            <a:schemeClr val="tx1"/>
          </a:solidFill>
          <a:latin typeface="+mn-lt"/>
          <a:ea typeface="+mn-ea"/>
          <a:cs typeface="+mn-cs"/>
        </a:defRPr>
      </a:lvl6pPr>
      <a:lvl7pPr marL="2743200" algn="l" defTabSz="914400" rtl="0" eaLnBrk="1" latinLnBrk="0" hangingPunct="1">
        <a:defRPr sz="1300" kern="1200">
          <a:solidFill>
            <a:schemeClr val="tx1"/>
          </a:solidFill>
          <a:latin typeface="+mn-lt"/>
          <a:ea typeface="+mn-ea"/>
          <a:cs typeface="+mn-cs"/>
        </a:defRPr>
      </a:lvl7pPr>
      <a:lvl8pPr marL="3200400" algn="l" defTabSz="914400" rtl="0" eaLnBrk="1" latinLnBrk="0" hangingPunct="1">
        <a:defRPr sz="1300" kern="1200">
          <a:solidFill>
            <a:schemeClr val="tx1"/>
          </a:solidFill>
          <a:latin typeface="+mn-lt"/>
          <a:ea typeface="+mn-ea"/>
          <a:cs typeface="+mn-cs"/>
        </a:defRPr>
      </a:lvl8pPr>
      <a:lvl9pPr marL="3657600" algn="l" defTabSz="914400"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44">
          <p15:clr>
            <a:srgbClr val="F26B43"/>
          </p15:clr>
        </p15:guide>
        <p15:guide id="2" pos="605">
          <p15:clr>
            <a:srgbClr val="F26B43"/>
          </p15:clr>
        </p15:guide>
        <p15:guide id="3" orient="horz" pos="1209">
          <p15:clr>
            <a:srgbClr val="F26B43"/>
          </p15:clr>
        </p15:guide>
        <p15:guide id="4" pos="7088">
          <p15:clr>
            <a:srgbClr val="F26B43"/>
          </p15:clr>
        </p15:guide>
        <p15:guide id="5" orient="horz" pos="412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60119" y="822960"/>
            <a:ext cx="10287000" cy="914400"/>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p:cNvSpPr>
            <a:spLocks noGrp="1"/>
          </p:cNvSpPr>
          <p:nvPr>
            <p:ph type="body" idx="1"/>
          </p:nvPr>
        </p:nvSpPr>
        <p:spPr>
          <a:xfrm>
            <a:off x="960120" y="1719072"/>
            <a:ext cx="10287000" cy="4425696"/>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4"/>
          </p:nvPr>
        </p:nvSpPr>
        <p:spPr>
          <a:xfrm>
            <a:off x="11448288" y="6457745"/>
            <a:ext cx="274320" cy="91440"/>
          </a:xfrm>
          <a:prstGeom prst="rect">
            <a:avLst/>
          </a:prstGeom>
        </p:spPr>
        <p:txBody>
          <a:bodyPr vert="horz" lIns="0" tIns="0" rIns="0" bIns="0" rtlCol="0" anchor="ctr" anchorCtr="0">
            <a:noAutofit/>
          </a:bodyPr>
          <a:lstStyle>
            <a:lvl1pPr algn="r">
              <a:defRPr sz="900">
                <a:solidFill>
                  <a:schemeClr val="tx1">
                    <a:tint val="75000"/>
                  </a:schemeClr>
                </a:solidFill>
                <a:latin typeface="Dolby Gustan Bold" panose="02010600040501010103" pitchFamily="50" charset="0"/>
                <a:ea typeface="Dolby Gustan Bold" panose="02010600040501010103" pitchFamily="50" charset="0"/>
              </a:defRPr>
            </a:lvl1pPr>
          </a:lstStyle>
          <a:p>
            <a:fld id="{9BB11676-3B3C-4531-A2CC-A11E03B470A8}" type="slidenum">
              <a:rPr lang="en-GB" smtClean="0"/>
              <a:pPr/>
              <a:t>‹N°›</a:t>
            </a:fld>
            <a:endParaRPr lang="en-GB" dirty="0"/>
          </a:p>
        </p:txBody>
      </p:sp>
    </p:spTree>
    <p:extLst>
      <p:ext uri="{BB962C8B-B14F-4D97-AF65-F5344CB8AC3E}">
        <p14:creationId xmlns:p14="http://schemas.microsoft.com/office/powerpoint/2010/main" val="1761778648"/>
      </p:ext>
    </p:extLst>
  </p:cSld>
  <p:clrMap bg1="lt1" tx1="dk1" bg2="lt2" tx2="dk2" accent1="accent1" accent2="accent2" accent3="accent3" accent4="accent4" accent5="accent5" accent6="accent6" hlink="hlink" folHlink="folHlink"/>
  <p:sldLayoutIdLst>
    <p:sldLayoutId id="2147483696" r:id="rId1"/>
  </p:sldLayoutIdLst>
  <p:hf hdr="0" ftr="0" dt="0"/>
  <p:txStyles>
    <p:titleStyle>
      <a:lvl1pPr algn="l" defTabSz="914400" rtl="0" eaLnBrk="1" latinLnBrk="0" hangingPunct="1">
        <a:lnSpc>
          <a:spcPct val="90000"/>
        </a:lnSpc>
        <a:spcBef>
          <a:spcPct val="0"/>
        </a:spcBef>
        <a:buNone/>
        <a:defRPr sz="2400" kern="1200">
          <a:solidFill>
            <a:schemeClr val="accent1"/>
          </a:solidFill>
          <a:latin typeface="+mn-lt"/>
          <a:ea typeface="+mj-ea"/>
          <a:cs typeface="+mj-cs"/>
        </a:defRPr>
      </a:lvl1pPr>
    </p:titleStyle>
    <p:bodyStyle>
      <a:lvl1pPr marL="0" indent="0" algn="l" defTabSz="914400" rtl="0" eaLnBrk="1" latinLnBrk="0" hangingPunct="1">
        <a:lnSpc>
          <a:spcPct val="110000"/>
        </a:lnSpc>
        <a:spcBef>
          <a:spcPts val="1600"/>
        </a:spcBef>
        <a:buFont typeface="Arial" panose="020B0604020202020204" pitchFamily="34" charset="0"/>
        <a:buNone/>
        <a:defRPr sz="1800" kern="1200">
          <a:solidFill>
            <a:schemeClr val="tx1"/>
          </a:solidFill>
          <a:latin typeface="+mn-lt"/>
          <a:ea typeface="+mn-ea"/>
          <a:cs typeface="+mn-cs"/>
        </a:defRPr>
      </a:lvl1pPr>
      <a:lvl2pPr marL="603504" indent="-182880" algn="l" defTabSz="914400" rtl="0" eaLnBrk="1" latinLnBrk="0" hangingPunct="1">
        <a:lnSpc>
          <a:spcPct val="110000"/>
        </a:lnSpc>
        <a:spcBef>
          <a:spcPts val="600"/>
        </a:spcBef>
        <a:buFont typeface="Arial" panose="020B0604020202020204" pitchFamily="34" charset="0"/>
        <a:buChar char="•"/>
        <a:defRPr sz="1400" kern="1200">
          <a:solidFill>
            <a:schemeClr val="tx1"/>
          </a:solidFill>
          <a:latin typeface="+mn-lt"/>
          <a:ea typeface="+mn-ea"/>
          <a:cs typeface="+mn-cs"/>
        </a:defRPr>
      </a:lvl2pPr>
      <a:lvl3pPr marL="804672"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tx1"/>
          </a:solidFill>
          <a:latin typeface="+mn-lt"/>
          <a:ea typeface="+mn-ea"/>
          <a:cs typeface="+mn-cs"/>
        </a:defRPr>
      </a:lvl3pPr>
      <a:lvl4pPr marL="1005840" indent="-201168" algn="l" defTabSz="914400" rtl="0" eaLnBrk="1" latinLnBrk="0" hangingPunct="1">
        <a:lnSpc>
          <a:spcPct val="110000"/>
        </a:lnSpc>
        <a:spcBef>
          <a:spcPts val="600"/>
        </a:spcBef>
        <a:buFont typeface="Arial" panose="020B0604020202020204" pitchFamily="34" charset="0"/>
        <a:buChar char="•"/>
        <a:defRPr sz="1300" kern="1200">
          <a:solidFill>
            <a:schemeClr val="tx1"/>
          </a:solidFill>
          <a:latin typeface="+mn-lt"/>
          <a:ea typeface="+mn-ea"/>
          <a:cs typeface="+mn-cs"/>
        </a:defRPr>
      </a:lvl4pPr>
      <a:lvl5pPr marL="1207008" indent="-201168" algn="l" defTabSz="914400" rtl="0" eaLnBrk="1" latinLnBrk="0" hangingPunct="1">
        <a:lnSpc>
          <a:spcPct val="110000"/>
        </a:lnSpc>
        <a:spcBef>
          <a:spcPts val="600"/>
        </a:spcBef>
        <a:buFont typeface="Dolby Gustan Book" panose="02010600040501010103" pitchFamily="50" charset="0"/>
        <a:buChar char="–"/>
        <a:defRPr sz="13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300" kern="1200">
          <a:solidFill>
            <a:schemeClr val="tx1"/>
          </a:solidFill>
          <a:latin typeface="+mn-lt"/>
          <a:ea typeface="+mn-ea"/>
          <a:cs typeface="+mn-cs"/>
        </a:defRPr>
      </a:lvl2pPr>
      <a:lvl3pPr marL="914400" algn="l" defTabSz="914400" rtl="0" eaLnBrk="1" latinLnBrk="0" hangingPunct="1">
        <a:defRPr sz="1300" kern="1200">
          <a:solidFill>
            <a:schemeClr val="tx1"/>
          </a:solidFill>
          <a:latin typeface="+mn-lt"/>
          <a:ea typeface="+mn-ea"/>
          <a:cs typeface="+mn-cs"/>
        </a:defRPr>
      </a:lvl3pPr>
      <a:lvl4pPr marL="1371600" algn="l" defTabSz="914400" rtl="0" eaLnBrk="1" latinLnBrk="0" hangingPunct="1">
        <a:defRPr sz="13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300" kern="1200">
          <a:solidFill>
            <a:schemeClr val="tx1"/>
          </a:solidFill>
          <a:latin typeface="+mn-lt"/>
          <a:ea typeface="+mn-ea"/>
          <a:cs typeface="+mn-cs"/>
        </a:defRPr>
      </a:lvl6pPr>
      <a:lvl7pPr marL="2743200" algn="l" defTabSz="914400" rtl="0" eaLnBrk="1" latinLnBrk="0" hangingPunct="1">
        <a:defRPr sz="1300" kern="1200">
          <a:solidFill>
            <a:schemeClr val="tx1"/>
          </a:solidFill>
          <a:latin typeface="+mn-lt"/>
          <a:ea typeface="+mn-ea"/>
          <a:cs typeface="+mn-cs"/>
        </a:defRPr>
      </a:lvl7pPr>
      <a:lvl8pPr marL="3200400" algn="l" defTabSz="914400" rtl="0" eaLnBrk="1" latinLnBrk="0" hangingPunct="1">
        <a:defRPr sz="1300" kern="1200">
          <a:solidFill>
            <a:schemeClr val="tx1"/>
          </a:solidFill>
          <a:latin typeface="+mn-lt"/>
          <a:ea typeface="+mn-ea"/>
          <a:cs typeface="+mn-cs"/>
        </a:defRPr>
      </a:lvl8pPr>
      <a:lvl9pPr marL="3657600" algn="l" defTabSz="914400" rtl="0" eaLnBrk="1" latinLnBrk="0" hangingPunct="1">
        <a:defRPr sz="13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944">
          <p15:clr>
            <a:srgbClr val="F26B43"/>
          </p15:clr>
        </p15:guide>
        <p15:guide id="2" pos="605">
          <p15:clr>
            <a:srgbClr val="F26B43"/>
          </p15:clr>
        </p15:guide>
        <p15:guide id="3" orient="horz" pos="1209">
          <p15:clr>
            <a:srgbClr val="F26B43"/>
          </p15:clr>
        </p15:guide>
        <p15:guide id="4" pos="7088">
          <p15:clr>
            <a:srgbClr val="F26B43"/>
          </p15:clr>
        </p15:guide>
        <p15:guide id="5" orient="horz" pos="4128">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4880" y="2636603"/>
            <a:ext cx="10287000" cy="2960939"/>
          </a:xfrm>
        </p:spPr>
        <p:txBody>
          <a:bodyPr/>
          <a:lstStyle/>
          <a:p>
            <a:r>
              <a:rPr lang="en-US" sz="2400" dirty="0">
                <a:solidFill>
                  <a:schemeClr val="tx1"/>
                </a:solidFill>
              </a:rPr>
              <a:t>Title: Rel-18 stage 3 work on Video Codec for 5G (5GVideo)</a:t>
            </a:r>
            <a:br>
              <a:rPr lang="en-US" sz="2400" dirty="0">
                <a:solidFill>
                  <a:schemeClr val="tx1"/>
                </a:solidFill>
              </a:rPr>
            </a:br>
            <a:br>
              <a:rPr lang="en-US" sz="2400" dirty="0">
                <a:solidFill>
                  <a:schemeClr val="tx1"/>
                </a:solidFill>
              </a:rPr>
            </a:br>
            <a:r>
              <a:rPr lang="en-US" sz="2400" dirty="0">
                <a:solidFill>
                  <a:schemeClr val="tx1"/>
                </a:solidFill>
              </a:rPr>
              <a:t>Source: Dolby, Qualcomm, Nokia</a:t>
            </a:r>
            <a:br>
              <a:rPr lang="en-US" sz="2400" dirty="0">
                <a:solidFill>
                  <a:schemeClr val="tx1"/>
                </a:solidFill>
              </a:rPr>
            </a:br>
            <a:br>
              <a:rPr lang="en-US" sz="2400" dirty="0">
                <a:solidFill>
                  <a:schemeClr val="tx1"/>
                </a:solidFill>
              </a:rPr>
            </a:br>
            <a:r>
              <a:rPr lang="en-US" sz="2400" dirty="0">
                <a:solidFill>
                  <a:schemeClr val="tx1"/>
                </a:solidFill>
              </a:rPr>
              <a:t>Document for: Discussion</a:t>
            </a:r>
            <a:br>
              <a:rPr lang="en-US" sz="2400" dirty="0">
                <a:solidFill>
                  <a:schemeClr val="tx1"/>
                </a:solidFill>
              </a:rPr>
            </a:br>
            <a:br>
              <a:rPr lang="en-US" sz="2400" dirty="0">
                <a:solidFill>
                  <a:schemeClr val="tx1"/>
                </a:solidFill>
              </a:rPr>
            </a:br>
            <a:r>
              <a:rPr lang="en-US" sz="2400" dirty="0">
                <a:solidFill>
                  <a:schemeClr val="tx1"/>
                </a:solidFill>
              </a:rPr>
              <a:t>Agenda Item: 6.2</a:t>
            </a:r>
            <a:endParaRPr lang="en-GB" sz="2400" dirty="0">
              <a:solidFill>
                <a:schemeClr val="tx1"/>
              </a:solidFill>
            </a:endParaRPr>
          </a:p>
        </p:txBody>
      </p:sp>
      <p:sp>
        <p:nvSpPr>
          <p:cNvPr id="3" name="Text Placeholder 2"/>
          <p:cNvSpPr>
            <a:spLocks noGrp="1"/>
          </p:cNvSpPr>
          <p:nvPr>
            <p:ph idx="1"/>
          </p:nvPr>
        </p:nvSpPr>
        <p:spPr>
          <a:xfrm>
            <a:off x="960120" y="873986"/>
            <a:ext cx="10287000" cy="995230"/>
          </a:xfrm>
        </p:spPr>
        <p:txBody>
          <a:bodyPr vert="horz" lIns="0" tIns="0" rIns="0" bIns="0" rtlCol="0" anchor="t">
            <a:noAutofit/>
          </a:bodyPr>
          <a:lstStyle/>
          <a:p>
            <a:pPr marL="0" marR="0">
              <a:lnSpc>
                <a:spcPct val="107000"/>
              </a:lnSpc>
              <a:spcBef>
                <a:spcPts val="0"/>
              </a:spcBef>
              <a:spcAft>
                <a:spcPts val="0"/>
              </a:spcAft>
              <a:tabLst>
                <a:tab pos="360045" algn="l"/>
              </a:tabLst>
            </a:pPr>
            <a:r>
              <a:rPr lang="en-GB" sz="2000" b="1" dirty="0">
                <a:effectLst/>
                <a:ea typeface="Calibri" panose="020F0502020204030204" pitchFamily="34" charset="0"/>
                <a:cs typeface="Vrinda" panose="020B0502040204020203" pitchFamily="34" charset="0"/>
              </a:rPr>
              <a:t>3GPP SA4 Rel-18 workshop #2			</a:t>
            </a:r>
            <a:r>
              <a:rPr lang="en-GB" sz="2000" b="1" dirty="0">
                <a:effectLst/>
                <a:ea typeface="MS Mincho" panose="02020609040205080304" pitchFamily="49" charset="-128"/>
                <a:cs typeface="Vrinda" panose="020B0502040204020203" pitchFamily="34" charset="0"/>
              </a:rPr>
              <a:t>			S4</a:t>
            </a:r>
            <a:r>
              <a:rPr lang="en-GB" sz="2000" b="1" dirty="0">
                <a:effectLst/>
                <a:ea typeface="Calibri" panose="020F0502020204030204" pitchFamily="34" charset="0"/>
                <a:cs typeface="Vrinda" panose="020B0502040204020203" pitchFamily="34" charset="0"/>
              </a:rPr>
              <a:t>WS-210014</a:t>
            </a:r>
            <a:endParaRPr lang="en-US" sz="2000" b="1" dirty="0">
              <a:effectLst/>
              <a:ea typeface="Calibri" panose="020F0502020204030204" pitchFamily="34" charset="0"/>
              <a:cs typeface="Vrinda" panose="020B0502040204020203" pitchFamily="34" charset="0"/>
            </a:endParaRPr>
          </a:p>
          <a:p>
            <a:pPr marL="0" marR="0">
              <a:lnSpc>
                <a:spcPct val="107000"/>
              </a:lnSpc>
              <a:spcBef>
                <a:spcPts val="0"/>
              </a:spcBef>
              <a:spcAft>
                <a:spcPts val="800"/>
              </a:spcAft>
              <a:tabLst>
                <a:tab pos="360045" algn="l"/>
              </a:tabLst>
            </a:pPr>
            <a:r>
              <a:rPr lang="en-GB" sz="2000" b="1" dirty="0">
                <a:effectLst/>
                <a:ea typeface="Calibri" panose="020F0502020204030204" pitchFamily="34" charset="0"/>
                <a:cs typeface="Vrinda" panose="020B0502040204020203" pitchFamily="34" charset="0"/>
              </a:rPr>
              <a:t>Electronic Meeting, November 3, 2021</a:t>
            </a:r>
            <a:endParaRPr lang="en-US" sz="2000" b="1" dirty="0">
              <a:effectLst/>
              <a:ea typeface="Calibri" panose="020F0502020204030204" pitchFamily="34" charset="0"/>
              <a:cs typeface="Vrinda" panose="020B0502040204020203" pitchFamily="34" charset="0"/>
            </a:endParaRPr>
          </a:p>
          <a:p>
            <a:endParaRPr lang="en-GB" sz="2000" dirty="0"/>
          </a:p>
          <a:p>
            <a:endParaRPr lang="en-GB" sz="2000" dirty="0"/>
          </a:p>
        </p:txBody>
      </p:sp>
    </p:spTree>
    <p:extLst>
      <p:ext uri="{BB962C8B-B14F-4D97-AF65-F5344CB8AC3E}">
        <p14:creationId xmlns:p14="http://schemas.microsoft.com/office/powerpoint/2010/main" val="796088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23E3AAB-6D61-44EA-BDA2-C1248FCDFBFA}"/>
              </a:ext>
            </a:extLst>
          </p:cNvPr>
          <p:cNvSpPr>
            <a:spLocks noGrp="1"/>
          </p:cNvSpPr>
          <p:nvPr>
            <p:ph type="title"/>
          </p:nvPr>
        </p:nvSpPr>
        <p:spPr/>
        <p:txBody>
          <a:bodyPr/>
          <a:lstStyle/>
          <a:p>
            <a:r>
              <a:rPr lang="en-GB" dirty="0">
                <a:solidFill>
                  <a:schemeClr val="tx1"/>
                </a:solidFill>
                <a:latin typeface="+mn-lt"/>
              </a:rPr>
              <a:t>5G timeline</a:t>
            </a:r>
          </a:p>
        </p:txBody>
      </p:sp>
      <p:sp>
        <p:nvSpPr>
          <p:cNvPr id="11" name="Content Placeholder 4">
            <a:extLst>
              <a:ext uri="{FF2B5EF4-FFF2-40B4-BE49-F238E27FC236}">
                <a16:creationId xmlns:a16="http://schemas.microsoft.com/office/drawing/2014/main" id="{C53E781E-1313-4610-8FD0-767AAD7B39D3}"/>
              </a:ext>
            </a:extLst>
          </p:cNvPr>
          <p:cNvSpPr>
            <a:spLocks noGrp="1"/>
          </p:cNvSpPr>
          <p:nvPr>
            <p:ph idx="1"/>
          </p:nvPr>
        </p:nvSpPr>
        <p:spPr/>
        <p:txBody>
          <a:bodyPr vert="horz" lIns="0" tIns="0" rIns="0" bIns="0" rtlCol="0" anchor="t">
            <a:noAutofit/>
          </a:bodyPr>
          <a:lstStyle/>
          <a:p>
            <a:pPr marL="342900" indent="-342900">
              <a:lnSpc>
                <a:spcPct val="100000"/>
              </a:lnSpc>
              <a:buFont typeface="Arial" panose="020B0604020202020204" pitchFamily="34" charset="0"/>
              <a:buChar char="•"/>
            </a:pPr>
            <a:endParaRPr lang="en-US" sz="2000" dirty="0"/>
          </a:p>
          <a:p>
            <a:pPr marL="342900" indent="-342900">
              <a:lnSpc>
                <a:spcPct val="100000"/>
              </a:lnSpc>
              <a:buFont typeface="Arial" panose="020B0604020202020204" pitchFamily="34" charset="0"/>
              <a:buChar char="•"/>
            </a:pPr>
            <a:endParaRPr lang="en-US" sz="2000" dirty="0"/>
          </a:p>
          <a:p>
            <a:pPr lvl="1">
              <a:lnSpc>
                <a:spcPct val="100000"/>
              </a:lnSpc>
            </a:pPr>
            <a:endParaRPr lang="en-GB" sz="1600" dirty="0"/>
          </a:p>
          <a:p>
            <a:pPr lvl="1">
              <a:lnSpc>
                <a:spcPct val="100000"/>
              </a:lnSpc>
            </a:pPr>
            <a:endParaRPr lang="en-GB" sz="1600" dirty="0"/>
          </a:p>
        </p:txBody>
      </p:sp>
      <p:sp>
        <p:nvSpPr>
          <p:cNvPr id="4" name="Slide Number Placeholder 3"/>
          <p:cNvSpPr>
            <a:spLocks noGrp="1"/>
          </p:cNvSpPr>
          <p:nvPr>
            <p:ph type="sldNum" sz="quarter" idx="12"/>
          </p:nvPr>
        </p:nvSpPr>
        <p:spPr/>
        <p:txBody>
          <a:bodyPr/>
          <a:lstStyle/>
          <a:p>
            <a:fld id="{9BB11676-3B3C-4531-A2CC-A11E03B470A8}" type="slidenum">
              <a:rPr lang="en-GB" smtClean="0"/>
              <a:t>2</a:t>
            </a:fld>
            <a:endParaRPr lang="en-GB" dirty="0"/>
          </a:p>
        </p:txBody>
      </p:sp>
      <p:sp>
        <p:nvSpPr>
          <p:cNvPr id="6" name="Rectangle 2">
            <a:extLst>
              <a:ext uri="{FF2B5EF4-FFF2-40B4-BE49-F238E27FC236}">
                <a16:creationId xmlns:a16="http://schemas.microsoft.com/office/drawing/2014/main" id="{61C0B052-BB85-431A-9581-360CC9DBACF2}"/>
              </a:ext>
            </a:extLst>
          </p:cNvPr>
          <p:cNvSpPr>
            <a:spLocks noChangeArrowheads="1"/>
          </p:cNvSpPr>
          <p:nvPr/>
        </p:nvSpPr>
        <p:spPr bwMode="auto">
          <a:xfrm>
            <a:off x="725488" y="2166938"/>
            <a:ext cx="10001647" cy="4165600"/>
          </a:xfrm>
          <a:prstGeom prst="rect">
            <a:avLst/>
          </a:prstGeom>
          <a:noFill/>
          <a:ln w="9360" cap="flat">
            <a:noFill/>
            <a:round/>
            <a:headEnd/>
            <a:tailEnd/>
          </a:ln>
          <a:effectLst/>
        </p:spPr>
        <p:txBody>
          <a:bodyPr lIns="90000" tIns="45000" rIns="90000" bIns="45000"/>
          <a:lstStyle/>
          <a:p>
            <a:pPr marL="458787" indent="-457200">
              <a:lnSpc>
                <a:spcPct val="80000"/>
              </a:lnSpc>
              <a:spcBef>
                <a:spcPts val="700"/>
              </a:spcBef>
              <a:buClr>
                <a:srgbClr val="A5A5E9"/>
              </a:buClr>
              <a:buFontTx/>
              <a:buBlip>
                <a:blip r:embed="rId2"/>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latin typeface="Century Gothic" panose="020B0502020202020204" pitchFamily="34" charset="0"/>
                <a:cs typeface="DejaVu Sans" charset="0"/>
              </a:rPr>
              <a:t>Release timing</a:t>
            </a: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latin typeface="Century Gothic" panose="020B0502020202020204" pitchFamily="34" charset="0"/>
              <a:cs typeface="DejaVu Sans" charset="0"/>
            </a:endParaRPr>
          </a:p>
          <a:p>
            <a:pPr marL="342900" indent="-341313">
              <a:lnSpc>
                <a:spcPct val="80000"/>
              </a:lnSpc>
              <a:spcBef>
                <a:spcPts val="700"/>
              </a:spcBef>
              <a:buClr>
                <a:srgbClr val="A5A5E9"/>
              </a:buClr>
              <a:buFont typeface="Calibri"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2000" dirty="0">
              <a:latin typeface="Century Gothic" panose="020B0502020202020204" pitchFamily="34" charset="0"/>
              <a:cs typeface="DejaVu Sans" charset="0"/>
            </a:endParaRPr>
          </a:p>
          <a:p>
            <a:pPr marL="458787" indent="-457200">
              <a:lnSpc>
                <a:spcPct val="80000"/>
              </a:lnSpc>
              <a:spcBef>
                <a:spcPts val="700"/>
              </a:spcBef>
              <a:buClr>
                <a:srgbClr val="A5A5E9"/>
              </a:buClr>
              <a:buFontTx/>
              <a:buBlip>
                <a:blip r:embed="rId2"/>
              </a:buBlip>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2400" dirty="0">
                <a:latin typeface="Century Gothic" panose="020B0502020202020204" pitchFamily="34" charset="0"/>
                <a:cs typeface="DejaVu Sans" charset="0"/>
              </a:rPr>
              <a:t>Phases for the normative 5G work:</a:t>
            </a:r>
            <a:endParaRPr lang="en-US" sz="2000" dirty="0">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latin typeface="Century Gothic" panose="020B0502020202020204" pitchFamily="34" charset="0"/>
                <a:cs typeface="DejaVu Sans" charset="0"/>
              </a:rPr>
              <a:t>Phase 1 (Rel-15) addresses the more urgent subset for commercial deployments – </a:t>
            </a:r>
            <a:r>
              <a:rPr lang="en-US" sz="1600" dirty="0" err="1">
                <a:latin typeface="Century Gothic" panose="020B0502020202020204" pitchFamily="34" charset="0"/>
                <a:cs typeface="DejaVu Sans" charset="0"/>
              </a:rPr>
              <a:t>eMBB</a:t>
            </a:r>
            <a:endParaRPr lang="en-US" sz="1600" dirty="0">
              <a:latin typeface="Century Gothic" panose="020B0502020202020204" pitchFamily="34" charset="0"/>
              <a:cs typeface="DejaVu Sans" charset="0"/>
            </a:endParaRP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latin typeface="Century Gothic" panose="020B0502020202020204" pitchFamily="34" charset="0"/>
                <a:cs typeface="DejaVu Sans" charset="0"/>
              </a:rPr>
              <a:t>Phase 2 (Rel-16) Completes the 3GPP IMT 2020 submission (ITU-R) and addresses all identified use cases &amp; requirements: </a:t>
            </a:r>
            <a:r>
              <a:rPr lang="en-US" sz="1600" dirty="0" err="1">
                <a:latin typeface="Century Gothic" panose="020B0502020202020204" pitchFamily="34" charset="0"/>
                <a:cs typeface="DejaVu Sans" charset="0"/>
              </a:rPr>
              <a:t>mIoT</a:t>
            </a:r>
            <a:r>
              <a:rPr lang="en-US" sz="1600" dirty="0">
                <a:latin typeface="Century Gothic" panose="020B0502020202020204" pitchFamily="34" charset="0"/>
                <a:cs typeface="DejaVu Sans" charset="0"/>
              </a:rPr>
              <a:t>, URLLC, New Verticals, Capacity Enhancements, Operational/Deployment Efficiency</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latin typeface="Century Gothic" panose="020B0502020202020204" pitchFamily="34" charset="0"/>
                <a:cs typeface="DejaVu Sans" charset="0"/>
              </a:rPr>
              <a:t>Release 17 further 5G improvements</a:t>
            </a:r>
          </a:p>
          <a:p>
            <a:pPr marL="1123950" lvl="2"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latin typeface="Century Gothic" panose="020B0502020202020204" pitchFamily="34" charset="0"/>
                <a:cs typeface="DejaVu Sans" charset="0"/>
              </a:rPr>
              <a:t>SA4: Headset interface, Non-traditional earpieces, Immersive teleconferencing, 8K VR and TV profiles, Edge, Multicast/Broadcast, Event exposure extensions to 5GMS…</a:t>
            </a:r>
          </a:p>
          <a:p>
            <a:pPr marL="666750" lvl="1"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r>
              <a:rPr lang="en-US" sz="1600" dirty="0">
                <a:latin typeface="Century Gothic" panose="020B0502020202020204" pitchFamily="34" charset="0"/>
                <a:cs typeface="DejaVu Sans" charset="0"/>
              </a:rPr>
              <a:t>Release 18 is 5G-Advanced and SA4 should identify key features to be standardized in that context</a:t>
            </a:r>
          </a:p>
          <a:p>
            <a:pPr marL="1123950" lvl="2" indent="-342900">
              <a:lnSpc>
                <a:spcPct val="80000"/>
              </a:lnSpc>
              <a:spcBef>
                <a:spcPts val="600"/>
              </a:spcBef>
              <a:buClr>
                <a:schemeClr val="tx1"/>
              </a:buClr>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latin typeface="Century Gothic" panose="020B0502020202020204" pitchFamily="34" charset="0"/>
              <a:cs typeface="DejaVu Sans" charset="0"/>
            </a:endParaRPr>
          </a:p>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latin typeface="Century Gothic" panose="020B0502020202020204" pitchFamily="34" charset="0"/>
              <a:cs typeface="DejaVu Sans" charset="0"/>
            </a:endParaRPr>
          </a:p>
        </p:txBody>
      </p:sp>
      <p:grpSp>
        <p:nvGrpSpPr>
          <p:cNvPr id="7" name="Group 4">
            <a:extLst>
              <a:ext uri="{FF2B5EF4-FFF2-40B4-BE49-F238E27FC236}">
                <a16:creationId xmlns:a16="http://schemas.microsoft.com/office/drawing/2014/main" id="{7C1E3072-AC1C-4873-9C9D-66D065D937BB}"/>
              </a:ext>
            </a:extLst>
          </p:cNvPr>
          <p:cNvGrpSpPr/>
          <p:nvPr/>
        </p:nvGrpSpPr>
        <p:grpSpPr>
          <a:xfrm>
            <a:off x="334565" y="2641882"/>
            <a:ext cx="11522869" cy="560697"/>
            <a:chOff x="725488" y="3227821"/>
            <a:chExt cx="11522869" cy="560697"/>
          </a:xfrm>
        </p:grpSpPr>
        <p:sp>
          <p:nvSpPr>
            <p:cNvPr id="9" name="Right Arrow 13">
              <a:extLst>
                <a:ext uri="{FF2B5EF4-FFF2-40B4-BE49-F238E27FC236}">
                  <a16:creationId xmlns:a16="http://schemas.microsoft.com/office/drawing/2014/main" id="{08C4E41B-F100-4D02-AD8C-124B2B100646}"/>
                </a:ext>
              </a:extLst>
            </p:cNvPr>
            <p:cNvSpPr/>
            <p:nvPr/>
          </p:nvSpPr>
          <p:spPr bwMode="auto">
            <a:xfrm>
              <a:off x="9246394" y="3268828"/>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bg1"/>
                  </a:solidFill>
                  <a:latin typeface="Century Gothic" panose="020B0502020202020204" pitchFamily="34" charset="0"/>
                </a:rPr>
                <a:t>     Release 18</a:t>
              </a:r>
            </a:p>
          </p:txBody>
        </p:sp>
        <p:sp>
          <p:nvSpPr>
            <p:cNvPr id="10" name="Right Arrow 13">
              <a:extLst>
                <a:ext uri="{FF2B5EF4-FFF2-40B4-BE49-F238E27FC236}">
                  <a16:creationId xmlns:a16="http://schemas.microsoft.com/office/drawing/2014/main" id="{B2ED4DD9-3D74-4085-A05E-D3A6D620995E}"/>
                </a:ext>
              </a:extLst>
            </p:cNvPr>
            <p:cNvSpPr/>
            <p:nvPr/>
          </p:nvSpPr>
          <p:spPr bwMode="auto">
            <a:xfrm>
              <a:off x="6400800" y="3272580"/>
              <a:ext cx="3001963"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a:lstStyle/>
            <a:p>
              <a:pPr>
                <a:defRPr/>
              </a:pPr>
              <a:r>
                <a:rPr lang="en-GB" sz="2400" dirty="0">
                  <a:solidFill>
                    <a:schemeClr val="bg1"/>
                  </a:solidFill>
                  <a:latin typeface="Century Gothic" panose="020B0502020202020204" pitchFamily="34" charset="0"/>
                </a:rPr>
                <a:t>     Release 17</a:t>
              </a:r>
            </a:p>
          </p:txBody>
        </p:sp>
        <p:sp>
          <p:nvSpPr>
            <p:cNvPr id="12" name="Rectangle 9">
              <a:extLst>
                <a:ext uri="{FF2B5EF4-FFF2-40B4-BE49-F238E27FC236}">
                  <a16:creationId xmlns:a16="http://schemas.microsoft.com/office/drawing/2014/main" id="{7A371ADD-C9BD-4D67-B02E-6149A108C5AF}"/>
                </a:ext>
              </a:extLst>
            </p:cNvPr>
            <p:cNvSpPr>
              <a:spLocks noChangeArrowheads="1"/>
            </p:cNvSpPr>
            <p:nvPr/>
          </p:nvSpPr>
          <p:spPr bwMode="auto">
            <a:xfrm>
              <a:off x="1855788" y="3269354"/>
              <a:ext cx="765175" cy="25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lnSpc>
                  <a:spcPct val="90000"/>
                </a:lnSpc>
                <a:spcBef>
                  <a:spcPts val="1000"/>
                </a:spcBef>
                <a:buBlip>
                  <a:blip r:embed="rId2"/>
                </a:buBlip>
                <a:tabLst>
                  <a:tab pos="457200" algn="l"/>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457200"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457200"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457200" algn="l"/>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457200" algn="l"/>
                </a:tabLst>
                <a:defRPr>
                  <a:solidFill>
                    <a:schemeClr val="tx1"/>
                  </a:solidFill>
                  <a:latin typeface="Calibri" panose="020F0502020204030204" pitchFamily="34" charset="0"/>
                </a:defRPr>
              </a:lvl9pPr>
            </a:lstStyle>
            <a:p>
              <a:pPr>
                <a:lnSpc>
                  <a:spcPct val="100000"/>
                </a:lnSpc>
                <a:spcBef>
                  <a:spcPct val="0"/>
                </a:spcBef>
                <a:buFontTx/>
                <a:buNone/>
              </a:pPr>
              <a:r>
                <a:rPr lang="en-US" altLang="en-US" sz="1100">
                  <a:solidFill>
                    <a:schemeClr val="bg1"/>
                  </a:solidFill>
                  <a:latin typeface="Century Gothic" panose="020B0502020202020204" pitchFamily="34" charset="0"/>
                  <a:ea typeface="DejaVu Sans"/>
                  <a:cs typeface="DejaVu Sans"/>
                </a:rPr>
                <a:t>5G Study</a:t>
              </a:r>
            </a:p>
          </p:txBody>
        </p:sp>
        <p:sp>
          <p:nvSpPr>
            <p:cNvPr id="13" name="Right Arrow 12">
              <a:extLst>
                <a:ext uri="{FF2B5EF4-FFF2-40B4-BE49-F238E27FC236}">
                  <a16:creationId xmlns:a16="http://schemas.microsoft.com/office/drawing/2014/main" id="{C8E1DF64-7436-42C3-A1F8-75D7EF0B9649}"/>
                </a:ext>
              </a:extLst>
            </p:cNvPr>
            <p:cNvSpPr/>
            <p:nvPr/>
          </p:nvSpPr>
          <p:spPr bwMode="auto">
            <a:xfrm>
              <a:off x="3516313" y="3272580"/>
              <a:ext cx="3098800"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a:defRPr/>
              </a:pPr>
              <a:r>
                <a:rPr lang="en-GB" sz="2400" dirty="0">
                  <a:solidFill>
                    <a:schemeClr val="bg1"/>
                  </a:solidFill>
                  <a:latin typeface="Century Gothic" panose="020B0502020202020204" pitchFamily="34" charset="0"/>
                </a:rPr>
                <a:t>      Release 16</a:t>
              </a:r>
            </a:p>
          </p:txBody>
        </p:sp>
        <p:sp>
          <p:nvSpPr>
            <p:cNvPr id="14" name="Right Arrow 1">
              <a:extLst>
                <a:ext uri="{FF2B5EF4-FFF2-40B4-BE49-F238E27FC236}">
                  <a16:creationId xmlns:a16="http://schemas.microsoft.com/office/drawing/2014/main" id="{D4889F62-6BAF-4A72-883C-5A29B7291FFD}"/>
                </a:ext>
              </a:extLst>
            </p:cNvPr>
            <p:cNvSpPr/>
            <p:nvPr/>
          </p:nvSpPr>
          <p:spPr bwMode="auto">
            <a:xfrm>
              <a:off x="725488" y="3272580"/>
              <a:ext cx="3084512" cy="463550"/>
            </a:xfrm>
            <a:prstGeom prst="rightArrow">
              <a:avLst>
                <a:gd name="adj1" fmla="val 100000"/>
                <a:gd name="adj2" fmla="val 32020"/>
              </a:avLst>
            </a:prstGeom>
            <a:solidFill>
              <a:srgbClr val="027023"/>
            </a:solidFill>
            <a:ln>
              <a:solidFill>
                <a:srgbClr val="C6D254"/>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a:lstStyle/>
            <a:p>
              <a:pPr>
                <a:defRPr/>
              </a:pPr>
              <a:r>
                <a:rPr lang="en-GB" sz="2400" dirty="0">
                  <a:solidFill>
                    <a:schemeClr val="bg1"/>
                  </a:solidFill>
                  <a:latin typeface="Century Gothic" panose="020B0502020202020204" pitchFamily="34" charset="0"/>
                </a:rPr>
                <a:t>   Release 15</a:t>
              </a:r>
            </a:p>
          </p:txBody>
        </p:sp>
        <p:sp>
          <p:nvSpPr>
            <p:cNvPr id="15" name="Rectangle 8">
              <a:extLst>
                <a:ext uri="{FF2B5EF4-FFF2-40B4-BE49-F238E27FC236}">
                  <a16:creationId xmlns:a16="http://schemas.microsoft.com/office/drawing/2014/main" id="{1FEB3C9C-1D23-4EF5-9DFF-F5F8F995D24F}"/>
                </a:ext>
              </a:extLst>
            </p:cNvPr>
            <p:cNvSpPr>
              <a:spLocks noChangeArrowheads="1"/>
            </p:cNvSpPr>
            <p:nvPr/>
          </p:nvSpPr>
          <p:spPr bwMode="auto">
            <a:xfrm>
              <a:off x="5848350" y="3524993"/>
              <a:ext cx="920750"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2</a:t>
              </a:r>
            </a:p>
          </p:txBody>
        </p:sp>
        <p:pic>
          <p:nvPicPr>
            <p:cNvPr id="16" name="Picture 17">
              <a:extLst>
                <a:ext uri="{FF2B5EF4-FFF2-40B4-BE49-F238E27FC236}">
                  <a16:creationId xmlns:a16="http://schemas.microsoft.com/office/drawing/2014/main" id="{6DBAB486-767F-409D-9F33-2948BFF0BB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3132" y="3227821"/>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8">
              <a:extLst>
                <a:ext uri="{FF2B5EF4-FFF2-40B4-BE49-F238E27FC236}">
                  <a16:creationId xmlns:a16="http://schemas.microsoft.com/office/drawing/2014/main" id="{5E1ACFE7-FB95-43A0-865C-B02A0D19C496}"/>
                </a:ext>
              </a:extLst>
            </p:cNvPr>
            <p:cNvSpPr>
              <a:spLocks noChangeArrowheads="1"/>
            </p:cNvSpPr>
            <p:nvPr/>
          </p:nvSpPr>
          <p:spPr bwMode="auto">
            <a:xfrm>
              <a:off x="3048000" y="3531343"/>
              <a:ext cx="92075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5000" rIns="90000" bIns="45000"/>
            <a:lstStyle>
              <a:lvl1pPr>
                <a:tabLst>
                  <a:tab pos="457200" algn="l"/>
                  <a:tab pos="914400" algn="l"/>
                </a:tabLst>
                <a:defRPr sz="1300">
                  <a:solidFill>
                    <a:schemeClr val="tx1"/>
                  </a:solidFill>
                  <a:latin typeface="Arial" panose="020B0604020202020204" pitchFamily="34" charset="0"/>
                  <a:cs typeface="Arial" panose="020B0604020202020204" pitchFamily="34" charset="0"/>
                </a:defRPr>
              </a:lvl1pPr>
              <a:lvl2pPr>
                <a:tabLst>
                  <a:tab pos="457200" algn="l"/>
                  <a:tab pos="914400" algn="l"/>
                </a:tabLst>
                <a:defRPr sz="1300">
                  <a:solidFill>
                    <a:schemeClr val="tx1"/>
                  </a:solidFill>
                  <a:latin typeface="Arial" panose="020B0604020202020204" pitchFamily="34" charset="0"/>
                  <a:cs typeface="Arial" panose="020B0604020202020204" pitchFamily="34" charset="0"/>
                </a:defRPr>
              </a:lvl2pPr>
              <a:lvl3pPr>
                <a:tabLst>
                  <a:tab pos="457200" algn="l"/>
                  <a:tab pos="914400" algn="l"/>
                </a:tabLst>
                <a:defRPr sz="1300">
                  <a:solidFill>
                    <a:schemeClr val="tx1"/>
                  </a:solidFill>
                  <a:latin typeface="Arial" panose="020B0604020202020204" pitchFamily="34" charset="0"/>
                  <a:cs typeface="Arial" panose="020B0604020202020204" pitchFamily="34" charset="0"/>
                </a:defRPr>
              </a:lvl3pPr>
              <a:lvl4pPr>
                <a:tabLst>
                  <a:tab pos="457200" algn="l"/>
                  <a:tab pos="914400" algn="l"/>
                </a:tabLst>
                <a:defRPr sz="1300">
                  <a:solidFill>
                    <a:schemeClr val="tx1"/>
                  </a:solidFill>
                  <a:latin typeface="Arial" panose="020B0604020202020204" pitchFamily="34" charset="0"/>
                  <a:cs typeface="Arial" panose="020B0604020202020204" pitchFamily="34" charset="0"/>
                </a:defRPr>
              </a:lvl4pPr>
              <a:lvl5pPr>
                <a:tabLst>
                  <a:tab pos="457200" algn="l"/>
                  <a:tab pos="914400" algn="l"/>
                </a:tabLst>
                <a:defRPr sz="1300">
                  <a:solidFill>
                    <a:schemeClr val="tx1"/>
                  </a:solidFill>
                  <a:latin typeface="Arial" panose="020B0604020202020204" pitchFamily="34" charset="0"/>
                  <a:cs typeface="Arial" panose="020B0604020202020204" pitchFamily="34" charset="0"/>
                </a:defRPr>
              </a:lvl5pPr>
              <a:lvl6pPr marL="28940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6pPr>
              <a:lvl7pPr marL="33512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7pPr>
              <a:lvl8pPr marL="38084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8pPr>
              <a:lvl9pPr marL="4265613" indent="-608013" eaLnBrk="0" fontAlgn="base" hangingPunct="0">
                <a:spcBef>
                  <a:spcPct val="0"/>
                </a:spcBef>
                <a:spcAft>
                  <a:spcPct val="0"/>
                </a:spcAft>
                <a:tabLst>
                  <a:tab pos="457200" algn="l"/>
                  <a:tab pos="914400" algn="l"/>
                </a:tabLst>
                <a:defRPr sz="1300">
                  <a:solidFill>
                    <a:schemeClr val="tx1"/>
                  </a:solidFill>
                  <a:latin typeface="Arial" panose="020B0604020202020204" pitchFamily="34" charset="0"/>
                  <a:cs typeface="Arial" panose="020B0604020202020204" pitchFamily="34" charset="0"/>
                </a:defRPr>
              </a:lvl9pPr>
            </a:lstStyle>
            <a:p>
              <a:pPr>
                <a:defRPr/>
              </a:pPr>
              <a:r>
                <a:rPr lang="en-US" altLang="en-US" sz="1100" dirty="0">
                  <a:solidFill>
                    <a:schemeClr val="bg1"/>
                  </a:solidFill>
                  <a:latin typeface="Century Gothic" panose="020B0502020202020204" pitchFamily="34" charset="0"/>
                  <a:ea typeface="DejaVu Sans"/>
                  <a:cs typeface="DejaVu Sans"/>
                </a:rPr>
                <a:t>Phase 1</a:t>
              </a:r>
            </a:p>
          </p:txBody>
        </p:sp>
        <p:pic>
          <p:nvPicPr>
            <p:cNvPr id="18" name="Picture 19">
              <a:extLst>
                <a:ext uri="{FF2B5EF4-FFF2-40B4-BE49-F238E27FC236}">
                  <a16:creationId xmlns:a16="http://schemas.microsoft.com/office/drawing/2014/main" id="{76A43DC5-E610-4FC7-8475-071EEE8A99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2781" y="3235508"/>
              <a:ext cx="463550" cy="463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 name="Picture 1">
            <a:extLst>
              <a:ext uri="{FF2B5EF4-FFF2-40B4-BE49-F238E27FC236}">
                <a16:creationId xmlns:a16="http://schemas.microsoft.com/office/drawing/2014/main" id="{A908536E-5965-4E98-8E3D-B66D7FED94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8611" y="1252563"/>
            <a:ext cx="1858010" cy="1157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2852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23E3AAB-6D61-44EA-BDA2-C1248FCDFBFA}"/>
              </a:ext>
            </a:extLst>
          </p:cNvPr>
          <p:cNvSpPr>
            <a:spLocks noGrp="1"/>
          </p:cNvSpPr>
          <p:nvPr>
            <p:ph type="title"/>
          </p:nvPr>
        </p:nvSpPr>
        <p:spPr/>
        <p:txBody>
          <a:bodyPr/>
          <a:lstStyle/>
          <a:p>
            <a:r>
              <a:rPr lang="en-US" dirty="0">
                <a:solidFill>
                  <a:schemeClr val="tx1"/>
                </a:solidFill>
                <a:latin typeface="+mn-lt"/>
              </a:rPr>
              <a:t>Introduction</a:t>
            </a:r>
            <a:endParaRPr lang="en-GB" dirty="0">
              <a:solidFill>
                <a:schemeClr val="tx1"/>
              </a:solidFill>
              <a:latin typeface="+mn-lt"/>
            </a:endParaRPr>
          </a:p>
        </p:txBody>
      </p:sp>
      <p:sp>
        <p:nvSpPr>
          <p:cNvPr id="4" name="Slide Number Placeholder 3"/>
          <p:cNvSpPr>
            <a:spLocks noGrp="1"/>
          </p:cNvSpPr>
          <p:nvPr>
            <p:ph type="sldNum" sz="quarter" idx="12"/>
          </p:nvPr>
        </p:nvSpPr>
        <p:spPr/>
        <p:txBody>
          <a:bodyPr/>
          <a:lstStyle/>
          <a:p>
            <a:fld id="{9BB11676-3B3C-4531-A2CC-A11E03B470A8}" type="slidenum">
              <a:rPr lang="en-GB" smtClean="0"/>
              <a:t>3</a:t>
            </a:fld>
            <a:endParaRPr lang="en-GB" dirty="0"/>
          </a:p>
        </p:txBody>
      </p:sp>
      <p:sp>
        <p:nvSpPr>
          <p:cNvPr id="6" name="Rectangle 2">
            <a:extLst>
              <a:ext uri="{FF2B5EF4-FFF2-40B4-BE49-F238E27FC236}">
                <a16:creationId xmlns:a16="http://schemas.microsoft.com/office/drawing/2014/main" id="{61C0B052-BB85-431A-9581-360CC9DBACF2}"/>
              </a:ext>
            </a:extLst>
          </p:cNvPr>
          <p:cNvSpPr>
            <a:spLocks noChangeArrowheads="1"/>
          </p:cNvSpPr>
          <p:nvPr/>
        </p:nvSpPr>
        <p:spPr bwMode="auto">
          <a:xfrm>
            <a:off x="725488" y="2166938"/>
            <a:ext cx="10001647" cy="4165600"/>
          </a:xfrm>
          <a:prstGeom prst="rect">
            <a:avLst/>
          </a:prstGeom>
          <a:noFill/>
          <a:ln w="9360" cap="flat">
            <a:noFill/>
            <a:round/>
            <a:headEnd/>
            <a:tailEnd/>
          </a:ln>
          <a:effectLst/>
        </p:spPr>
        <p:txBody>
          <a:bodyPr lIns="90000" tIns="45000" rIns="90000" bIns="45000"/>
          <a:lstStyle/>
          <a:p>
            <a:pPr marL="341313" indent="-338138">
              <a:lnSpc>
                <a:spcPct val="80000"/>
              </a:lnSpc>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Lst>
              <a:defRPr/>
            </a:pPr>
            <a:endParaRPr lang="en-US" sz="1400" dirty="0">
              <a:latin typeface="Century Gothic" panose="020B0502020202020204" pitchFamily="34" charset="0"/>
              <a:cs typeface="DejaVu Sans" charset="0"/>
            </a:endParaRPr>
          </a:p>
        </p:txBody>
      </p:sp>
      <p:pic>
        <p:nvPicPr>
          <p:cNvPr id="19" name="Picture 1">
            <a:extLst>
              <a:ext uri="{FF2B5EF4-FFF2-40B4-BE49-F238E27FC236}">
                <a16:creationId xmlns:a16="http://schemas.microsoft.com/office/drawing/2014/main" id="{A908536E-5965-4E98-8E3D-B66D7FED94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8812" y="223684"/>
            <a:ext cx="919476" cy="57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a:extLst>
              <a:ext uri="{FF2B5EF4-FFF2-40B4-BE49-F238E27FC236}">
                <a16:creationId xmlns:a16="http://schemas.microsoft.com/office/drawing/2014/main" id="{28B20E39-9268-4ECA-A65C-C3B0B146752A}"/>
              </a:ext>
            </a:extLst>
          </p:cNvPr>
          <p:cNvSpPr>
            <a:spLocks noGrp="1"/>
          </p:cNvSpPr>
          <p:nvPr>
            <p:ph idx="1"/>
          </p:nvPr>
        </p:nvSpPr>
        <p:spPr/>
        <p:txBody>
          <a:bodyPr/>
          <a:lstStyle/>
          <a:p>
            <a:r>
              <a:rPr lang="fr-FR" dirty="0"/>
              <a:t>Dolby </a:t>
            </a:r>
            <a:r>
              <a:rPr lang="fr-FR" dirty="0" err="1"/>
              <a:t>presented</a:t>
            </a:r>
            <a:r>
              <a:rPr lang="fr-FR" dirty="0"/>
              <a:t> </a:t>
            </a:r>
            <a:r>
              <a:rPr lang="fr-FR" dirty="0" err="1"/>
              <a:t>its</a:t>
            </a:r>
            <a:r>
              <a:rPr lang="fr-FR" dirty="0"/>
              <a:t> </a:t>
            </a:r>
            <a:r>
              <a:rPr lang="fr-FR" dirty="0" err="1"/>
              <a:t>views</a:t>
            </a:r>
            <a:r>
              <a:rPr lang="fr-FR" dirty="0"/>
              <a:t> </a:t>
            </a:r>
            <a:r>
              <a:rPr lang="en-US" sz="1800" dirty="0">
                <a:solidFill>
                  <a:schemeClr val="tx1"/>
                </a:solidFill>
              </a:rPr>
              <a:t>on 5G Multimedia Codecs, Systems and Services Enhancements for Release 18 and Beyond at the first 3GPP SA4 Rel-18 Workshop held 17</a:t>
            </a:r>
            <a:r>
              <a:rPr lang="en-US" sz="1800" baseline="30000" dirty="0">
                <a:solidFill>
                  <a:schemeClr val="tx1"/>
                </a:solidFill>
              </a:rPr>
              <a:t>th</a:t>
            </a:r>
            <a:r>
              <a:rPr lang="en-US" sz="1800" dirty="0">
                <a:solidFill>
                  <a:schemeClr val="tx1"/>
                </a:solidFill>
              </a:rPr>
              <a:t> August 2021 (S4WS-210004):</a:t>
            </a:r>
          </a:p>
          <a:p>
            <a:r>
              <a:rPr lang="fr-FR" i="1" dirty="0"/>
              <a:t>« </a:t>
            </a:r>
            <a:r>
              <a:rPr lang="fr-FR" i="1" dirty="0" err="1"/>
              <a:t>Video</a:t>
            </a:r>
            <a:r>
              <a:rPr lang="fr-FR" i="1" dirty="0"/>
              <a:t>: </a:t>
            </a:r>
            <a:r>
              <a:rPr lang="en-US" i="1" dirty="0"/>
              <a:t>following FS_5GVideo study, 3GPP needs to conduct some work on next generation video coding and tools that would be appropriate for 5G in all relevant scenarios of media delivery and communication. Live and immersive 5G experiences can be expected to benefit from UHD/4K/8K, HDR, and frame rates of 50/60 fps and greater.</a:t>
            </a:r>
            <a:r>
              <a:rPr lang="fr-FR" i="1" dirty="0"/>
              <a:t>  »</a:t>
            </a:r>
            <a:endParaRPr lang="en-US" i="1" dirty="0"/>
          </a:p>
          <a:p>
            <a:r>
              <a:rPr lang="en-US" dirty="0"/>
              <a:t>This joint presentation gives a focus on expected Rel-18 video aspects following FS_5GVideo study.</a:t>
            </a:r>
            <a:endParaRPr lang="fr-FR" dirty="0"/>
          </a:p>
          <a:p>
            <a:endParaRPr lang="fr-FR" dirty="0"/>
          </a:p>
          <a:p>
            <a:endParaRPr lang="fr-FR" dirty="0"/>
          </a:p>
        </p:txBody>
      </p:sp>
    </p:spTree>
    <p:extLst>
      <p:ext uri="{BB962C8B-B14F-4D97-AF65-F5344CB8AC3E}">
        <p14:creationId xmlns:p14="http://schemas.microsoft.com/office/powerpoint/2010/main" val="40793853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723E3AAB-6D61-44EA-BDA2-C1248FCDFBFA}"/>
              </a:ext>
            </a:extLst>
          </p:cNvPr>
          <p:cNvSpPr>
            <a:spLocks noGrp="1"/>
          </p:cNvSpPr>
          <p:nvPr>
            <p:ph type="title"/>
          </p:nvPr>
        </p:nvSpPr>
        <p:spPr/>
        <p:txBody>
          <a:bodyPr/>
          <a:lstStyle/>
          <a:p>
            <a:r>
              <a:rPr lang="en-US" dirty="0">
                <a:solidFill>
                  <a:schemeClr val="tx1"/>
                </a:solidFill>
                <a:latin typeface="+mn-lt"/>
              </a:rPr>
              <a:t>Rel-18 stage 3 work on Video Codec for 5G (5GVideo)</a:t>
            </a:r>
            <a:endParaRPr lang="en-GB" dirty="0">
              <a:solidFill>
                <a:schemeClr val="tx1"/>
              </a:solidFill>
              <a:latin typeface="+mn-lt"/>
            </a:endParaRPr>
          </a:p>
        </p:txBody>
      </p:sp>
      <p:sp>
        <p:nvSpPr>
          <p:cNvPr id="4" name="Slide Number Placeholder 3"/>
          <p:cNvSpPr>
            <a:spLocks noGrp="1"/>
          </p:cNvSpPr>
          <p:nvPr>
            <p:ph type="sldNum" sz="quarter" idx="12"/>
          </p:nvPr>
        </p:nvSpPr>
        <p:spPr/>
        <p:txBody>
          <a:bodyPr/>
          <a:lstStyle/>
          <a:p>
            <a:fld id="{9BB11676-3B3C-4531-A2CC-A11E03B470A8}" type="slidenum">
              <a:rPr lang="en-GB" smtClean="0"/>
              <a:t>4</a:t>
            </a:fld>
            <a:endParaRPr lang="en-GB" dirty="0"/>
          </a:p>
        </p:txBody>
      </p:sp>
      <p:pic>
        <p:nvPicPr>
          <p:cNvPr id="19" name="Picture 1">
            <a:extLst>
              <a:ext uri="{FF2B5EF4-FFF2-40B4-BE49-F238E27FC236}">
                <a16:creationId xmlns:a16="http://schemas.microsoft.com/office/drawing/2014/main" id="{A908536E-5965-4E98-8E3D-B66D7FED94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8812" y="223684"/>
            <a:ext cx="919476" cy="572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Espace réservé du contenu 2">
            <a:extLst>
              <a:ext uri="{FF2B5EF4-FFF2-40B4-BE49-F238E27FC236}">
                <a16:creationId xmlns:a16="http://schemas.microsoft.com/office/drawing/2014/main" id="{28B20E39-9268-4ECA-A65C-C3B0B146752A}"/>
              </a:ext>
            </a:extLst>
          </p:cNvPr>
          <p:cNvSpPr>
            <a:spLocks noGrp="1"/>
          </p:cNvSpPr>
          <p:nvPr>
            <p:ph idx="1"/>
          </p:nvPr>
        </p:nvSpPr>
        <p:spPr/>
        <p:txBody>
          <a:bodyPr/>
          <a:lstStyle/>
          <a:p>
            <a:pPr indent="-191770"/>
            <a:r>
              <a:rPr lang="en-US" sz="1400" dirty="0"/>
              <a:t>Background/Justification</a:t>
            </a:r>
          </a:p>
          <a:p>
            <a:pPr marL="356235" lvl="1" indent="-164465"/>
            <a:r>
              <a:rPr lang="en-US" sz="1100" dirty="0"/>
              <a:t>Justification is based on the recommendations from the ongoing FS_5GVideo Study Item;</a:t>
            </a:r>
          </a:p>
          <a:p>
            <a:pPr marL="356235" lvl="1" indent="-164465"/>
            <a:r>
              <a:rPr lang="en-US" sz="1100" dirty="0"/>
              <a:t>From TR 26.955, we expect to observe clear and significant technical benefits for new video codecs compared to currently specified codecs;</a:t>
            </a:r>
            <a:endParaRPr lang="en-US" sz="1100" dirty="0">
              <a:ea typeface="Microsoft Sans Serif"/>
              <a:cs typeface="Microsoft Sans Serif"/>
            </a:endParaRPr>
          </a:p>
          <a:p>
            <a:pPr marL="356235" lvl="1" indent="-164465"/>
            <a:r>
              <a:rPr lang="en-US" sz="1100" dirty="0"/>
              <a:t>In particular, for services with more diverse needs of signal types (gaming, 4K, 8K, screen content) benefits in the range of 30-50% compression efficiency at the same quality can be observed for certain codecs;</a:t>
            </a:r>
            <a:endParaRPr lang="en-US" sz="1100" dirty="0">
              <a:ea typeface="Microsoft Sans Serif"/>
              <a:cs typeface="Microsoft Sans Serif"/>
            </a:endParaRPr>
          </a:p>
          <a:p>
            <a:pPr marL="356235" lvl="1" indent="-164465"/>
            <a:r>
              <a:rPr lang="en-US" sz="1100" dirty="0"/>
              <a:t>3GPP beneficially adds interoperability and full characterization for relevant 3GPP scenarios;</a:t>
            </a:r>
            <a:endParaRPr lang="en-US" sz="1100" dirty="0">
              <a:ea typeface="Microsoft Sans Serif"/>
              <a:cs typeface="Microsoft Sans Serif"/>
            </a:endParaRPr>
          </a:p>
          <a:p>
            <a:pPr indent="-191770"/>
            <a:r>
              <a:rPr lang="en-US" sz="1400" dirty="0">
                <a:sym typeface="Wingdings" pitchFamily="2" charset="2"/>
              </a:rPr>
              <a:t>Draft objectives</a:t>
            </a:r>
            <a:endParaRPr lang="en-US" sz="1400" dirty="0">
              <a:ea typeface="Microsoft Sans Serif"/>
              <a:cs typeface="Microsoft Sans Serif"/>
            </a:endParaRPr>
          </a:p>
          <a:p>
            <a:pPr marL="356235" lvl="1" indent="-164465"/>
            <a:r>
              <a:rPr lang="en-US" sz="1100" dirty="0"/>
              <a:t>Provide new decoding capabilities, interoperability and signaling extensions for DASH/CMAF and RTP-based Video delivery</a:t>
            </a:r>
            <a:endParaRPr lang="en-US" sz="1100" dirty="0">
              <a:ea typeface="Microsoft Sans Serif"/>
              <a:cs typeface="Microsoft Sans Serif"/>
            </a:endParaRPr>
          </a:p>
          <a:p>
            <a:pPr marL="356235" lvl="1" indent="-164465"/>
            <a:r>
              <a:rPr lang="en-US" sz="1100" dirty="0"/>
              <a:t>Add new codec to TV Media Profiles for 4K-TV and 8K-TV</a:t>
            </a:r>
            <a:endParaRPr lang="en-US" sz="1100" dirty="0">
              <a:ea typeface="Microsoft Sans Serif"/>
              <a:cs typeface="Microsoft Sans Serif"/>
            </a:endParaRPr>
          </a:p>
          <a:p>
            <a:pPr marL="356235" lvl="1" indent="-164465"/>
            <a:r>
              <a:rPr lang="en-US" sz="1100" dirty="0"/>
              <a:t>Provide recommendations and requirements for support of new video codec in different 3GPP-defined services including 5G Media Streaming and MTSI/5G-RTC</a:t>
            </a:r>
            <a:endParaRPr lang="en-US" sz="1100" dirty="0">
              <a:ea typeface="Microsoft Sans Serif"/>
              <a:cs typeface="Microsoft Sans Serif"/>
            </a:endParaRPr>
          </a:p>
          <a:p>
            <a:pPr marL="356235" lvl="1" indent="-164465"/>
            <a:r>
              <a:rPr lang="en-US" sz="1100" dirty="0"/>
              <a:t>Provide complete characterization results for new video codec based on TR 26.955 for all relevant scenarios</a:t>
            </a:r>
            <a:endParaRPr lang="en-US" sz="1100" dirty="0">
              <a:ea typeface="Microsoft Sans Serif"/>
              <a:cs typeface="Microsoft Sans Serif"/>
            </a:endParaRPr>
          </a:p>
          <a:p>
            <a:pPr marL="356235" lvl="1" indent="-164465"/>
            <a:r>
              <a:rPr lang="en-US" sz="1100" dirty="0"/>
              <a:t>Update TR 26.925 with typical traffic characteristics adding new information based on new video codec performance</a:t>
            </a:r>
            <a:endParaRPr lang="en-US" sz="1100" dirty="0">
              <a:ea typeface="Microsoft Sans Serif"/>
              <a:cs typeface="Microsoft Sans Serif"/>
            </a:endParaRPr>
          </a:p>
          <a:p>
            <a:pPr marL="356235" lvl="1" indent="-164465"/>
            <a:r>
              <a:rPr lang="en-US" sz="1100" dirty="0"/>
              <a:t>Work with relevant organizations to introduce common media profiles and reference material for new video codec-based media distributions.</a:t>
            </a:r>
          </a:p>
          <a:p>
            <a:pPr marL="136779" indent="-164465"/>
            <a:r>
              <a:rPr lang="en-US" sz="1400" dirty="0">
                <a:ea typeface="Microsoft Sans Serif"/>
                <a:cs typeface="Microsoft Sans Serif"/>
              </a:rPr>
              <a:t>Timeline</a:t>
            </a:r>
          </a:p>
          <a:p>
            <a:pPr marL="356235" lvl="1" indent="-164465"/>
            <a:r>
              <a:rPr lang="en-US" sz="1100" dirty="0">
                <a:ea typeface="Microsoft Sans Serif"/>
                <a:cs typeface="Microsoft Sans Serif"/>
              </a:rPr>
              <a:t>Complete the </a:t>
            </a:r>
            <a:r>
              <a:rPr lang="en-US" sz="1100" dirty="0"/>
              <a:t>FS_5GVideo </a:t>
            </a:r>
            <a:r>
              <a:rPr lang="en-US" sz="1100" dirty="0">
                <a:ea typeface="Microsoft Sans Serif"/>
                <a:cs typeface="Microsoft Sans Serif"/>
              </a:rPr>
              <a:t>Study in March 2022</a:t>
            </a:r>
          </a:p>
          <a:p>
            <a:pPr marL="356235" lvl="1" indent="-164465"/>
            <a:r>
              <a:rPr lang="en-US" sz="1100" dirty="0">
                <a:ea typeface="Microsoft Sans Serif"/>
                <a:cs typeface="Microsoft Sans Serif"/>
              </a:rPr>
              <a:t>Prepare and agree a 5GVideo work item for SA in March 22</a:t>
            </a:r>
          </a:p>
        </p:txBody>
      </p:sp>
    </p:spTree>
    <p:extLst>
      <p:ext uri="{BB962C8B-B14F-4D97-AF65-F5344CB8AC3E}">
        <p14:creationId xmlns:p14="http://schemas.microsoft.com/office/powerpoint/2010/main" val="13268904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430194"/>
      </p:ext>
    </p:extLst>
  </p:cSld>
  <p:clrMapOvr>
    <a:masterClrMapping/>
  </p:clrMapOvr>
</p:sld>
</file>

<file path=ppt/theme/theme1.xml><?xml version="1.0" encoding="utf-8"?>
<a:theme xmlns:a="http://schemas.openxmlformats.org/drawingml/2006/main" name="Body Content">
  <a:themeElements>
    <a:clrScheme name="Dolby_Colors">
      <a:dk1>
        <a:sysClr val="windowText" lastClr="000000"/>
      </a:dk1>
      <a:lt1>
        <a:sysClr val="window" lastClr="FFFFFF"/>
      </a:lt1>
      <a:dk2>
        <a:srgbClr val="939598"/>
      </a:dk2>
      <a:lt2>
        <a:srgbClr val="FFFFFF"/>
      </a:lt2>
      <a:accent1>
        <a:srgbClr val="00AEEF"/>
      </a:accent1>
      <a:accent2>
        <a:srgbClr val="CCEFFC"/>
      </a:accent2>
      <a:accent3>
        <a:srgbClr val="0083B3"/>
      </a:accent3>
      <a:accent4>
        <a:srgbClr val="66CEF5"/>
      </a:accent4>
      <a:accent5>
        <a:srgbClr val="E3E5E8"/>
      </a:accent5>
      <a:accent6>
        <a:srgbClr val="333333"/>
      </a:accent6>
      <a:hlink>
        <a:srgbClr val="00AEEF"/>
      </a:hlink>
      <a:folHlink>
        <a:srgbClr val="CCEFFC"/>
      </a:folHlink>
    </a:clrScheme>
    <a:fontScheme name="DD_Fonts">
      <a:majorFont>
        <a:latin typeface="Dolby Gustan Light"/>
        <a:ea typeface=""/>
        <a:cs typeface=""/>
      </a:majorFont>
      <a:minorFont>
        <a:latin typeface="Dolby Gustan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600" dirty="0"/>
        </a:defPPr>
      </a:lstStyle>
    </a:txDef>
  </a:objectDefaults>
  <a:extraClrSchemeLst/>
  <a:custClrLst>
    <a:custClr name="Dolby Blue: 80% Tint">
      <a:srgbClr val="CCFFFF"/>
    </a:custClr>
    <a:custClr name="Dolby Blue: 60% Tint">
      <a:srgbClr val="99FFFF"/>
    </a:custClr>
    <a:custClr name="Dolby Blue: 40% Tint">
      <a:srgbClr val="66FFFF"/>
    </a:custClr>
    <a:custClr name="Dolby Blue: 20% Tint">
      <a:srgbClr val="33E1FF"/>
    </a:custClr>
    <a:custClr name="Dolby Blue">
      <a:srgbClr val="00AEEF"/>
    </a:custClr>
    <a:custClr name="Dolby Blue: 10% Shade">
      <a:srgbClr val="0095D6"/>
    </a:custClr>
    <a:custClr name="Dolby Blue: 20% Shade">
      <a:srgbClr val="007BBC"/>
    </a:custClr>
    <a:custClr name="Dolby Blue: 40% Shade">
      <a:srgbClr val="004889"/>
    </a:custClr>
    <a:custClr name="Dolby Blue: 60% Shade">
      <a:srgbClr val="001556"/>
    </a:custClr>
    <a:custClr name="Dolby Blue: 80% Shade">
      <a:srgbClr val="000023"/>
    </a:custClr>
    <a:custClr name="Dolby Green: 80% Tint">
      <a:srgbClr val="CCFFFF"/>
    </a:custClr>
    <a:custClr name="Dolby Green: 60% Tint">
      <a:srgbClr val="99FFEA"/>
    </a:custClr>
    <a:custClr name="Dolby Green: 40% Tint">
      <a:srgbClr val="66FFB7"/>
    </a:custClr>
    <a:custClr name="Dolby Green: 20% Tint">
      <a:srgbClr val="33D984"/>
    </a:custClr>
    <a:custClr name="Dolby Green">
      <a:srgbClr val="00A651"/>
    </a:custClr>
    <a:custClr name="Dolby Green: 10% Shade">
      <a:srgbClr val="008D38"/>
    </a:custClr>
    <a:custClr name="Dolby Green: 20% Shade">
      <a:srgbClr val="00731E"/>
    </a:custClr>
    <a:custClr name="Dolby Green: 40% Shade">
      <a:srgbClr val="004000"/>
    </a:custClr>
    <a:custClr name="Dolby Green: 60% Shade">
      <a:srgbClr val="000D00"/>
    </a:custClr>
    <a:custClr name="Dolby Green: 80% n/a">
      <a:srgbClr val="000000"/>
    </a:custClr>
    <a:custClr name="Dolby Violet: 80% Tint">
      <a:srgbClr val="FFF8FF"/>
    </a:custClr>
    <a:custClr name="Dolby Violet: 60% Tint">
      <a:srgbClr val="FFC5FF"/>
    </a:custClr>
    <a:custClr name="Dolby Violet: 40% Tint">
      <a:srgbClr val="E292F7"/>
    </a:custClr>
    <a:custClr name="Dolby Violet: 20% Tint">
      <a:srgbClr val="AF5FC4"/>
    </a:custClr>
    <a:custClr name="Dolby Violet">
      <a:srgbClr val="7C2C91"/>
    </a:custClr>
    <a:custClr name="Dolby Violet: 10% Shade">
      <a:srgbClr val="631378"/>
    </a:custClr>
    <a:custClr name="Dolby Violet: 20% Shade">
      <a:srgbClr val="49005E"/>
    </a:custClr>
    <a:custClr name="Dolby Violet: 40% Shade">
      <a:srgbClr val="16002B"/>
    </a:custClr>
    <a:custClr name="Dolby Violet: 60% n/a">
      <a:srgbClr val="000000"/>
    </a:custClr>
    <a:custClr name="Dolby Violet: 80% n/a">
      <a:srgbClr val="000000"/>
    </a:custClr>
    <a:custClr name="Dolby Cerise: 80% Tint">
      <a:srgbClr val="FFCCFF"/>
    </a:custClr>
    <a:custClr name="Dolby Cerise: 60% Tint">
      <a:srgbClr val="FF99FF"/>
    </a:custClr>
    <a:custClr name="Dolby Cerise: 40% Tint">
      <a:srgbClr val="FF66F2"/>
    </a:custClr>
    <a:custClr name="Dolby Cerise: 20% Tint">
      <a:srgbClr val="FF33BF"/>
    </a:custClr>
    <a:custClr name="Dolby Cerise">
      <a:srgbClr val="EC008C"/>
    </a:custClr>
    <a:custClr name="Dolby Cerise: 10% Shade">
      <a:srgbClr val="D30073"/>
    </a:custClr>
    <a:custClr name="Dolby Cerise: 20% Shade">
      <a:srgbClr val="B90059"/>
    </a:custClr>
    <a:custClr name="Dolby Cerise: 40% Shade">
      <a:srgbClr val="860026"/>
    </a:custClr>
    <a:custClr name="Dolby Cerise: 60% Shade">
      <a:srgbClr val="530000"/>
    </a:custClr>
    <a:custClr name="Dolby Cerise: 80% Shade">
      <a:srgbClr val="200000"/>
    </a:custClr>
    <a:custClr name="Dolby Gray: 40% Tint">
      <a:srgbClr val="F9FBFE"/>
    </a:custClr>
    <a:custClr name="Dolby Gray: 30% Tint">
      <a:srgbClr val="E0E2E5"/>
    </a:custClr>
    <a:custClr name="Dolby Gray: 20% Tint">
      <a:srgbClr val="C6C8CB"/>
    </a:custClr>
    <a:custClr name="Dolby Gray: 10% Tint">
      <a:srgbClr val="ADAFB2"/>
    </a:custClr>
    <a:custClr name="Dolby Gray">
      <a:srgbClr val="939598"/>
    </a:custClr>
    <a:custClr name="Dolby Gray: 10% Shade">
      <a:srgbClr val="7A7C7F"/>
    </a:custClr>
    <a:custClr name="Dolby Gray: 20% Shade">
      <a:srgbClr val="606265"/>
    </a:custClr>
    <a:custClr name="Dolby Gray: 30% Shade">
      <a:srgbClr val="47494C"/>
    </a:custClr>
    <a:custClr name="Dolby Gray: 40% Shade">
      <a:srgbClr val="2D2F32"/>
    </a:custClr>
    <a:custClr name="Dolby Gray: 50% Shade">
      <a:srgbClr val="141619"/>
    </a:custClr>
  </a:custClrLst>
  <a:extLst>
    <a:ext uri="{05A4C25C-085E-4340-85A3-A5531E510DB2}">
      <thm15:themeFamily xmlns:thm15="http://schemas.microsoft.com/office/thememl/2012/main" name="Presentation2" id="{7040FE51-4AFC-452D-B4D2-07CC7168CDA5}" vid="{3A4ED56F-CA3B-4DE9-A8D0-27A7FCC1531A}"/>
    </a:ext>
  </a:extLst>
</a:theme>
</file>

<file path=ppt/theme/theme2.xml><?xml version="1.0" encoding="utf-8"?>
<a:theme xmlns:a="http://schemas.openxmlformats.org/drawingml/2006/main" name="Breaks and End Slides">
  <a:themeElements>
    <a:clrScheme name="Dolby_Colors">
      <a:dk1>
        <a:sysClr val="windowText" lastClr="000000"/>
      </a:dk1>
      <a:lt1>
        <a:sysClr val="window" lastClr="FFFFFF"/>
      </a:lt1>
      <a:dk2>
        <a:srgbClr val="939598"/>
      </a:dk2>
      <a:lt2>
        <a:srgbClr val="FFFFFF"/>
      </a:lt2>
      <a:accent1>
        <a:srgbClr val="00AEEF"/>
      </a:accent1>
      <a:accent2>
        <a:srgbClr val="CCEFFC"/>
      </a:accent2>
      <a:accent3>
        <a:srgbClr val="0083B3"/>
      </a:accent3>
      <a:accent4>
        <a:srgbClr val="66CEF5"/>
      </a:accent4>
      <a:accent5>
        <a:srgbClr val="E3E5E8"/>
      </a:accent5>
      <a:accent6>
        <a:srgbClr val="333333"/>
      </a:accent6>
      <a:hlink>
        <a:srgbClr val="00AEEF"/>
      </a:hlink>
      <a:folHlink>
        <a:srgbClr val="CCEFFC"/>
      </a:folHlink>
    </a:clrScheme>
    <a:fontScheme name="DD_Fonts">
      <a:majorFont>
        <a:latin typeface="Dolby Gustan Light"/>
        <a:ea typeface=""/>
        <a:cs typeface=""/>
      </a:majorFont>
      <a:minorFont>
        <a:latin typeface="Dolby Gustan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olby Blue: 80% Tint">
      <a:srgbClr val="CCFFFF"/>
    </a:custClr>
    <a:custClr name="Dolby Blue: 60% Tint">
      <a:srgbClr val="99FFFF"/>
    </a:custClr>
    <a:custClr name="Dolby Blue: 40% Tint">
      <a:srgbClr val="66FFFF"/>
    </a:custClr>
    <a:custClr name="Dolby Blue: 20% Tint">
      <a:srgbClr val="33E1FF"/>
    </a:custClr>
    <a:custClr name="Dolby Blue">
      <a:srgbClr val="00AEEF"/>
    </a:custClr>
    <a:custClr name="Dolby Blue: 10% Shade">
      <a:srgbClr val="0095D6"/>
    </a:custClr>
    <a:custClr name="Dolby Blue: 20% Shade">
      <a:srgbClr val="007BBC"/>
    </a:custClr>
    <a:custClr name="Dolby Blue: 40% Shade">
      <a:srgbClr val="004889"/>
    </a:custClr>
    <a:custClr name="Dolby Blue: 60% Shade">
      <a:srgbClr val="001556"/>
    </a:custClr>
    <a:custClr name="Dolby Blue: 80% Shade">
      <a:srgbClr val="000023"/>
    </a:custClr>
    <a:custClr name="Dolby Green: 80% Tint">
      <a:srgbClr val="CCFFFF"/>
    </a:custClr>
    <a:custClr name="Dolby Green: 60% Tint">
      <a:srgbClr val="99FFEA"/>
    </a:custClr>
    <a:custClr name="Dolby Green: 40% Tint">
      <a:srgbClr val="66FFB7"/>
    </a:custClr>
    <a:custClr name="Dolby Green: 20% Tint">
      <a:srgbClr val="33D984"/>
    </a:custClr>
    <a:custClr name="Dolby Green">
      <a:srgbClr val="00A651"/>
    </a:custClr>
    <a:custClr name="Dolby Green: 10% Shade">
      <a:srgbClr val="008D38"/>
    </a:custClr>
    <a:custClr name="Dolby Green: 20% Shade">
      <a:srgbClr val="00731E"/>
    </a:custClr>
    <a:custClr name="Dolby Green: 40% Shade">
      <a:srgbClr val="004000"/>
    </a:custClr>
    <a:custClr name="Dolby Green: 60% Shade">
      <a:srgbClr val="000D00"/>
    </a:custClr>
    <a:custClr name="Dolby Green: 80% n/a">
      <a:srgbClr val="000000"/>
    </a:custClr>
    <a:custClr name="Dolby Violet: 80% Tint">
      <a:srgbClr val="FFF8FF"/>
    </a:custClr>
    <a:custClr name="Dolby Violet: 60% Tint">
      <a:srgbClr val="FFC5FF"/>
    </a:custClr>
    <a:custClr name="Dolby Violet: 40% Tint">
      <a:srgbClr val="E292F7"/>
    </a:custClr>
    <a:custClr name="Dolby Violet: 20% Tint">
      <a:srgbClr val="AF5FC4"/>
    </a:custClr>
    <a:custClr name="Dolby Violet">
      <a:srgbClr val="7C2C91"/>
    </a:custClr>
    <a:custClr name="Dolby Violet: 10% Shade">
      <a:srgbClr val="631378"/>
    </a:custClr>
    <a:custClr name="Dolby Violet: 20% Shade">
      <a:srgbClr val="49005E"/>
    </a:custClr>
    <a:custClr name="Dolby Violet: 40% Shade">
      <a:srgbClr val="16002B"/>
    </a:custClr>
    <a:custClr name="Dolby Violet: 60% n/a">
      <a:srgbClr val="000000"/>
    </a:custClr>
    <a:custClr name="Dolby Violet: 80% n/a">
      <a:srgbClr val="000000"/>
    </a:custClr>
    <a:custClr name="Dolby Cerise: 80% Tint">
      <a:srgbClr val="FFCCFF"/>
    </a:custClr>
    <a:custClr name="Dolby Cerise: 60% Tint">
      <a:srgbClr val="FF99FF"/>
    </a:custClr>
    <a:custClr name="Dolby Cerise: 40% Tint">
      <a:srgbClr val="FF66F2"/>
    </a:custClr>
    <a:custClr name="Dolby Cerise: 20% Tint">
      <a:srgbClr val="FF33BF"/>
    </a:custClr>
    <a:custClr name="Dolby Cerise">
      <a:srgbClr val="EC008C"/>
    </a:custClr>
    <a:custClr name="Dolby Cerise: 10% Shade">
      <a:srgbClr val="D30073"/>
    </a:custClr>
    <a:custClr name="Dolby Cerise: 20% Shade">
      <a:srgbClr val="B90059"/>
    </a:custClr>
    <a:custClr name="Dolby Cerise: 40% Shade">
      <a:srgbClr val="860026"/>
    </a:custClr>
    <a:custClr name="Dolby Cerise: 60% Shade">
      <a:srgbClr val="530000"/>
    </a:custClr>
    <a:custClr name="Dolby Cerise: 80% Shade">
      <a:srgbClr val="200000"/>
    </a:custClr>
    <a:custClr name="Dolby Gray: 40% Tint">
      <a:srgbClr val="F9FBFE"/>
    </a:custClr>
    <a:custClr name="Dolby Gray: 30% Tint">
      <a:srgbClr val="E0E2E5"/>
    </a:custClr>
    <a:custClr name="Dolby Gray: 20% Tint">
      <a:srgbClr val="C6C8CB"/>
    </a:custClr>
    <a:custClr name="Dolby Gray: 10% Tint">
      <a:srgbClr val="ADAFB2"/>
    </a:custClr>
    <a:custClr name="Dolby Gray">
      <a:srgbClr val="939598"/>
    </a:custClr>
    <a:custClr name="Dolby Gray: 10% Shade">
      <a:srgbClr val="7A7C7F"/>
    </a:custClr>
    <a:custClr name="Dolby Gray: 20% Shade">
      <a:srgbClr val="606265"/>
    </a:custClr>
    <a:custClr name="Dolby Gray: 30% Shade">
      <a:srgbClr val="47494C"/>
    </a:custClr>
    <a:custClr name="Dolby Gray: 40% Shade">
      <a:srgbClr val="2D2F32"/>
    </a:custClr>
    <a:custClr name="Dolby Gray: 50% Shade">
      <a:srgbClr val="141619"/>
    </a:custClr>
  </a:custClrLst>
  <a:extLst>
    <a:ext uri="{05A4C25C-085E-4340-85A3-A5531E510DB2}">
      <thm15:themeFamily xmlns:thm15="http://schemas.microsoft.com/office/thememl/2012/main" name="Presentation2" id="{7040FE51-4AFC-452D-B4D2-07CC7168CDA5}" vid="{CDE50934-160C-4547-86A9-00FF8F23C053}"/>
    </a:ext>
  </a:extLst>
</a:theme>
</file>

<file path=ppt/theme/theme3.xml><?xml version="1.0" encoding="utf-8"?>
<a:theme xmlns:a="http://schemas.openxmlformats.org/drawingml/2006/main" name="Body Content">
  <a:themeElements>
    <a:clrScheme name="Dolby_Colors">
      <a:dk1>
        <a:sysClr val="windowText" lastClr="000000"/>
      </a:dk1>
      <a:lt1>
        <a:sysClr val="window" lastClr="FFFFFF"/>
      </a:lt1>
      <a:dk2>
        <a:srgbClr val="939598"/>
      </a:dk2>
      <a:lt2>
        <a:srgbClr val="FFFFFF"/>
      </a:lt2>
      <a:accent1>
        <a:srgbClr val="00AEEF"/>
      </a:accent1>
      <a:accent2>
        <a:srgbClr val="CCEFFC"/>
      </a:accent2>
      <a:accent3>
        <a:srgbClr val="0083B3"/>
      </a:accent3>
      <a:accent4>
        <a:srgbClr val="66CEF5"/>
      </a:accent4>
      <a:accent5>
        <a:srgbClr val="E3E5E8"/>
      </a:accent5>
      <a:accent6>
        <a:srgbClr val="333333"/>
      </a:accent6>
      <a:hlink>
        <a:srgbClr val="00AEEF"/>
      </a:hlink>
      <a:folHlink>
        <a:srgbClr val="CCEFFC"/>
      </a:folHlink>
    </a:clrScheme>
    <a:fontScheme name="DD_Fonts">
      <a:majorFont>
        <a:latin typeface="Dolby Gustan Light"/>
        <a:ea typeface=""/>
        <a:cs typeface=""/>
      </a:majorFont>
      <a:minorFont>
        <a:latin typeface="Dolby Gustan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defRPr sz="1600" dirty="0"/>
        </a:defPPr>
      </a:lstStyle>
    </a:txDef>
  </a:objectDefaults>
  <a:extraClrSchemeLst/>
  <a:custClrLst>
    <a:custClr name="Dolby Blue: 80% Tint">
      <a:srgbClr val="CCFFFF"/>
    </a:custClr>
    <a:custClr name="Dolby Blue: 60% Tint">
      <a:srgbClr val="99FFFF"/>
    </a:custClr>
    <a:custClr name="Dolby Blue: 40% Tint">
      <a:srgbClr val="66FFFF"/>
    </a:custClr>
    <a:custClr name="Dolby Blue: 20% Tint">
      <a:srgbClr val="33E1FF"/>
    </a:custClr>
    <a:custClr name="Dolby Blue">
      <a:srgbClr val="00AEEF"/>
    </a:custClr>
    <a:custClr name="Dolby Blue: 10% Shade">
      <a:srgbClr val="0095D6"/>
    </a:custClr>
    <a:custClr name="Dolby Blue: 20% Shade">
      <a:srgbClr val="007BBC"/>
    </a:custClr>
    <a:custClr name="Dolby Blue: 40% Shade">
      <a:srgbClr val="004889"/>
    </a:custClr>
    <a:custClr name="Dolby Blue: 60% Shade">
      <a:srgbClr val="001556"/>
    </a:custClr>
    <a:custClr name="Dolby Blue: 80% Shade">
      <a:srgbClr val="000023"/>
    </a:custClr>
    <a:custClr name="Dolby Green: 80% Tint">
      <a:srgbClr val="CCFFFF"/>
    </a:custClr>
    <a:custClr name="Dolby Green: 60% Tint">
      <a:srgbClr val="99FFEA"/>
    </a:custClr>
    <a:custClr name="Dolby Green: 40% Tint">
      <a:srgbClr val="66FFB7"/>
    </a:custClr>
    <a:custClr name="Dolby Green: 20% Tint">
      <a:srgbClr val="33D984"/>
    </a:custClr>
    <a:custClr name="Dolby Green">
      <a:srgbClr val="00A651"/>
    </a:custClr>
    <a:custClr name="Dolby Green: 10% Shade">
      <a:srgbClr val="008D38"/>
    </a:custClr>
    <a:custClr name="Dolby Green: 20% Shade">
      <a:srgbClr val="00731E"/>
    </a:custClr>
    <a:custClr name="Dolby Green: 40% Shade">
      <a:srgbClr val="004000"/>
    </a:custClr>
    <a:custClr name="Dolby Green: 60% Shade">
      <a:srgbClr val="000D00"/>
    </a:custClr>
    <a:custClr name="Dolby Green: 80% n/a">
      <a:srgbClr val="000000"/>
    </a:custClr>
    <a:custClr name="Dolby Violet: 80% Tint">
      <a:srgbClr val="FFF8FF"/>
    </a:custClr>
    <a:custClr name="Dolby Violet: 60% Tint">
      <a:srgbClr val="FFC5FF"/>
    </a:custClr>
    <a:custClr name="Dolby Violet: 40% Tint">
      <a:srgbClr val="E292F7"/>
    </a:custClr>
    <a:custClr name="Dolby Violet: 20% Tint">
      <a:srgbClr val="AF5FC4"/>
    </a:custClr>
    <a:custClr name="Dolby Violet">
      <a:srgbClr val="7C2C91"/>
    </a:custClr>
    <a:custClr name="Dolby Violet: 10% Shade">
      <a:srgbClr val="631378"/>
    </a:custClr>
    <a:custClr name="Dolby Violet: 20% Shade">
      <a:srgbClr val="49005E"/>
    </a:custClr>
    <a:custClr name="Dolby Violet: 40% Shade">
      <a:srgbClr val="16002B"/>
    </a:custClr>
    <a:custClr name="Dolby Violet: 60% n/a">
      <a:srgbClr val="000000"/>
    </a:custClr>
    <a:custClr name="Dolby Violet: 80% n/a">
      <a:srgbClr val="000000"/>
    </a:custClr>
    <a:custClr name="Dolby Cerise: 80% Tint">
      <a:srgbClr val="FFCCFF"/>
    </a:custClr>
    <a:custClr name="Dolby Cerise: 60% Tint">
      <a:srgbClr val="FF99FF"/>
    </a:custClr>
    <a:custClr name="Dolby Cerise: 40% Tint">
      <a:srgbClr val="FF66F2"/>
    </a:custClr>
    <a:custClr name="Dolby Cerise: 20% Tint">
      <a:srgbClr val="FF33BF"/>
    </a:custClr>
    <a:custClr name="Dolby Cerise">
      <a:srgbClr val="EC008C"/>
    </a:custClr>
    <a:custClr name="Dolby Cerise: 10% Shade">
      <a:srgbClr val="D30073"/>
    </a:custClr>
    <a:custClr name="Dolby Cerise: 20% Shade">
      <a:srgbClr val="B90059"/>
    </a:custClr>
    <a:custClr name="Dolby Cerise: 40% Shade">
      <a:srgbClr val="860026"/>
    </a:custClr>
    <a:custClr name="Dolby Cerise: 60% Shade">
      <a:srgbClr val="530000"/>
    </a:custClr>
    <a:custClr name="Dolby Cerise: 80% Shade">
      <a:srgbClr val="200000"/>
    </a:custClr>
    <a:custClr name="Dolby Gray: 40% Tint">
      <a:srgbClr val="F9FBFE"/>
    </a:custClr>
    <a:custClr name="Dolby Gray: 30% Tint">
      <a:srgbClr val="E0E2E5"/>
    </a:custClr>
    <a:custClr name="Dolby Gray: 20% Tint">
      <a:srgbClr val="C6C8CB"/>
    </a:custClr>
    <a:custClr name="Dolby Gray: 10% Tint">
      <a:srgbClr val="ADAFB2"/>
    </a:custClr>
    <a:custClr name="Dolby Gray">
      <a:srgbClr val="939598"/>
    </a:custClr>
    <a:custClr name="Dolby Gray: 10% Shade">
      <a:srgbClr val="7A7C7F"/>
    </a:custClr>
    <a:custClr name="Dolby Gray: 20% Shade">
      <a:srgbClr val="606265"/>
    </a:custClr>
    <a:custClr name="Dolby Gray: 30% Shade">
      <a:srgbClr val="47494C"/>
    </a:custClr>
    <a:custClr name="Dolby Gray: 40% Shade">
      <a:srgbClr val="2D2F32"/>
    </a:custClr>
    <a:custClr name="Dolby Gray: 50% Shade">
      <a:srgbClr val="141619"/>
    </a:custClr>
  </a:custClrLst>
  <a:extLst>
    <a:ext uri="{05A4C25C-085E-4340-85A3-A5531E510DB2}">
      <thm15:themeFamily xmlns:thm15="http://schemas.microsoft.com/office/thememl/2012/main" name="Dolby_Corporate_Template_2017_16x9" id="{D703D5F9-03E2-1741-95AD-E0CBE53F2414}" vid="{CA0D41F6-69CE-9041-8D03-F9942FDDA67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olby Blue: 80% Tint">
      <a:srgbClr val="CCFFFF"/>
    </a:custClr>
    <a:custClr name="Dolby Blue: 60% Tint">
      <a:srgbClr val="99FFFF"/>
    </a:custClr>
    <a:custClr name="Dolby Blue: 40% Tint">
      <a:srgbClr val="66FFFF"/>
    </a:custClr>
    <a:custClr name="Dolby Blue: 20% Tint">
      <a:srgbClr val="33E1FF"/>
    </a:custClr>
    <a:custClr name="Dolby Blue">
      <a:srgbClr val="00AEEF"/>
    </a:custClr>
    <a:custClr name="Dolby Blue: 10% Shade">
      <a:srgbClr val="0095D6"/>
    </a:custClr>
    <a:custClr name="Dolby Blue: 20% Shade">
      <a:srgbClr val="007BBC"/>
    </a:custClr>
    <a:custClr name="Dolby Blue: 40% Shade">
      <a:srgbClr val="004889"/>
    </a:custClr>
    <a:custClr name="Dolby Blue: 60% Shade">
      <a:srgbClr val="001556"/>
    </a:custClr>
    <a:custClr name="Dolby Blue: 80% Shade">
      <a:srgbClr val="000023"/>
    </a:custClr>
    <a:custClr name="Dolby Green: 80% Tint">
      <a:srgbClr val="CCFFFF"/>
    </a:custClr>
    <a:custClr name="Dolby Green: 60% Tint">
      <a:srgbClr val="99FFEA"/>
    </a:custClr>
    <a:custClr name="Dolby Green: 40% Tint">
      <a:srgbClr val="66FFB7"/>
    </a:custClr>
    <a:custClr name="Dolby Green: 20% Tint">
      <a:srgbClr val="33D984"/>
    </a:custClr>
    <a:custClr name="Dolby Green">
      <a:srgbClr val="00A651"/>
    </a:custClr>
    <a:custClr name="Dolby Green: 10% Shade">
      <a:srgbClr val="008D38"/>
    </a:custClr>
    <a:custClr name="Dolby Green: 20% Shade">
      <a:srgbClr val="00731E"/>
    </a:custClr>
    <a:custClr name="Dolby Green: 40% Shade">
      <a:srgbClr val="004000"/>
    </a:custClr>
    <a:custClr name="Dolby Green: 60% Shade">
      <a:srgbClr val="000D00"/>
    </a:custClr>
    <a:custClr name="Dolby Green: 80% n/a">
      <a:srgbClr val="000000"/>
    </a:custClr>
    <a:custClr name="Dolby Violet: 80% Tint">
      <a:srgbClr val="FFF8FF"/>
    </a:custClr>
    <a:custClr name="Dolby Violet: 60% Tint">
      <a:srgbClr val="FFC5FF"/>
    </a:custClr>
    <a:custClr name="Dolby Violet: 40% Tint">
      <a:srgbClr val="E292F7"/>
    </a:custClr>
    <a:custClr name="Dolby Violet: 20% Tint">
      <a:srgbClr val="AF5FC4"/>
    </a:custClr>
    <a:custClr name="Dolby Violet">
      <a:srgbClr val="7C2C91"/>
    </a:custClr>
    <a:custClr name="Dolby Violet: 10% Shade">
      <a:srgbClr val="631378"/>
    </a:custClr>
    <a:custClr name="Dolby Violet: 20% Shade">
      <a:srgbClr val="49005E"/>
    </a:custClr>
    <a:custClr name="Dolby Violet: 40% Shade">
      <a:srgbClr val="16002B"/>
    </a:custClr>
    <a:custClr name="Dolby Violet: 60% n/a">
      <a:srgbClr val="000000"/>
    </a:custClr>
    <a:custClr name="Dolby Violet: 80% n/a">
      <a:srgbClr val="000000"/>
    </a:custClr>
    <a:custClr name="Dolby Cerise: 80% Tint">
      <a:srgbClr val="FFCCFF"/>
    </a:custClr>
    <a:custClr name="Dolby Cerise: 60% Tint">
      <a:srgbClr val="FF99FF"/>
    </a:custClr>
    <a:custClr name="Dolby Cerise: 40% Tint">
      <a:srgbClr val="FF66F2"/>
    </a:custClr>
    <a:custClr name="Dolby Cerise: 20% Tint">
      <a:srgbClr val="FF33BF"/>
    </a:custClr>
    <a:custClr name="Dolby Cerise">
      <a:srgbClr val="EC008C"/>
    </a:custClr>
    <a:custClr name="Dolby Cerise: 10% Shade">
      <a:srgbClr val="D30073"/>
    </a:custClr>
    <a:custClr name="Dolby Cerise: 20% Shade">
      <a:srgbClr val="B90059"/>
    </a:custClr>
    <a:custClr name="Dolby Cerise: 40% Shade">
      <a:srgbClr val="860026"/>
    </a:custClr>
    <a:custClr name="Dolby Cerise: 60% Shade">
      <a:srgbClr val="530000"/>
    </a:custClr>
    <a:custClr name="Dolby Cerise: 80% Shade">
      <a:srgbClr val="200000"/>
    </a:custClr>
    <a:custClr name="Dolby Gray: 40% Tint">
      <a:srgbClr val="F9FBFE"/>
    </a:custClr>
    <a:custClr name="Dolby Gray: 30% Tint">
      <a:srgbClr val="E0E2E5"/>
    </a:custClr>
    <a:custClr name="Dolby Gray: 20% Tint">
      <a:srgbClr val="C6C8CB"/>
    </a:custClr>
    <a:custClr name="Dolby Gray: 10% Tint">
      <a:srgbClr val="ADAFB2"/>
    </a:custClr>
    <a:custClr name="Dolby Gray">
      <a:srgbClr val="939598"/>
    </a:custClr>
    <a:custClr name="Dolby Gray: 10% Shade">
      <a:srgbClr val="7A7C7F"/>
    </a:custClr>
    <a:custClr name="Dolby Gray: 20% Shade">
      <a:srgbClr val="606265"/>
    </a:custClr>
    <a:custClr name="Dolby Gray: 30% Shade">
      <a:srgbClr val="47494C"/>
    </a:custClr>
    <a:custClr name="Dolby Gray: 40% Shade">
      <a:srgbClr val="2D2F32"/>
    </a:custClr>
    <a:custClr name="Dolby Gray: 50% Shade">
      <a:srgbClr val="141619"/>
    </a:custClr>
  </a:custClr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380FBD323DC4A4A9E4CFB8F29E97822" ma:contentTypeVersion="5" ma:contentTypeDescription="Create a new document." ma:contentTypeScope="" ma:versionID="fc42b95bf6b68b504668043b53f367b4">
  <xsd:schema xmlns:xsd="http://www.w3.org/2001/XMLSchema" xmlns:xs="http://www.w3.org/2001/XMLSchema" xmlns:p="http://schemas.microsoft.com/office/2006/metadata/properties" xmlns:ns3="98df9cdc-98b7-4d52-b4b4-8f581dd383cc" xmlns:ns4="8d21958f-b26f-4eb1-9bae-9f42583ac4bf" targetNamespace="http://schemas.microsoft.com/office/2006/metadata/properties" ma:root="true" ma:fieldsID="f1095ad769122ac70fb15828d2774be3" ns3:_="" ns4:_="">
    <xsd:import namespace="98df9cdc-98b7-4d52-b4b4-8f581dd383cc"/>
    <xsd:import namespace="8d21958f-b26f-4eb1-9bae-9f42583ac4bf"/>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df9cdc-98b7-4d52-b4b4-8f581dd383c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d21958f-b26f-4eb1-9bae-9f42583ac4b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7432B8-0B73-4D97-9DC3-FA2B5529ACCF}">
  <ds:schemaRefs>
    <ds:schemaRef ds:uri="98df9cdc-98b7-4d52-b4b4-8f581dd383cc"/>
    <ds:schemaRef ds:uri="http://purl.org/dc/dcmitype/"/>
    <ds:schemaRef ds:uri="8d21958f-b26f-4eb1-9bae-9f42583ac4bf"/>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BC5E00B3-62EE-4F7D-853B-8250DAFCC8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df9cdc-98b7-4d52-b4b4-8f581dd383cc"/>
    <ds:schemaRef ds:uri="8d21958f-b26f-4eb1-9bae-9f42583ac4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4F4507C-D2D1-48FD-9977-225DB1ECEB6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Dolby_Corporate_Template_2019_16x9</Template>
  <TotalTime>15945</TotalTime>
  <Words>538</Words>
  <Application>Microsoft Office PowerPoint</Application>
  <PresentationFormat>Grand écran</PresentationFormat>
  <Paragraphs>47</Paragraphs>
  <Slides>5</Slides>
  <Notes>0</Notes>
  <HiddenSlides>0</HiddenSlides>
  <MMClips>0</MMClips>
  <ScaleCrop>false</ScaleCrop>
  <HeadingPairs>
    <vt:vector size="6" baseType="variant">
      <vt:variant>
        <vt:lpstr>Polices utilisées</vt:lpstr>
      </vt:variant>
      <vt:variant>
        <vt:i4>6</vt:i4>
      </vt:variant>
      <vt:variant>
        <vt:lpstr>Thème</vt:lpstr>
      </vt:variant>
      <vt:variant>
        <vt:i4>3</vt:i4>
      </vt:variant>
      <vt:variant>
        <vt:lpstr>Titres des diapositives</vt:lpstr>
      </vt:variant>
      <vt:variant>
        <vt:i4>5</vt:i4>
      </vt:variant>
    </vt:vector>
  </HeadingPairs>
  <TitlesOfParts>
    <vt:vector size="14" baseType="lpstr">
      <vt:lpstr>Arial</vt:lpstr>
      <vt:lpstr>Calibri</vt:lpstr>
      <vt:lpstr>Century Gothic</vt:lpstr>
      <vt:lpstr>Dolby Gustan Bold</vt:lpstr>
      <vt:lpstr>Dolby Gustan Book</vt:lpstr>
      <vt:lpstr>Dolby Gustan Book Italic</vt:lpstr>
      <vt:lpstr>Body Content</vt:lpstr>
      <vt:lpstr>Breaks and End Slides</vt:lpstr>
      <vt:lpstr>Body Content</vt:lpstr>
      <vt:lpstr>Title: Rel-18 stage 3 work on Video Codec for 5G (5GVideo)  Source: Dolby, Qualcomm, Nokia  Document for: Discussion  Agenda Item: 6.2</vt:lpstr>
      <vt:lpstr>5G timeline</vt:lpstr>
      <vt:lpstr>Introduction</vt:lpstr>
      <vt:lpstr>Rel-18 stage 3 work on Video Codec for 5G (5GVideo)</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Dolby Corporate  Title Slide</dc:title>
  <dc:creator>Lee, Brian</dc:creator>
  <cp:lastModifiedBy>Gabin, Frederic</cp:lastModifiedBy>
  <cp:revision>389</cp:revision>
  <dcterms:created xsi:type="dcterms:W3CDTF">2019-12-02T18:36:34Z</dcterms:created>
  <dcterms:modified xsi:type="dcterms:W3CDTF">2021-10-29T08:53:56Z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0x0101003380FBD323DC4A4A9E4CFB8F29E97822</vt:lpwstr>
  </property>
</Properties>
</file>