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svg" ContentType="image/svg+xml"/>
  <Default Extension="vml" ContentType="application/vnd.openxmlformats-officedocument.vmlDrawing"/>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 id="2147483833" r:id="rId5"/>
  </p:sldMasterIdLst>
  <p:notesMasterIdLst>
    <p:notesMasterId r:id="rId22"/>
  </p:notesMasterIdLst>
  <p:handoutMasterIdLst>
    <p:handoutMasterId r:id="rId23"/>
  </p:handoutMasterIdLst>
  <p:sldIdLst>
    <p:sldId id="141169811" r:id="rId6"/>
    <p:sldId id="141169835" r:id="rId7"/>
    <p:sldId id="141169571" r:id="rId8"/>
    <p:sldId id="141169836" r:id="rId9"/>
    <p:sldId id="141169822" r:id="rId10"/>
    <p:sldId id="141169833" r:id="rId11"/>
    <p:sldId id="141169815" r:id="rId12"/>
    <p:sldId id="141169828" r:id="rId13"/>
    <p:sldId id="141169830" r:id="rId14"/>
    <p:sldId id="141169817" r:id="rId15"/>
    <p:sldId id="141169816" r:id="rId16"/>
    <p:sldId id="141169823" r:id="rId17"/>
    <p:sldId id="141169820" r:id="rId18"/>
    <p:sldId id="141169824" r:id="rId19"/>
    <p:sldId id="141169825" r:id="rId20"/>
    <p:sldId id="141169818"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Nikolai Leung" initials="NL" lastIdx="1" clrIdx="1">
    <p:extLst>
      <p:ext uri="{19B8F6BF-5375-455C-9EA6-DF929625EA0E}">
        <p15:presenceInfo xmlns:p15="http://schemas.microsoft.com/office/powerpoint/2012/main" userId="S::nleung@qti.qualcomm.com::5a841b54-124a-4321-8d48-d4d361d240d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53DC"/>
    <a:srgbClr val="000000"/>
    <a:srgbClr val="496471"/>
    <a:srgbClr val="ACBACF"/>
    <a:srgbClr val="FFFFFF"/>
    <a:srgbClr val="F2F3F5"/>
    <a:srgbClr val="4C5B6E"/>
    <a:srgbClr val="F2F5F8"/>
    <a:srgbClr val="F0F2F6"/>
    <a:srgbClr val="FAFB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3DB3D5-6D98-4AD6-9471-F9B2E0D4FB84}" v="630" dt="2021-08-12T19:42:59.047"/>
    <p1510:client id="{73DBE4EA-6AD4-2FE6-6BDC-39F7173BA16C}" v="9" dt="2021-08-12T19:43:54.6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49"/>
    <p:restoredTop sz="94663"/>
  </p:normalViewPr>
  <p:slideViewPr>
    <p:cSldViewPr snapToGrid="0" snapToObjects="1">
      <p:cViewPr varScale="1">
        <p:scale>
          <a:sx n="117" d="100"/>
          <a:sy n="117" d="100"/>
        </p:scale>
        <p:origin x="1504" y="176"/>
      </p:cViewPr>
      <p:guideLst/>
    </p:cSldViewPr>
  </p:slideViewPr>
  <p:notesTextViewPr>
    <p:cViewPr>
      <p:scale>
        <a:sx n="1" d="1"/>
        <a:sy n="1" d="1"/>
      </p:scale>
      <p:origin x="0" y="0"/>
    </p:cViewPr>
  </p:notesTextViewPr>
  <p:notesViewPr>
    <p:cSldViewPr snapToGrid="0" snapToObject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heme" Target="theme/theme1.xml"/></Relationships>
</file>

<file path=ppt/diagrams/_rels/data1.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svg"/><Relationship Id="rId1" Type="http://schemas.openxmlformats.org/officeDocument/2006/relationships/image" Target="../media/image1.png"/><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diagrams/_rels/drawing1.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svg"/><Relationship Id="rId1" Type="http://schemas.openxmlformats.org/officeDocument/2006/relationships/image" Target="../media/image1.png"/><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EE6BAE0-8E36-4B4D-900E-E9F23BAD9CFA}"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541F4265-D742-4510-A2BD-C82D0F56DE41}">
      <dgm:prSet/>
      <dgm:spPr/>
      <dgm:t>
        <a:bodyPr/>
        <a:lstStyle/>
        <a:p>
          <a:r>
            <a:rPr lang="en-US"/>
            <a:t>Clear product and commercialization interests</a:t>
          </a:r>
        </a:p>
      </dgm:t>
    </dgm:pt>
    <dgm:pt modelId="{460E1BDE-01B1-43C7-BE6F-8F630C3F9D28}" type="parTrans" cxnId="{B8464FB6-A8AF-4F1D-BEEB-7F956558EC96}">
      <dgm:prSet/>
      <dgm:spPr/>
      <dgm:t>
        <a:bodyPr/>
        <a:lstStyle/>
        <a:p>
          <a:endParaRPr lang="en-US"/>
        </a:p>
      </dgm:t>
    </dgm:pt>
    <dgm:pt modelId="{FFBC6781-43F9-4242-A16C-4119108E7BC0}" type="sibTrans" cxnId="{B8464FB6-A8AF-4F1D-BEEB-7F956558EC96}">
      <dgm:prSet/>
      <dgm:spPr/>
      <dgm:t>
        <a:bodyPr/>
        <a:lstStyle/>
        <a:p>
          <a:endParaRPr lang="en-US"/>
        </a:p>
      </dgm:t>
    </dgm:pt>
    <dgm:pt modelId="{AFC8A4DE-8FE5-4613-8F37-6FA8BCB3AA66}">
      <dgm:prSet/>
      <dgm:spPr/>
      <dgm:t>
        <a:bodyPr/>
        <a:lstStyle/>
        <a:p>
          <a:r>
            <a:rPr lang="en-US"/>
            <a:t>App integration with non-vertical service framework </a:t>
          </a:r>
        </a:p>
      </dgm:t>
    </dgm:pt>
    <dgm:pt modelId="{5B9B2BF9-56B4-4570-9AB7-F8F7801F9339}" type="parTrans" cxnId="{2A32A3C6-3480-433C-B721-D2FE1DF3E252}">
      <dgm:prSet/>
      <dgm:spPr/>
      <dgm:t>
        <a:bodyPr/>
        <a:lstStyle/>
        <a:p>
          <a:endParaRPr lang="en-US"/>
        </a:p>
      </dgm:t>
    </dgm:pt>
    <dgm:pt modelId="{742098F0-5106-49C1-A0FA-F844F3656673}" type="sibTrans" cxnId="{2A32A3C6-3480-433C-B721-D2FE1DF3E252}">
      <dgm:prSet/>
      <dgm:spPr/>
      <dgm:t>
        <a:bodyPr/>
        <a:lstStyle/>
        <a:p>
          <a:endParaRPr lang="en-US"/>
        </a:p>
      </dgm:t>
    </dgm:pt>
    <dgm:pt modelId="{476C56F3-F8B1-43A3-A179-3BFDDA8E6ED3}">
      <dgm:prSet/>
      <dgm:spPr/>
      <dgm:t>
        <a:bodyPr/>
        <a:lstStyle/>
        <a:p>
          <a:r>
            <a:rPr lang="en-US"/>
            <a:t>Leverage deployed multimedia technologies</a:t>
          </a:r>
        </a:p>
      </dgm:t>
    </dgm:pt>
    <dgm:pt modelId="{35A583EB-498D-4F31-A898-21FDA721C8CE}" type="parTrans" cxnId="{F7B370E6-8847-49F1-A9D8-31F1BC6A43A2}">
      <dgm:prSet/>
      <dgm:spPr/>
      <dgm:t>
        <a:bodyPr/>
        <a:lstStyle/>
        <a:p>
          <a:endParaRPr lang="en-US"/>
        </a:p>
      </dgm:t>
    </dgm:pt>
    <dgm:pt modelId="{42B61368-EF2D-44BC-8670-6214DD2B2C63}" type="sibTrans" cxnId="{F7B370E6-8847-49F1-A9D8-31F1BC6A43A2}">
      <dgm:prSet/>
      <dgm:spPr/>
      <dgm:t>
        <a:bodyPr/>
        <a:lstStyle/>
        <a:p>
          <a:endParaRPr lang="en-US"/>
        </a:p>
      </dgm:t>
    </dgm:pt>
    <dgm:pt modelId="{41444499-2058-4667-B12F-C114C21BA3E8}">
      <dgm:prSet/>
      <dgm:spPr/>
      <dgm:t>
        <a:bodyPr/>
        <a:lstStyle/>
        <a:p>
          <a:r>
            <a:rPr lang="en-US"/>
            <a:t>Support for implementation and deployment (tools, reference s/w, interop,…)</a:t>
          </a:r>
        </a:p>
      </dgm:t>
    </dgm:pt>
    <dgm:pt modelId="{AF635E35-0BDF-4408-9D7F-0DB6EC0A1A81}" type="parTrans" cxnId="{CB42613F-B315-4554-8709-ED0851A6FC6B}">
      <dgm:prSet/>
      <dgm:spPr/>
      <dgm:t>
        <a:bodyPr/>
        <a:lstStyle/>
        <a:p>
          <a:endParaRPr lang="en-US"/>
        </a:p>
      </dgm:t>
    </dgm:pt>
    <dgm:pt modelId="{D63C9DBD-D66D-4271-AAA8-03E0A4D6419E}" type="sibTrans" cxnId="{CB42613F-B315-4554-8709-ED0851A6FC6B}">
      <dgm:prSet/>
      <dgm:spPr/>
      <dgm:t>
        <a:bodyPr/>
        <a:lstStyle/>
        <a:p>
          <a:endParaRPr lang="en-US"/>
        </a:p>
      </dgm:t>
    </dgm:pt>
    <dgm:pt modelId="{DE6A7F4A-6924-40C7-9B03-CDC6426D9481}" type="pres">
      <dgm:prSet presAssocID="{1EE6BAE0-8E36-4B4D-900E-E9F23BAD9CFA}" presName="root" presStyleCnt="0">
        <dgm:presLayoutVars>
          <dgm:dir/>
          <dgm:resizeHandles val="exact"/>
        </dgm:presLayoutVars>
      </dgm:prSet>
      <dgm:spPr/>
    </dgm:pt>
    <dgm:pt modelId="{F90B952F-19BF-43D3-89C6-D1E37ABAC654}" type="pres">
      <dgm:prSet presAssocID="{541F4265-D742-4510-A2BD-C82D0F56DE41}" presName="compNode" presStyleCnt="0"/>
      <dgm:spPr/>
    </dgm:pt>
    <dgm:pt modelId="{5CF4D25B-6F76-40DC-A40D-761A36268B34}" type="pres">
      <dgm:prSet presAssocID="{541F4265-D742-4510-A2BD-C82D0F56DE41}" presName="bgRect" presStyleLbl="bgShp" presStyleIdx="0" presStyleCnt="4"/>
      <dgm:spPr/>
    </dgm:pt>
    <dgm:pt modelId="{776ED02D-F219-4802-AE44-1E0E89D5123F}" type="pres">
      <dgm:prSet presAssocID="{541F4265-D742-4510-A2BD-C82D0F56DE41}"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hopping cart"/>
        </a:ext>
      </dgm:extLst>
    </dgm:pt>
    <dgm:pt modelId="{E9B24A44-1F31-4767-860C-0929C22226F8}" type="pres">
      <dgm:prSet presAssocID="{541F4265-D742-4510-A2BD-C82D0F56DE41}" presName="spaceRect" presStyleCnt="0"/>
      <dgm:spPr/>
    </dgm:pt>
    <dgm:pt modelId="{9EF2BCB2-83C2-43E3-8DF1-6DE26F39CEEE}" type="pres">
      <dgm:prSet presAssocID="{541F4265-D742-4510-A2BD-C82D0F56DE41}" presName="parTx" presStyleLbl="revTx" presStyleIdx="0" presStyleCnt="4">
        <dgm:presLayoutVars>
          <dgm:chMax val="0"/>
          <dgm:chPref val="0"/>
        </dgm:presLayoutVars>
      </dgm:prSet>
      <dgm:spPr/>
    </dgm:pt>
    <dgm:pt modelId="{BF419C11-BF64-4E38-BF63-6DD4BC52DC94}" type="pres">
      <dgm:prSet presAssocID="{FFBC6781-43F9-4242-A16C-4119108E7BC0}" presName="sibTrans" presStyleCnt="0"/>
      <dgm:spPr/>
    </dgm:pt>
    <dgm:pt modelId="{42E17526-A84E-44DD-98BF-C36E1A4DC6E8}" type="pres">
      <dgm:prSet presAssocID="{AFC8A4DE-8FE5-4613-8F37-6FA8BCB3AA66}" presName="compNode" presStyleCnt="0"/>
      <dgm:spPr/>
    </dgm:pt>
    <dgm:pt modelId="{942CF5A7-1E2D-4B48-974D-1AE54905AE07}" type="pres">
      <dgm:prSet presAssocID="{AFC8A4DE-8FE5-4613-8F37-6FA8BCB3AA66}" presName="bgRect" presStyleLbl="bgShp" presStyleIdx="1" presStyleCnt="4"/>
      <dgm:spPr/>
    </dgm:pt>
    <dgm:pt modelId="{EB25DE7A-D586-4FEA-B7EA-19F31D41390C}" type="pres">
      <dgm:prSet presAssocID="{AFC8A4DE-8FE5-4613-8F37-6FA8BCB3AA66}"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ity"/>
        </a:ext>
      </dgm:extLst>
    </dgm:pt>
    <dgm:pt modelId="{72089D63-AA7C-4E01-AD36-A8C8159B4F40}" type="pres">
      <dgm:prSet presAssocID="{AFC8A4DE-8FE5-4613-8F37-6FA8BCB3AA66}" presName="spaceRect" presStyleCnt="0"/>
      <dgm:spPr/>
    </dgm:pt>
    <dgm:pt modelId="{763C5C36-5C77-4337-BBC8-AC204FAD75D2}" type="pres">
      <dgm:prSet presAssocID="{AFC8A4DE-8FE5-4613-8F37-6FA8BCB3AA66}" presName="parTx" presStyleLbl="revTx" presStyleIdx="1" presStyleCnt="4">
        <dgm:presLayoutVars>
          <dgm:chMax val="0"/>
          <dgm:chPref val="0"/>
        </dgm:presLayoutVars>
      </dgm:prSet>
      <dgm:spPr/>
    </dgm:pt>
    <dgm:pt modelId="{77390914-8AFC-4A41-9DE8-26307E2EF18D}" type="pres">
      <dgm:prSet presAssocID="{742098F0-5106-49C1-A0FA-F844F3656673}" presName="sibTrans" presStyleCnt="0"/>
      <dgm:spPr/>
    </dgm:pt>
    <dgm:pt modelId="{06F74A49-C91D-4382-A24E-5B9412B8E495}" type="pres">
      <dgm:prSet presAssocID="{476C56F3-F8B1-43A3-A179-3BFDDA8E6ED3}" presName="compNode" presStyleCnt="0"/>
      <dgm:spPr/>
    </dgm:pt>
    <dgm:pt modelId="{5538D707-D472-4081-BAB2-7FE777B78648}" type="pres">
      <dgm:prSet presAssocID="{476C56F3-F8B1-43A3-A179-3BFDDA8E6ED3}" presName="bgRect" presStyleLbl="bgShp" presStyleIdx="2" presStyleCnt="4"/>
      <dgm:spPr/>
    </dgm:pt>
    <dgm:pt modelId="{9FDE444E-4004-459A-ADBF-C436B5EFEBF1}" type="pres">
      <dgm:prSet presAssocID="{476C56F3-F8B1-43A3-A179-3BFDDA8E6ED3}"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omputer"/>
        </a:ext>
      </dgm:extLst>
    </dgm:pt>
    <dgm:pt modelId="{F0B5BD9B-ED67-44DF-AEA3-8C5B6DC5F662}" type="pres">
      <dgm:prSet presAssocID="{476C56F3-F8B1-43A3-A179-3BFDDA8E6ED3}" presName="spaceRect" presStyleCnt="0"/>
      <dgm:spPr/>
    </dgm:pt>
    <dgm:pt modelId="{36A302BF-52C2-4EB5-BE3E-F4482E42DD42}" type="pres">
      <dgm:prSet presAssocID="{476C56F3-F8B1-43A3-A179-3BFDDA8E6ED3}" presName="parTx" presStyleLbl="revTx" presStyleIdx="2" presStyleCnt="4">
        <dgm:presLayoutVars>
          <dgm:chMax val="0"/>
          <dgm:chPref val="0"/>
        </dgm:presLayoutVars>
      </dgm:prSet>
      <dgm:spPr/>
    </dgm:pt>
    <dgm:pt modelId="{13EC27B7-5DE7-49BA-AC8D-8900028B0880}" type="pres">
      <dgm:prSet presAssocID="{42B61368-EF2D-44BC-8670-6214DD2B2C63}" presName="sibTrans" presStyleCnt="0"/>
      <dgm:spPr/>
    </dgm:pt>
    <dgm:pt modelId="{B06AD183-C29B-4C71-841D-85487579C6FA}" type="pres">
      <dgm:prSet presAssocID="{41444499-2058-4667-B12F-C114C21BA3E8}" presName="compNode" presStyleCnt="0"/>
      <dgm:spPr/>
    </dgm:pt>
    <dgm:pt modelId="{F2685F64-EF4B-40D6-B991-71B664201F73}" type="pres">
      <dgm:prSet presAssocID="{41444499-2058-4667-B12F-C114C21BA3E8}" presName="bgRect" presStyleLbl="bgShp" presStyleIdx="3" presStyleCnt="4"/>
      <dgm:spPr/>
    </dgm:pt>
    <dgm:pt modelId="{D9359F1E-C014-443C-B642-3E0AA1A739F5}" type="pres">
      <dgm:prSet presAssocID="{41444499-2058-4667-B12F-C114C21BA3E8}"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Tools"/>
        </a:ext>
      </dgm:extLst>
    </dgm:pt>
    <dgm:pt modelId="{360612EB-3B42-49C8-98E6-659F864D7689}" type="pres">
      <dgm:prSet presAssocID="{41444499-2058-4667-B12F-C114C21BA3E8}" presName="spaceRect" presStyleCnt="0"/>
      <dgm:spPr/>
    </dgm:pt>
    <dgm:pt modelId="{EF835FD7-3DFD-41EA-80E4-267204DF6FF7}" type="pres">
      <dgm:prSet presAssocID="{41444499-2058-4667-B12F-C114C21BA3E8}" presName="parTx" presStyleLbl="revTx" presStyleIdx="3" presStyleCnt="4">
        <dgm:presLayoutVars>
          <dgm:chMax val="0"/>
          <dgm:chPref val="0"/>
        </dgm:presLayoutVars>
      </dgm:prSet>
      <dgm:spPr/>
    </dgm:pt>
  </dgm:ptLst>
  <dgm:cxnLst>
    <dgm:cxn modelId="{8100610A-4622-4540-973B-4A128EF9FFD3}" type="presOf" srcId="{1EE6BAE0-8E36-4B4D-900E-E9F23BAD9CFA}" destId="{DE6A7F4A-6924-40C7-9B03-CDC6426D9481}" srcOrd="0" destOrd="0" presId="urn:microsoft.com/office/officeart/2018/2/layout/IconVerticalSolidList"/>
    <dgm:cxn modelId="{A4D4C936-4D4E-404C-9810-C7F506890446}" type="presOf" srcId="{AFC8A4DE-8FE5-4613-8F37-6FA8BCB3AA66}" destId="{763C5C36-5C77-4337-BBC8-AC204FAD75D2}" srcOrd="0" destOrd="0" presId="urn:microsoft.com/office/officeart/2018/2/layout/IconVerticalSolidList"/>
    <dgm:cxn modelId="{CB42613F-B315-4554-8709-ED0851A6FC6B}" srcId="{1EE6BAE0-8E36-4B4D-900E-E9F23BAD9CFA}" destId="{41444499-2058-4667-B12F-C114C21BA3E8}" srcOrd="3" destOrd="0" parTransId="{AF635E35-0BDF-4408-9D7F-0DB6EC0A1A81}" sibTransId="{D63C9DBD-D66D-4271-AAA8-03E0A4D6419E}"/>
    <dgm:cxn modelId="{21979042-B379-463D-8B2C-245ECC594151}" type="presOf" srcId="{476C56F3-F8B1-43A3-A179-3BFDDA8E6ED3}" destId="{36A302BF-52C2-4EB5-BE3E-F4482E42DD42}" srcOrd="0" destOrd="0" presId="urn:microsoft.com/office/officeart/2018/2/layout/IconVerticalSolidList"/>
    <dgm:cxn modelId="{269D27B6-C406-40F8-87C7-D2DF1F417C93}" type="presOf" srcId="{41444499-2058-4667-B12F-C114C21BA3E8}" destId="{EF835FD7-3DFD-41EA-80E4-267204DF6FF7}" srcOrd="0" destOrd="0" presId="urn:microsoft.com/office/officeart/2018/2/layout/IconVerticalSolidList"/>
    <dgm:cxn modelId="{B8464FB6-A8AF-4F1D-BEEB-7F956558EC96}" srcId="{1EE6BAE0-8E36-4B4D-900E-E9F23BAD9CFA}" destId="{541F4265-D742-4510-A2BD-C82D0F56DE41}" srcOrd="0" destOrd="0" parTransId="{460E1BDE-01B1-43C7-BE6F-8F630C3F9D28}" sibTransId="{FFBC6781-43F9-4242-A16C-4119108E7BC0}"/>
    <dgm:cxn modelId="{2A32A3C6-3480-433C-B721-D2FE1DF3E252}" srcId="{1EE6BAE0-8E36-4B4D-900E-E9F23BAD9CFA}" destId="{AFC8A4DE-8FE5-4613-8F37-6FA8BCB3AA66}" srcOrd="1" destOrd="0" parTransId="{5B9B2BF9-56B4-4570-9AB7-F8F7801F9339}" sibTransId="{742098F0-5106-49C1-A0FA-F844F3656673}"/>
    <dgm:cxn modelId="{F7B370E6-8847-49F1-A9D8-31F1BC6A43A2}" srcId="{1EE6BAE0-8E36-4B4D-900E-E9F23BAD9CFA}" destId="{476C56F3-F8B1-43A3-A179-3BFDDA8E6ED3}" srcOrd="2" destOrd="0" parTransId="{35A583EB-498D-4F31-A898-21FDA721C8CE}" sibTransId="{42B61368-EF2D-44BC-8670-6214DD2B2C63}"/>
    <dgm:cxn modelId="{FD31E0E8-A7D6-47EE-B49B-FD3AC34E48D0}" type="presOf" srcId="{541F4265-D742-4510-A2BD-C82D0F56DE41}" destId="{9EF2BCB2-83C2-43E3-8DF1-6DE26F39CEEE}" srcOrd="0" destOrd="0" presId="urn:microsoft.com/office/officeart/2018/2/layout/IconVerticalSolidList"/>
    <dgm:cxn modelId="{CAE3A7A7-4A14-419D-9EB4-063A48ED7A65}" type="presParOf" srcId="{DE6A7F4A-6924-40C7-9B03-CDC6426D9481}" destId="{F90B952F-19BF-43D3-89C6-D1E37ABAC654}" srcOrd="0" destOrd="0" presId="urn:microsoft.com/office/officeart/2018/2/layout/IconVerticalSolidList"/>
    <dgm:cxn modelId="{FBDF6F11-27AD-4CB2-8407-6BDF1D9A2801}" type="presParOf" srcId="{F90B952F-19BF-43D3-89C6-D1E37ABAC654}" destId="{5CF4D25B-6F76-40DC-A40D-761A36268B34}" srcOrd="0" destOrd="0" presId="urn:microsoft.com/office/officeart/2018/2/layout/IconVerticalSolidList"/>
    <dgm:cxn modelId="{30814E2F-9FBE-4BEF-8415-066EFC41C8E8}" type="presParOf" srcId="{F90B952F-19BF-43D3-89C6-D1E37ABAC654}" destId="{776ED02D-F219-4802-AE44-1E0E89D5123F}" srcOrd="1" destOrd="0" presId="urn:microsoft.com/office/officeart/2018/2/layout/IconVerticalSolidList"/>
    <dgm:cxn modelId="{8AF50D39-A9A2-4532-9909-F2BE749E5930}" type="presParOf" srcId="{F90B952F-19BF-43D3-89C6-D1E37ABAC654}" destId="{E9B24A44-1F31-4767-860C-0929C22226F8}" srcOrd="2" destOrd="0" presId="urn:microsoft.com/office/officeart/2018/2/layout/IconVerticalSolidList"/>
    <dgm:cxn modelId="{4032F82E-0E53-49A0-BC39-3C55049169C7}" type="presParOf" srcId="{F90B952F-19BF-43D3-89C6-D1E37ABAC654}" destId="{9EF2BCB2-83C2-43E3-8DF1-6DE26F39CEEE}" srcOrd="3" destOrd="0" presId="urn:microsoft.com/office/officeart/2018/2/layout/IconVerticalSolidList"/>
    <dgm:cxn modelId="{E37F3A8A-119C-484A-B462-4805CFD98948}" type="presParOf" srcId="{DE6A7F4A-6924-40C7-9B03-CDC6426D9481}" destId="{BF419C11-BF64-4E38-BF63-6DD4BC52DC94}" srcOrd="1" destOrd="0" presId="urn:microsoft.com/office/officeart/2018/2/layout/IconVerticalSolidList"/>
    <dgm:cxn modelId="{3B27BA09-5825-47B3-86F9-1DF2B4F09A2F}" type="presParOf" srcId="{DE6A7F4A-6924-40C7-9B03-CDC6426D9481}" destId="{42E17526-A84E-44DD-98BF-C36E1A4DC6E8}" srcOrd="2" destOrd="0" presId="urn:microsoft.com/office/officeart/2018/2/layout/IconVerticalSolidList"/>
    <dgm:cxn modelId="{87F84EAB-8D67-4A5B-A94E-525898F71C52}" type="presParOf" srcId="{42E17526-A84E-44DD-98BF-C36E1A4DC6E8}" destId="{942CF5A7-1E2D-4B48-974D-1AE54905AE07}" srcOrd="0" destOrd="0" presId="urn:microsoft.com/office/officeart/2018/2/layout/IconVerticalSolidList"/>
    <dgm:cxn modelId="{5D2BCD6F-1554-4B5F-8DC6-555C1AB55329}" type="presParOf" srcId="{42E17526-A84E-44DD-98BF-C36E1A4DC6E8}" destId="{EB25DE7A-D586-4FEA-B7EA-19F31D41390C}" srcOrd="1" destOrd="0" presId="urn:microsoft.com/office/officeart/2018/2/layout/IconVerticalSolidList"/>
    <dgm:cxn modelId="{CEF65910-ED1F-4B7C-B43F-765448FD9FA8}" type="presParOf" srcId="{42E17526-A84E-44DD-98BF-C36E1A4DC6E8}" destId="{72089D63-AA7C-4E01-AD36-A8C8159B4F40}" srcOrd="2" destOrd="0" presId="urn:microsoft.com/office/officeart/2018/2/layout/IconVerticalSolidList"/>
    <dgm:cxn modelId="{2B46879B-1E79-4F75-AF57-8AB2BFF09BCC}" type="presParOf" srcId="{42E17526-A84E-44DD-98BF-C36E1A4DC6E8}" destId="{763C5C36-5C77-4337-BBC8-AC204FAD75D2}" srcOrd="3" destOrd="0" presId="urn:microsoft.com/office/officeart/2018/2/layout/IconVerticalSolidList"/>
    <dgm:cxn modelId="{E49FA9FD-14B9-43D2-8985-621850D901C5}" type="presParOf" srcId="{DE6A7F4A-6924-40C7-9B03-CDC6426D9481}" destId="{77390914-8AFC-4A41-9DE8-26307E2EF18D}" srcOrd="3" destOrd="0" presId="urn:microsoft.com/office/officeart/2018/2/layout/IconVerticalSolidList"/>
    <dgm:cxn modelId="{53D032F4-0441-4C8C-9E1C-4C5CD715F0D4}" type="presParOf" srcId="{DE6A7F4A-6924-40C7-9B03-CDC6426D9481}" destId="{06F74A49-C91D-4382-A24E-5B9412B8E495}" srcOrd="4" destOrd="0" presId="urn:microsoft.com/office/officeart/2018/2/layout/IconVerticalSolidList"/>
    <dgm:cxn modelId="{C11A60F4-D6B5-4003-B5AA-E6953777A36C}" type="presParOf" srcId="{06F74A49-C91D-4382-A24E-5B9412B8E495}" destId="{5538D707-D472-4081-BAB2-7FE777B78648}" srcOrd="0" destOrd="0" presId="urn:microsoft.com/office/officeart/2018/2/layout/IconVerticalSolidList"/>
    <dgm:cxn modelId="{FC05829A-65BA-461C-952B-2BD4E0865C5A}" type="presParOf" srcId="{06F74A49-C91D-4382-A24E-5B9412B8E495}" destId="{9FDE444E-4004-459A-ADBF-C436B5EFEBF1}" srcOrd="1" destOrd="0" presId="urn:microsoft.com/office/officeart/2018/2/layout/IconVerticalSolidList"/>
    <dgm:cxn modelId="{28807042-9B05-4689-A769-E47A44B28ADF}" type="presParOf" srcId="{06F74A49-C91D-4382-A24E-5B9412B8E495}" destId="{F0B5BD9B-ED67-44DF-AEA3-8C5B6DC5F662}" srcOrd="2" destOrd="0" presId="urn:microsoft.com/office/officeart/2018/2/layout/IconVerticalSolidList"/>
    <dgm:cxn modelId="{023B7DEF-154C-4E99-A2BF-11E8FE622E41}" type="presParOf" srcId="{06F74A49-C91D-4382-A24E-5B9412B8E495}" destId="{36A302BF-52C2-4EB5-BE3E-F4482E42DD42}" srcOrd="3" destOrd="0" presId="urn:microsoft.com/office/officeart/2018/2/layout/IconVerticalSolidList"/>
    <dgm:cxn modelId="{B263333D-8E20-489D-BFFA-14B753AA96C0}" type="presParOf" srcId="{DE6A7F4A-6924-40C7-9B03-CDC6426D9481}" destId="{13EC27B7-5DE7-49BA-AC8D-8900028B0880}" srcOrd="5" destOrd="0" presId="urn:microsoft.com/office/officeart/2018/2/layout/IconVerticalSolidList"/>
    <dgm:cxn modelId="{8F1F4F32-CADB-49A6-B355-0A06A619A6C8}" type="presParOf" srcId="{DE6A7F4A-6924-40C7-9B03-CDC6426D9481}" destId="{B06AD183-C29B-4C71-841D-85487579C6FA}" srcOrd="6" destOrd="0" presId="urn:microsoft.com/office/officeart/2018/2/layout/IconVerticalSolidList"/>
    <dgm:cxn modelId="{2FADD50D-B7AF-43FE-BC08-26E73089F5EB}" type="presParOf" srcId="{B06AD183-C29B-4C71-841D-85487579C6FA}" destId="{F2685F64-EF4B-40D6-B991-71B664201F73}" srcOrd="0" destOrd="0" presId="urn:microsoft.com/office/officeart/2018/2/layout/IconVerticalSolidList"/>
    <dgm:cxn modelId="{5D567236-27C3-44FD-8599-FBCB9098FB5E}" type="presParOf" srcId="{B06AD183-C29B-4C71-841D-85487579C6FA}" destId="{D9359F1E-C014-443C-B642-3E0AA1A739F5}" srcOrd="1" destOrd="0" presId="urn:microsoft.com/office/officeart/2018/2/layout/IconVerticalSolidList"/>
    <dgm:cxn modelId="{A8D7A3A2-185C-4906-A512-FE9D366B595F}" type="presParOf" srcId="{B06AD183-C29B-4C71-841D-85487579C6FA}" destId="{360612EB-3B42-49C8-98E6-659F864D7689}" srcOrd="2" destOrd="0" presId="urn:microsoft.com/office/officeart/2018/2/layout/IconVerticalSolidList"/>
    <dgm:cxn modelId="{7B0DEDC4-FF6B-495C-8C34-638A6A32255B}" type="presParOf" srcId="{B06AD183-C29B-4C71-841D-85487579C6FA}" destId="{EF835FD7-3DFD-41EA-80E4-267204DF6FF7}"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F4D25B-6F76-40DC-A40D-761A36268B34}">
      <dsp:nvSpPr>
        <dsp:cNvPr id="0" name=""/>
        <dsp:cNvSpPr/>
      </dsp:nvSpPr>
      <dsp:spPr>
        <a:xfrm>
          <a:off x="0" y="1943"/>
          <a:ext cx="11187112" cy="98480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76ED02D-F219-4802-AE44-1E0E89D5123F}">
      <dsp:nvSpPr>
        <dsp:cNvPr id="0" name=""/>
        <dsp:cNvSpPr/>
      </dsp:nvSpPr>
      <dsp:spPr>
        <a:xfrm>
          <a:off x="297904" y="223525"/>
          <a:ext cx="541644" cy="54164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EF2BCB2-83C2-43E3-8DF1-6DE26F39CEEE}">
      <dsp:nvSpPr>
        <dsp:cNvPr id="0" name=""/>
        <dsp:cNvSpPr/>
      </dsp:nvSpPr>
      <dsp:spPr>
        <a:xfrm>
          <a:off x="1137453" y="1943"/>
          <a:ext cx="10049658" cy="9848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4226" tIns="104226" rIns="104226" bIns="104226" numCol="1" spcCol="1270" anchor="ctr" anchorCtr="0">
          <a:noAutofit/>
        </a:bodyPr>
        <a:lstStyle/>
        <a:p>
          <a:pPr marL="0" lvl="0" indent="0" algn="l" defTabSz="977900">
            <a:lnSpc>
              <a:spcPct val="90000"/>
            </a:lnSpc>
            <a:spcBef>
              <a:spcPct val="0"/>
            </a:spcBef>
            <a:spcAft>
              <a:spcPct val="35000"/>
            </a:spcAft>
            <a:buNone/>
          </a:pPr>
          <a:r>
            <a:rPr lang="en-US" sz="2200" kern="1200"/>
            <a:t>Clear product and commercialization interests</a:t>
          </a:r>
        </a:p>
      </dsp:txBody>
      <dsp:txXfrm>
        <a:off x="1137453" y="1943"/>
        <a:ext cx="10049658" cy="984808"/>
      </dsp:txXfrm>
    </dsp:sp>
    <dsp:sp modelId="{942CF5A7-1E2D-4B48-974D-1AE54905AE07}">
      <dsp:nvSpPr>
        <dsp:cNvPr id="0" name=""/>
        <dsp:cNvSpPr/>
      </dsp:nvSpPr>
      <dsp:spPr>
        <a:xfrm>
          <a:off x="0" y="1232953"/>
          <a:ext cx="11187112" cy="98480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B25DE7A-D586-4FEA-B7EA-19F31D41390C}">
      <dsp:nvSpPr>
        <dsp:cNvPr id="0" name=""/>
        <dsp:cNvSpPr/>
      </dsp:nvSpPr>
      <dsp:spPr>
        <a:xfrm>
          <a:off x="297904" y="1454535"/>
          <a:ext cx="541644" cy="54164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63C5C36-5C77-4337-BBC8-AC204FAD75D2}">
      <dsp:nvSpPr>
        <dsp:cNvPr id="0" name=""/>
        <dsp:cNvSpPr/>
      </dsp:nvSpPr>
      <dsp:spPr>
        <a:xfrm>
          <a:off x="1137453" y="1232953"/>
          <a:ext cx="10049658" cy="9848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4226" tIns="104226" rIns="104226" bIns="104226" numCol="1" spcCol="1270" anchor="ctr" anchorCtr="0">
          <a:noAutofit/>
        </a:bodyPr>
        <a:lstStyle/>
        <a:p>
          <a:pPr marL="0" lvl="0" indent="0" algn="l" defTabSz="977900">
            <a:lnSpc>
              <a:spcPct val="90000"/>
            </a:lnSpc>
            <a:spcBef>
              <a:spcPct val="0"/>
            </a:spcBef>
            <a:spcAft>
              <a:spcPct val="35000"/>
            </a:spcAft>
            <a:buNone/>
          </a:pPr>
          <a:r>
            <a:rPr lang="en-US" sz="2200" kern="1200"/>
            <a:t>App integration with non-vertical service framework </a:t>
          </a:r>
        </a:p>
      </dsp:txBody>
      <dsp:txXfrm>
        <a:off x="1137453" y="1232953"/>
        <a:ext cx="10049658" cy="984808"/>
      </dsp:txXfrm>
    </dsp:sp>
    <dsp:sp modelId="{5538D707-D472-4081-BAB2-7FE777B78648}">
      <dsp:nvSpPr>
        <dsp:cNvPr id="0" name=""/>
        <dsp:cNvSpPr/>
      </dsp:nvSpPr>
      <dsp:spPr>
        <a:xfrm>
          <a:off x="0" y="2463964"/>
          <a:ext cx="11187112" cy="98480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FDE444E-4004-459A-ADBF-C436B5EFEBF1}">
      <dsp:nvSpPr>
        <dsp:cNvPr id="0" name=""/>
        <dsp:cNvSpPr/>
      </dsp:nvSpPr>
      <dsp:spPr>
        <a:xfrm>
          <a:off x="297904" y="2685546"/>
          <a:ext cx="541644" cy="54164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6A302BF-52C2-4EB5-BE3E-F4482E42DD42}">
      <dsp:nvSpPr>
        <dsp:cNvPr id="0" name=""/>
        <dsp:cNvSpPr/>
      </dsp:nvSpPr>
      <dsp:spPr>
        <a:xfrm>
          <a:off x="1137453" y="2463964"/>
          <a:ext cx="10049658" cy="9848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4226" tIns="104226" rIns="104226" bIns="104226" numCol="1" spcCol="1270" anchor="ctr" anchorCtr="0">
          <a:noAutofit/>
        </a:bodyPr>
        <a:lstStyle/>
        <a:p>
          <a:pPr marL="0" lvl="0" indent="0" algn="l" defTabSz="977900">
            <a:lnSpc>
              <a:spcPct val="90000"/>
            </a:lnSpc>
            <a:spcBef>
              <a:spcPct val="0"/>
            </a:spcBef>
            <a:spcAft>
              <a:spcPct val="35000"/>
            </a:spcAft>
            <a:buNone/>
          </a:pPr>
          <a:r>
            <a:rPr lang="en-US" sz="2200" kern="1200"/>
            <a:t>Leverage deployed multimedia technologies</a:t>
          </a:r>
        </a:p>
      </dsp:txBody>
      <dsp:txXfrm>
        <a:off x="1137453" y="2463964"/>
        <a:ext cx="10049658" cy="984808"/>
      </dsp:txXfrm>
    </dsp:sp>
    <dsp:sp modelId="{F2685F64-EF4B-40D6-B991-71B664201F73}">
      <dsp:nvSpPr>
        <dsp:cNvPr id="0" name=""/>
        <dsp:cNvSpPr/>
      </dsp:nvSpPr>
      <dsp:spPr>
        <a:xfrm>
          <a:off x="0" y="3694975"/>
          <a:ext cx="11187112" cy="98480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9359F1E-C014-443C-B642-3E0AA1A739F5}">
      <dsp:nvSpPr>
        <dsp:cNvPr id="0" name=""/>
        <dsp:cNvSpPr/>
      </dsp:nvSpPr>
      <dsp:spPr>
        <a:xfrm>
          <a:off x="297904" y="3916557"/>
          <a:ext cx="541644" cy="54164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F835FD7-3DFD-41EA-80E4-267204DF6FF7}">
      <dsp:nvSpPr>
        <dsp:cNvPr id="0" name=""/>
        <dsp:cNvSpPr/>
      </dsp:nvSpPr>
      <dsp:spPr>
        <a:xfrm>
          <a:off x="1137453" y="3694975"/>
          <a:ext cx="10049658" cy="9848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4226" tIns="104226" rIns="104226" bIns="104226" numCol="1" spcCol="1270" anchor="ctr" anchorCtr="0">
          <a:noAutofit/>
        </a:bodyPr>
        <a:lstStyle/>
        <a:p>
          <a:pPr marL="0" lvl="0" indent="0" algn="l" defTabSz="977900">
            <a:lnSpc>
              <a:spcPct val="90000"/>
            </a:lnSpc>
            <a:spcBef>
              <a:spcPct val="0"/>
            </a:spcBef>
            <a:spcAft>
              <a:spcPct val="35000"/>
            </a:spcAft>
            <a:buNone/>
          </a:pPr>
          <a:r>
            <a:rPr lang="en-US" sz="2200" kern="1200"/>
            <a:t>Support for implementation and deployment (tools, reference s/w, interop,…)</a:t>
          </a:r>
        </a:p>
      </dsp:txBody>
      <dsp:txXfrm>
        <a:off x="1137453" y="3694975"/>
        <a:ext cx="10049658" cy="984808"/>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8/12/21</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12.08.21</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C75E7E4-6857-4F03-A780-9887AA86825E}" type="slidenum">
              <a:rPr lang="de-DE" smtClean="0"/>
              <a:t>16</a:t>
            </a:fld>
            <a:endParaRPr lang="de-DE"/>
          </a:p>
        </p:txBody>
      </p:sp>
    </p:spTree>
    <p:extLst>
      <p:ext uri="{BB962C8B-B14F-4D97-AF65-F5344CB8AC3E}">
        <p14:creationId xmlns:p14="http://schemas.microsoft.com/office/powerpoint/2010/main" val="16564057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59"/>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3" name="TextBox 12">
            <a:extLst>
              <a:ext uri="{FF2B5EF4-FFF2-40B4-BE49-F238E27FC236}">
                <a16:creationId xmlns:a16="http://schemas.microsoft.com/office/drawing/2014/main" id="{77B51E1B-01CD-A84E-8D51-C4800B5A404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4236089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63011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982487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48636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189073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59366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864476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90569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59021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54450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3" name="TextBox 12">
            <a:extLst>
              <a:ext uri="{FF2B5EF4-FFF2-40B4-BE49-F238E27FC236}">
                <a16:creationId xmlns:a16="http://schemas.microsoft.com/office/drawing/2014/main" id="{5F8994F4-6A8F-AE45-8CA6-4000DE531DD3}"/>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1083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437597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38013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454670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678631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067825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928634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2626229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012532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107532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52169"/>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82F39EEA-F427-7144-BD7E-860BAEE6771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177534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6793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364047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103828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791751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078770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22972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789893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37713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484851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3"/>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EFCFFCAB-5642-A144-B0CD-359D16DA8F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025281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059715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545040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3951287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101467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101357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2130185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073305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175087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12246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48"/>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1" name="TextBox 10">
            <a:extLst>
              <a:ext uri="{FF2B5EF4-FFF2-40B4-BE49-F238E27FC236}">
                <a16:creationId xmlns:a16="http://schemas.microsoft.com/office/drawing/2014/main" id="{16156997-715B-A84A-91A1-CC43DD7A55C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2482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64405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435364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91943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36195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972866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44654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486005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3590023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156780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4550F5D9-B0AA-E243-9EA5-B716724649F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291211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56856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3176242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540019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44349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512454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667441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757643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040715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671005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0E593EE0-71BA-0748-ADB9-4432E4E044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066490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802142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830647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283235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568628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871191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extBox 3">
            <a:extLst>
              <a:ext uri="{FF2B5EF4-FFF2-40B4-BE49-F238E27FC236}">
                <a16:creationId xmlns:a16="http://schemas.microsoft.com/office/drawing/2014/main" id="{75407725-AA13-487E-8DDC-4AD7572E34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extBox 6">
            <a:extLst>
              <a:ext uri="{FF2B5EF4-FFF2-40B4-BE49-F238E27FC236}">
                <a16:creationId xmlns:a16="http://schemas.microsoft.com/office/drawing/2014/main" id="{F5D4B48B-E76F-C741-9782-4ED95F72B3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extBox 6">
            <a:extLst>
              <a:ext uri="{FF2B5EF4-FFF2-40B4-BE49-F238E27FC236}">
                <a16:creationId xmlns:a16="http://schemas.microsoft.com/office/drawing/2014/main" id="{A1439B72-5EB7-AF43-9235-87E717E6753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a:t>
            </a:r>
            <a:r>
              <a:rPr lang="en-US" err="1"/>
              <a:t>samle</a:t>
            </a:r>
            <a:r>
              <a:rPr lang="en-US"/>
              <a:t> text</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73F562B6-6782-DF40-A0DE-4284E33F42C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C899B315-BB8D-E741-94F2-E658DCFEF89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AC559BB9-278E-F04B-8A75-E2D4B5264EC4}"/>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TextBox 16">
            <a:extLst>
              <a:ext uri="{FF2B5EF4-FFF2-40B4-BE49-F238E27FC236}">
                <a16:creationId xmlns:a16="http://schemas.microsoft.com/office/drawing/2014/main" id="{6ACA876A-90AF-AC41-99F2-21D138B0BA39}"/>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TextBox 18">
            <a:extLst>
              <a:ext uri="{FF2B5EF4-FFF2-40B4-BE49-F238E27FC236}">
                <a16:creationId xmlns:a16="http://schemas.microsoft.com/office/drawing/2014/main" id="{FA551EC4-3A0C-0249-B800-C7437A47B30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01069D47-95DE-5F43-B272-15094477344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79E7C4C0-37A7-6743-B135-4EE7B5A1BDFD}"/>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AE90876F-8478-FE41-8A3D-8DC71D828818}"/>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TextBox 19">
            <a:extLst>
              <a:ext uri="{FF2B5EF4-FFF2-40B4-BE49-F238E27FC236}">
                <a16:creationId xmlns:a16="http://schemas.microsoft.com/office/drawing/2014/main" id="{E99DCDAD-D04A-4C13-BA71-BFF1C0F0BDED}"/>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Box 20">
            <a:extLst>
              <a:ext uri="{FF2B5EF4-FFF2-40B4-BE49-F238E27FC236}">
                <a16:creationId xmlns:a16="http://schemas.microsoft.com/office/drawing/2014/main" id="{18EABDEF-507C-4541-A264-56BD4BA8A755}"/>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Box 20">
            <a:extLst>
              <a:ext uri="{FF2B5EF4-FFF2-40B4-BE49-F238E27FC236}">
                <a16:creationId xmlns:a16="http://schemas.microsoft.com/office/drawing/2014/main" id="{916D0B5A-DEB0-449B-97E6-98F41A41CE8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2F9F6C76-F74F-4695-8A9B-C08D5557A19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Box 20">
            <a:extLst>
              <a:ext uri="{FF2B5EF4-FFF2-40B4-BE49-F238E27FC236}">
                <a16:creationId xmlns:a16="http://schemas.microsoft.com/office/drawing/2014/main" id="{A22BF64A-6B65-412A-BA0B-A57151C0FB9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Box 21">
            <a:extLst>
              <a:ext uri="{FF2B5EF4-FFF2-40B4-BE49-F238E27FC236}">
                <a16:creationId xmlns:a16="http://schemas.microsoft.com/office/drawing/2014/main" id="{38683EFC-E4FE-4360-8073-7729C7BA260F}"/>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extBox 8">
            <a:extLst>
              <a:ext uri="{FF2B5EF4-FFF2-40B4-BE49-F238E27FC236}">
                <a16:creationId xmlns:a16="http://schemas.microsoft.com/office/drawing/2014/main" id="{53F3122D-5197-4451-AE1B-30E07EACE523}"/>
              </a:ext>
            </a:extLst>
          </p:cNvPr>
          <p:cNvSpPr txBox="1"/>
          <p:nvPr userDrawn="1"/>
        </p:nvSpPr>
        <p:spPr>
          <a:xfrm>
            <a:off x="8119871"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EF4333D2-D676-4312-8845-8AC4CEF6234E}"/>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614D7952-A43A-4C6E-8EDF-A4FD6E30F406}"/>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845428B5-E9B1-4094-95AA-8BF4F15D9527}"/>
              </a:ext>
            </a:extLst>
          </p:cNvPr>
          <p:cNvSpPr txBox="1"/>
          <p:nvPr userDrawn="1"/>
        </p:nvSpPr>
        <p:spPr>
          <a:xfrm>
            <a:off x="8119871"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8F92164B-7AAC-469B-8F9E-33C1B95C7135}"/>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D4D515F0-715F-49E3-AC4C-FDF666AA6CA0}"/>
              </a:ext>
            </a:extLst>
          </p:cNvPr>
          <p:cNvSpPr txBox="1"/>
          <p:nvPr userDrawn="1"/>
        </p:nvSpPr>
        <p:spPr>
          <a:xfrm>
            <a:off x="8119872"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4"/>
            <a:ext cx="5724429" cy="138243"/>
          </a:xfrm>
          <a:prstGeom prst="rect">
            <a:avLst/>
          </a:prstGeo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6" name="TextBox 5">
            <a:extLst>
              <a:ext uri="{FF2B5EF4-FFF2-40B4-BE49-F238E27FC236}">
                <a16:creationId xmlns:a16="http://schemas.microsoft.com/office/drawing/2014/main" id="{1C468BE8-DF7A-408A-8917-847FC0C4073B}"/>
              </a:ext>
            </a:extLst>
          </p:cNvPr>
          <p:cNvSpPr txBox="1"/>
          <p:nvPr userDrawn="1"/>
        </p:nvSpPr>
        <p:spPr>
          <a:xfrm>
            <a:off x="6449786" y="6534114"/>
            <a:ext cx="4891822"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905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6DA596BE-B479-4184-8DFA-99B040D8284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6CDF8F41-A2E4-4B10-8ABF-04025C344B9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D3A7ABAC-8182-4A85-AE2F-20E2CA7BB1F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
        <p:nvSpPr>
          <p:cNvPr id="12" name="TextBox 11">
            <a:extLst>
              <a:ext uri="{FF2B5EF4-FFF2-40B4-BE49-F238E27FC236}">
                <a16:creationId xmlns:a16="http://schemas.microsoft.com/office/drawing/2014/main" id="{E84256A5-7098-4ED2-B00A-10E40C53FEC8}"/>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9844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52653BB1-3871-4273-8DAE-A489FD7F548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F8F345D6-9069-4760-8E13-E4947123A2B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FF35BCC7-4BD8-49C2-BBC6-380668560F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F64645A4-71D6-4B67-8548-722C4D864A8E}"/>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9E9ACBEF-8312-4672-8CCC-A5FC918C9E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
        <p:nvSpPr>
          <p:cNvPr id="10" name="TextBox 9">
            <a:extLst>
              <a:ext uri="{FF2B5EF4-FFF2-40B4-BE49-F238E27FC236}">
                <a16:creationId xmlns:a16="http://schemas.microsoft.com/office/drawing/2014/main" id="{DAEE56A7-95CC-430D-9E93-E4837CC6889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C3788D1A-E641-4751-8F62-E1A2A80B7F01}"/>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E3F248DD-8B74-423C-848D-F5D38F4B35C9}"/>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8B0243F3-04E5-4F28-97C8-1C03B8F260B0}"/>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67991558-6BCC-8441-8351-686C09BD083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75A46842-2056-3F44-9816-63670CE2B367}"/>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B636C3FF-4CDC-474E-9F0F-96FF6A904CFA}"/>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D11C44A7-E7AD-4343-A534-9AEDB456431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558AF923-48A4-F842-B121-6B6E67ED16A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74F09519-1A96-3948-82CE-D66FCFA0285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8CE22920-DA4A-8044-8FD7-86EAA0E288B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3198D3B6-71EA-2343-85BA-A4D9B68BE41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4F330D8F-9658-ED4C-85DD-150F64A9109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9" name="TextBox 8">
            <a:extLst>
              <a:ext uri="{FF2B5EF4-FFF2-40B4-BE49-F238E27FC236}">
                <a16:creationId xmlns:a16="http://schemas.microsoft.com/office/drawing/2014/main" id="{801DED88-E806-634D-8DC9-004D273832A8}"/>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5FECE339-8B76-FA46-8355-A30DEDF083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
        <p:nvSpPr>
          <p:cNvPr id="10" name="TextBox 9">
            <a:extLst>
              <a:ext uri="{FF2B5EF4-FFF2-40B4-BE49-F238E27FC236}">
                <a16:creationId xmlns:a16="http://schemas.microsoft.com/office/drawing/2014/main" id="{755E89F5-A4BA-784E-881D-C8ACD41A012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A14AE744-F22F-3B4B-B1FE-797560159BA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3724DADA-6EEA-1549-9303-429A7480AB1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57AB7B87-79E7-E442-872E-E6ECE9E46EA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C359104A-FABA-4044-9E7B-FAF153F6485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38BC5A2-B852-B74E-A7AB-23C1CDC6FF7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FA5A216-93BE-0C45-92D0-1B9C82DBC13D}"/>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BD967D8C-E3C3-D545-A0A1-E00C9BC5ADF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4" name="TextBox 13">
            <a:extLst>
              <a:ext uri="{FF2B5EF4-FFF2-40B4-BE49-F238E27FC236}">
                <a16:creationId xmlns:a16="http://schemas.microsoft.com/office/drawing/2014/main" id="{BD52EDAD-092F-924F-BA64-BE443D91787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4" name="TextBox 23">
            <a:extLst>
              <a:ext uri="{FF2B5EF4-FFF2-40B4-BE49-F238E27FC236}">
                <a16:creationId xmlns:a16="http://schemas.microsoft.com/office/drawing/2014/main" id="{7FD49ECA-ACC3-D546-BC67-A48265FE9A75}"/>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0B8CD0CF-575C-A147-A434-CE69FAAB0CDB}"/>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20000"/>
                    <a:lumOff val="8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3DB391A9-C928-4744-8F79-37101F90F43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608825F1-2E1D-1040-BAD1-A8AEA7FEDE7E}"/>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4B37B806-F8C6-084B-9C34-0B97DC8745C7}"/>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4">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D21F072A-EC7A-5A4E-9F96-9E8AD1BD94C6}"/>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D07CDB5C-1D8C-AB41-A106-5B74FFE51081}"/>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6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3" name="TextBox 12">
            <a:extLst>
              <a:ext uri="{FF2B5EF4-FFF2-40B4-BE49-F238E27FC236}">
                <a16:creationId xmlns:a16="http://schemas.microsoft.com/office/drawing/2014/main" id="{9CCA702F-9CD5-9141-B8C6-798965BC668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5E8823C2-8350-3C47-9A24-929AEF1D3BE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F14C39CB-0BFC-5F47-981E-D7A2A1319734}"/>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14E378EA-12C7-3F44-9356-8DF425F0DD6E}"/>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B957D6E8-8F33-A84D-AA88-77EBE2019A74}"/>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
        <p:nvSpPr>
          <p:cNvPr id="23" name="TextBox 22">
            <a:extLst>
              <a:ext uri="{FF2B5EF4-FFF2-40B4-BE49-F238E27FC236}">
                <a16:creationId xmlns:a16="http://schemas.microsoft.com/office/drawing/2014/main" id="{07DD3A58-9DE5-E540-8E2E-177D1AA2B570}"/>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AB7438C5-198E-D240-B63C-7F932FC15A49}"/>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CDDCADE1-4732-CA40-8011-EF340B011083}"/>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EC9A22AB-C0B1-1548-A956-2EF63464342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43E58F6C-E2A2-0E4F-B916-F834784A9644}"/>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
        <p:nvSpPr>
          <p:cNvPr id="11" name="Footer Placeholder 1">
            <a:extLst>
              <a:ext uri="{FF2B5EF4-FFF2-40B4-BE49-F238E27FC236}">
                <a16:creationId xmlns:a16="http://schemas.microsoft.com/office/drawing/2014/main" id="{F2D15526-BCA5-C943-B111-2713CA2D0ECC}"/>
              </a:ext>
            </a:extLst>
          </p:cNvPr>
          <p:cNvSpPr txBox="1">
            <a:spLocks/>
          </p:cNvSpPr>
          <p:nvPr userDrawn="1"/>
        </p:nvSpPr>
        <p:spPr>
          <a:xfrm>
            <a:off x="467735" y="6530334"/>
            <a:ext cx="3047296" cy="207364"/>
          </a:xfrm>
          <a:prstGeom prst="rect">
            <a:avLst/>
          </a:prstGeom>
        </p:spPr>
        <p:txBody>
          <a:bodyPr/>
          <a:lstStyle>
            <a:defPPr>
              <a:defRPr lang="en-US"/>
            </a:defPPr>
            <a:lvl1pPr marL="0" algn="l" defTabSz="914400" rtl="0" eaLnBrk="1" latinLnBrk="0" hangingPunct="1">
              <a:defRPr lang="en-US" sz="1200" kern="1200" smtClean="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Qualcomm Confidential and Proprietary</a:t>
            </a:r>
          </a:p>
        </p:txBody>
      </p:sp>
    </p:spTree>
    <p:extLst>
      <p:ext uri="{BB962C8B-B14F-4D97-AF65-F5344CB8AC3E}">
        <p14:creationId xmlns:p14="http://schemas.microsoft.com/office/powerpoint/2010/main" val="565299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468181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332125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053021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132363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66504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267906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7"/>
            <a:ext cx="6391148" cy="4081664"/>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
        <p:nvSpPr>
          <p:cNvPr id="13" name="TextBox 12">
            <a:extLst>
              <a:ext uri="{FF2B5EF4-FFF2-40B4-BE49-F238E27FC236}">
                <a16:creationId xmlns:a16="http://schemas.microsoft.com/office/drawing/2014/main" id="{9E870C7A-5056-5B4C-B69C-60F8108DF25B}"/>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919836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6068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12640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43139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808796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873581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24339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058558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274281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85672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theme" Target="../theme/theme1.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109.xml"/><Relationship Id="rId21" Type="http://schemas.openxmlformats.org/officeDocument/2006/relationships/slideLayout" Target="../slideLayouts/slideLayout104.xml"/><Relationship Id="rId42" Type="http://schemas.openxmlformats.org/officeDocument/2006/relationships/slideLayout" Target="../slideLayouts/slideLayout125.xml"/><Relationship Id="rId47" Type="http://schemas.openxmlformats.org/officeDocument/2006/relationships/slideLayout" Target="../slideLayouts/slideLayout130.xml"/><Relationship Id="rId63" Type="http://schemas.openxmlformats.org/officeDocument/2006/relationships/slideLayout" Target="../slideLayouts/slideLayout146.xml"/><Relationship Id="rId68" Type="http://schemas.openxmlformats.org/officeDocument/2006/relationships/slideLayout" Target="../slideLayouts/slideLayout151.xml"/><Relationship Id="rId16" Type="http://schemas.openxmlformats.org/officeDocument/2006/relationships/slideLayout" Target="../slideLayouts/slideLayout99.xml"/><Relationship Id="rId11" Type="http://schemas.openxmlformats.org/officeDocument/2006/relationships/slideLayout" Target="../slideLayouts/slideLayout94.xml"/><Relationship Id="rId32" Type="http://schemas.openxmlformats.org/officeDocument/2006/relationships/slideLayout" Target="../slideLayouts/slideLayout115.xml"/><Relationship Id="rId37" Type="http://schemas.openxmlformats.org/officeDocument/2006/relationships/slideLayout" Target="../slideLayouts/slideLayout120.xml"/><Relationship Id="rId53" Type="http://schemas.openxmlformats.org/officeDocument/2006/relationships/slideLayout" Target="../slideLayouts/slideLayout136.xml"/><Relationship Id="rId58" Type="http://schemas.openxmlformats.org/officeDocument/2006/relationships/slideLayout" Target="../slideLayouts/slideLayout141.xml"/><Relationship Id="rId74" Type="http://schemas.openxmlformats.org/officeDocument/2006/relationships/slideLayout" Target="../slideLayouts/slideLayout157.xml"/><Relationship Id="rId79" Type="http://schemas.openxmlformats.org/officeDocument/2006/relationships/slideLayout" Target="../slideLayouts/slideLayout162.xml"/><Relationship Id="rId5" Type="http://schemas.openxmlformats.org/officeDocument/2006/relationships/slideLayout" Target="../slideLayouts/slideLayout88.xml"/><Relationship Id="rId61" Type="http://schemas.openxmlformats.org/officeDocument/2006/relationships/slideLayout" Target="../slideLayouts/slideLayout144.xml"/><Relationship Id="rId82" Type="http://schemas.openxmlformats.org/officeDocument/2006/relationships/slideLayout" Target="../slideLayouts/slideLayout165.xml"/><Relationship Id="rId19" Type="http://schemas.openxmlformats.org/officeDocument/2006/relationships/slideLayout" Target="../slideLayouts/slideLayout102.xml"/><Relationship Id="rId14" Type="http://schemas.openxmlformats.org/officeDocument/2006/relationships/slideLayout" Target="../slideLayouts/slideLayout97.xml"/><Relationship Id="rId22" Type="http://schemas.openxmlformats.org/officeDocument/2006/relationships/slideLayout" Target="../slideLayouts/slideLayout105.xml"/><Relationship Id="rId27" Type="http://schemas.openxmlformats.org/officeDocument/2006/relationships/slideLayout" Target="../slideLayouts/slideLayout110.xml"/><Relationship Id="rId30" Type="http://schemas.openxmlformats.org/officeDocument/2006/relationships/slideLayout" Target="../slideLayouts/slideLayout113.xml"/><Relationship Id="rId35" Type="http://schemas.openxmlformats.org/officeDocument/2006/relationships/slideLayout" Target="../slideLayouts/slideLayout118.xml"/><Relationship Id="rId43" Type="http://schemas.openxmlformats.org/officeDocument/2006/relationships/slideLayout" Target="../slideLayouts/slideLayout126.xml"/><Relationship Id="rId48" Type="http://schemas.openxmlformats.org/officeDocument/2006/relationships/slideLayout" Target="../slideLayouts/slideLayout131.xml"/><Relationship Id="rId56" Type="http://schemas.openxmlformats.org/officeDocument/2006/relationships/slideLayout" Target="../slideLayouts/slideLayout139.xml"/><Relationship Id="rId64" Type="http://schemas.openxmlformats.org/officeDocument/2006/relationships/slideLayout" Target="../slideLayouts/slideLayout147.xml"/><Relationship Id="rId69" Type="http://schemas.openxmlformats.org/officeDocument/2006/relationships/slideLayout" Target="../slideLayouts/slideLayout152.xml"/><Relationship Id="rId77" Type="http://schemas.openxmlformats.org/officeDocument/2006/relationships/slideLayout" Target="../slideLayouts/slideLayout160.xml"/><Relationship Id="rId8" Type="http://schemas.openxmlformats.org/officeDocument/2006/relationships/slideLayout" Target="../slideLayouts/slideLayout91.xml"/><Relationship Id="rId51" Type="http://schemas.openxmlformats.org/officeDocument/2006/relationships/slideLayout" Target="../slideLayouts/slideLayout134.xml"/><Relationship Id="rId72" Type="http://schemas.openxmlformats.org/officeDocument/2006/relationships/slideLayout" Target="../slideLayouts/slideLayout155.xml"/><Relationship Id="rId80" Type="http://schemas.openxmlformats.org/officeDocument/2006/relationships/slideLayout" Target="../slideLayouts/slideLayout163.xml"/><Relationship Id="rId3" Type="http://schemas.openxmlformats.org/officeDocument/2006/relationships/slideLayout" Target="../slideLayouts/slideLayout86.xml"/><Relationship Id="rId12" Type="http://schemas.openxmlformats.org/officeDocument/2006/relationships/slideLayout" Target="../slideLayouts/slideLayout95.xml"/><Relationship Id="rId17" Type="http://schemas.openxmlformats.org/officeDocument/2006/relationships/slideLayout" Target="../slideLayouts/slideLayout100.xml"/><Relationship Id="rId25" Type="http://schemas.openxmlformats.org/officeDocument/2006/relationships/slideLayout" Target="../slideLayouts/slideLayout108.xml"/><Relationship Id="rId33" Type="http://schemas.openxmlformats.org/officeDocument/2006/relationships/slideLayout" Target="../slideLayouts/slideLayout116.xml"/><Relationship Id="rId38" Type="http://schemas.openxmlformats.org/officeDocument/2006/relationships/slideLayout" Target="../slideLayouts/slideLayout121.xml"/><Relationship Id="rId46" Type="http://schemas.openxmlformats.org/officeDocument/2006/relationships/slideLayout" Target="../slideLayouts/slideLayout129.xml"/><Relationship Id="rId59" Type="http://schemas.openxmlformats.org/officeDocument/2006/relationships/slideLayout" Target="../slideLayouts/slideLayout142.xml"/><Relationship Id="rId67" Type="http://schemas.openxmlformats.org/officeDocument/2006/relationships/slideLayout" Target="../slideLayouts/slideLayout150.xml"/><Relationship Id="rId20" Type="http://schemas.openxmlformats.org/officeDocument/2006/relationships/slideLayout" Target="../slideLayouts/slideLayout103.xml"/><Relationship Id="rId41" Type="http://schemas.openxmlformats.org/officeDocument/2006/relationships/slideLayout" Target="../slideLayouts/slideLayout124.xml"/><Relationship Id="rId54" Type="http://schemas.openxmlformats.org/officeDocument/2006/relationships/slideLayout" Target="../slideLayouts/slideLayout137.xml"/><Relationship Id="rId62" Type="http://schemas.openxmlformats.org/officeDocument/2006/relationships/slideLayout" Target="../slideLayouts/slideLayout145.xml"/><Relationship Id="rId70" Type="http://schemas.openxmlformats.org/officeDocument/2006/relationships/slideLayout" Target="../slideLayouts/slideLayout153.xml"/><Relationship Id="rId75" Type="http://schemas.openxmlformats.org/officeDocument/2006/relationships/slideLayout" Target="../slideLayouts/slideLayout158.xml"/><Relationship Id="rId83" Type="http://schemas.openxmlformats.org/officeDocument/2006/relationships/theme" Target="../theme/theme2.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5" Type="http://schemas.openxmlformats.org/officeDocument/2006/relationships/slideLayout" Target="../slideLayouts/slideLayout98.xml"/><Relationship Id="rId23" Type="http://schemas.openxmlformats.org/officeDocument/2006/relationships/slideLayout" Target="../slideLayouts/slideLayout106.xml"/><Relationship Id="rId28" Type="http://schemas.openxmlformats.org/officeDocument/2006/relationships/slideLayout" Target="../slideLayouts/slideLayout111.xml"/><Relationship Id="rId36" Type="http://schemas.openxmlformats.org/officeDocument/2006/relationships/slideLayout" Target="../slideLayouts/slideLayout119.xml"/><Relationship Id="rId49" Type="http://schemas.openxmlformats.org/officeDocument/2006/relationships/slideLayout" Target="../slideLayouts/slideLayout132.xml"/><Relationship Id="rId57" Type="http://schemas.openxmlformats.org/officeDocument/2006/relationships/slideLayout" Target="../slideLayouts/slideLayout140.xml"/><Relationship Id="rId10" Type="http://schemas.openxmlformats.org/officeDocument/2006/relationships/slideLayout" Target="../slideLayouts/slideLayout93.xml"/><Relationship Id="rId31" Type="http://schemas.openxmlformats.org/officeDocument/2006/relationships/slideLayout" Target="../slideLayouts/slideLayout114.xml"/><Relationship Id="rId44" Type="http://schemas.openxmlformats.org/officeDocument/2006/relationships/slideLayout" Target="../slideLayouts/slideLayout127.xml"/><Relationship Id="rId52" Type="http://schemas.openxmlformats.org/officeDocument/2006/relationships/slideLayout" Target="../slideLayouts/slideLayout135.xml"/><Relationship Id="rId60" Type="http://schemas.openxmlformats.org/officeDocument/2006/relationships/slideLayout" Target="../slideLayouts/slideLayout143.xml"/><Relationship Id="rId65" Type="http://schemas.openxmlformats.org/officeDocument/2006/relationships/slideLayout" Target="../slideLayouts/slideLayout148.xml"/><Relationship Id="rId73" Type="http://schemas.openxmlformats.org/officeDocument/2006/relationships/slideLayout" Target="../slideLayouts/slideLayout156.xml"/><Relationship Id="rId78" Type="http://schemas.openxmlformats.org/officeDocument/2006/relationships/slideLayout" Target="../slideLayouts/slideLayout161.xml"/><Relationship Id="rId81" Type="http://schemas.openxmlformats.org/officeDocument/2006/relationships/slideLayout" Target="../slideLayouts/slideLayout164.xml"/><Relationship Id="rId4" Type="http://schemas.openxmlformats.org/officeDocument/2006/relationships/slideLayout" Target="../slideLayouts/slideLayout87.xml"/><Relationship Id="rId9" Type="http://schemas.openxmlformats.org/officeDocument/2006/relationships/slideLayout" Target="../slideLayouts/slideLayout92.xml"/><Relationship Id="rId13" Type="http://schemas.openxmlformats.org/officeDocument/2006/relationships/slideLayout" Target="../slideLayouts/slideLayout96.xml"/><Relationship Id="rId18" Type="http://schemas.openxmlformats.org/officeDocument/2006/relationships/slideLayout" Target="../slideLayouts/slideLayout101.xml"/><Relationship Id="rId39" Type="http://schemas.openxmlformats.org/officeDocument/2006/relationships/slideLayout" Target="../slideLayouts/slideLayout122.xml"/><Relationship Id="rId34" Type="http://schemas.openxmlformats.org/officeDocument/2006/relationships/slideLayout" Target="../slideLayouts/slideLayout117.xml"/><Relationship Id="rId50" Type="http://schemas.openxmlformats.org/officeDocument/2006/relationships/slideLayout" Target="../slideLayouts/slideLayout133.xml"/><Relationship Id="rId55" Type="http://schemas.openxmlformats.org/officeDocument/2006/relationships/slideLayout" Target="../slideLayouts/slideLayout138.xml"/><Relationship Id="rId76" Type="http://schemas.openxmlformats.org/officeDocument/2006/relationships/slideLayout" Target="../slideLayouts/slideLayout159.xml"/><Relationship Id="rId7" Type="http://schemas.openxmlformats.org/officeDocument/2006/relationships/slideLayout" Target="../slideLayouts/slideLayout90.xml"/><Relationship Id="rId71" Type="http://schemas.openxmlformats.org/officeDocument/2006/relationships/slideLayout" Target="../slideLayouts/slideLayout154.xml"/><Relationship Id="rId2" Type="http://schemas.openxmlformats.org/officeDocument/2006/relationships/slideLayout" Target="../slideLayouts/slideLayout85.xml"/><Relationship Id="rId29" Type="http://schemas.openxmlformats.org/officeDocument/2006/relationships/slideLayout" Target="../slideLayouts/slideLayout112.xml"/><Relationship Id="rId24" Type="http://schemas.openxmlformats.org/officeDocument/2006/relationships/slideLayout" Target="../slideLayouts/slideLayout107.xml"/><Relationship Id="rId40" Type="http://schemas.openxmlformats.org/officeDocument/2006/relationships/slideLayout" Target="../slideLayouts/slideLayout123.xml"/><Relationship Id="rId45" Type="http://schemas.openxmlformats.org/officeDocument/2006/relationships/slideLayout" Target="../slideLayouts/slideLayout128.xml"/><Relationship Id="rId66" Type="http://schemas.openxmlformats.org/officeDocument/2006/relationships/slideLayout" Target="../slideLayouts/slideLayout14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 id="2147483921" r:id="rId8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57929418"/>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 id="2147483845" r:id="rId12"/>
    <p:sldLayoutId id="2147483846" r:id="rId13"/>
    <p:sldLayoutId id="2147483847" r:id="rId14"/>
    <p:sldLayoutId id="2147483848" r:id="rId15"/>
    <p:sldLayoutId id="2147483849" r:id="rId16"/>
    <p:sldLayoutId id="2147483850" r:id="rId17"/>
    <p:sldLayoutId id="2147483851" r:id="rId18"/>
    <p:sldLayoutId id="2147483852" r:id="rId19"/>
    <p:sldLayoutId id="2147483853" r:id="rId20"/>
    <p:sldLayoutId id="2147483854" r:id="rId21"/>
    <p:sldLayoutId id="2147483855" r:id="rId22"/>
    <p:sldLayoutId id="2147483856" r:id="rId23"/>
    <p:sldLayoutId id="2147483857" r:id="rId24"/>
    <p:sldLayoutId id="2147483858" r:id="rId25"/>
    <p:sldLayoutId id="2147483859" r:id="rId26"/>
    <p:sldLayoutId id="2147483860" r:id="rId27"/>
    <p:sldLayoutId id="2147483861" r:id="rId28"/>
    <p:sldLayoutId id="2147483862" r:id="rId29"/>
    <p:sldLayoutId id="2147483863" r:id="rId30"/>
    <p:sldLayoutId id="2147483864" r:id="rId31"/>
    <p:sldLayoutId id="2147483865" r:id="rId32"/>
    <p:sldLayoutId id="2147483866" r:id="rId33"/>
    <p:sldLayoutId id="2147483867" r:id="rId34"/>
    <p:sldLayoutId id="2147483868" r:id="rId35"/>
    <p:sldLayoutId id="2147483869" r:id="rId36"/>
    <p:sldLayoutId id="2147483870" r:id="rId37"/>
    <p:sldLayoutId id="2147483871" r:id="rId38"/>
    <p:sldLayoutId id="2147483872" r:id="rId39"/>
    <p:sldLayoutId id="2147483873" r:id="rId40"/>
    <p:sldLayoutId id="2147483874" r:id="rId41"/>
    <p:sldLayoutId id="2147483875" r:id="rId42"/>
    <p:sldLayoutId id="2147483876" r:id="rId43"/>
    <p:sldLayoutId id="2147483877" r:id="rId44"/>
    <p:sldLayoutId id="2147483878" r:id="rId45"/>
    <p:sldLayoutId id="2147483879" r:id="rId46"/>
    <p:sldLayoutId id="2147483880" r:id="rId47"/>
    <p:sldLayoutId id="2147483881" r:id="rId48"/>
    <p:sldLayoutId id="2147483882" r:id="rId49"/>
    <p:sldLayoutId id="2147483883" r:id="rId50"/>
    <p:sldLayoutId id="2147483884" r:id="rId51"/>
    <p:sldLayoutId id="2147483885" r:id="rId52"/>
    <p:sldLayoutId id="2147483886" r:id="rId53"/>
    <p:sldLayoutId id="2147483887" r:id="rId54"/>
    <p:sldLayoutId id="2147483888" r:id="rId55"/>
    <p:sldLayoutId id="2147483889" r:id="rId56"/>
    <p:sldLayoutId id="2147483890" r:id="rId57"/>
    <p:sldLayoutId id="2147483891" r:id="rId58"/>
    <p:sldLayoutId id="2147483892" r:id="rId59"/>
    <p:sldLayoutId id="2147483893" r:id="rId60"/>
    <p:sldLayoutId id="2147483894" r:id="rId61"/>
    <p:sldLayoutId id="2147483895" r:id="rId62"/>
    <p:sldLayoutId id="2147483896" r:id="rId63"/>
    <p:sldLayoutId id="2147483897" r:id="rId64"/>
    <p:sldLayoutId id="2147483898" r:id="rId65"/>
    <p:sldLayoutId id="2147483899" r:id="rId66"/>
    <p:sldLayoutId id="2147483900" r:id="rId67"/>
    <p:sldLayoutId id="2147483901" r:id="rId68"/>
    <p:sldLayoutId id="2147483902" r:id="rId69"/>
    <p:sldLayoutId id="2147483903" r:id="rId70"/>
    <p:sldLayoutId id="2147483904" r:id="rId71"/>
    <p:sldLayoutId id="2147483905" r:id="rId72"/>
    <p:sldLayoutId id="2147483906" r:id="rId73"/>
    <p:sldLayoutId id="2147483907" r:id="rId74"/>
    <p:sldLayoutId id="2147483908" r:id="rId75"/>
    <p:sldLayoutId id="2147483909" r:id="rId76"/>
    <p:sldLayoutId id="2147483910" r:id="rId77"/>
    <p:sldLayoutId id="2147483911" r:id="rId78"/>
    <p:sldLayoutId id="2147483912" r:id="rId79"/>
    <p:sldLayoutId id="2147483913" r:id="rId80"/>
    <p:sldLayoutId id="2147483914" r:id="rId81"/>
    <p:sldLayoutId id="2147483915"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5.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Visio_Drawing_30326970.vsdx"/><Relationship Id="rId2" Type="http://schemas.openxmlformats.org/officeDocument/2006/relationships/slideLayout" Target="../slideLayouts/slideLayout19.xml"/><Relationship Id="rId1" Type="http://schemas.openxmlformats.org/officeDocument/2006/relationships/vmlDrawing" Target="../drawings/vmlDrawing1.vml"/><Relationship Id="rId4" Type="http://schemas.openxmlformats.org/officeDocument/2006/relationships/image" Target="../media/image10.emf"/></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8D44BDC-EC4F-3D4C-B2F9-5680DCECC2B3}"/>
              </a:ext>
            </a:extLst>
          </p:cNvPr>
          <p:cNvSpPr>
            <a:spLocks noGrp="1"/>
          </p:cNvSpPr>
          <p:nvPr>
            <p:ph type="body" sz="quarter" idx="10"/>
          </p:nvPr>
        </p:nvSpPr>
        <p:spPr/>
        <p:txBody>
          <a:bodyPr/>
          <a:lstStyle/>
          <a:p>
            <a:r>
              <a:rPr lang="en-US"/>
              <a:t>Qualcomm Incorporated</a:t>
            </a:r>
          </a:p>
        </p:txBody>
      </p:sp>
      <p:sp>
        <p:nvSpPr>
          <p:cNvPr id="3" name="Text Placeholder 2">
            <a:extLst>
              <a:ext uri="{FF2B5EF4-FFF2-40B4-BE49-F238E27FC236}">
                <a16:creationId xmlns:a16="http://schemas.microsoft.com/office/drawing/2014/main" id="{BB67A02D-E5F6-C842-A8B0-B966D1FE4BE2}"/>
              </a:ext>
            </a:extLst>
          </p:cNvPr>
          <p:cNvSpPr>
            <a:spLocks noGrp="1"/>
          </p:cNvSpPr>
          <p:nvPr>
            <p:ph type="body" sz="quarter" idx="11"/>
          </p:nvPr>
        </p:nvSpPr>
        <p:spPr>
          <a:xfrm>
            <a:off x="6825028" y="169353"/>
            <a:ext cx="2319713" cy="226772"/>
          </a:xfrm>
        </p:spPr>
        <p:txBody>
          <a:bodyPr/>
          <a:lstStyle/>
          <a:p>
            <a:r>
              <a:rPr lang="en-US" b="1" dirty="0"/>
              <a:t>S4WS-210009</a:t>
            </a:r>
          </a:p>
        </p:txBody>
      </p:sp>
      <p:sp>
        <p:nvSpPr>
          <p:cNvPr id="4" name="Text Placeholder 3">
            <a:extLst>
              <a:ext uri="{FF2B5EF4-FFF2-40B4-BE49-F238E27FC236}">
                <a16:creationId xmlns:a16="http://schemas.microsoft.com/office/drawing/2014/main" id="{EFA08356-EB5C-2A4E-AAA1-560C3D5168D0}"/>
              </a:ext>
            </a:extLst>
          </p:cNvPr>
          <p:cNvSpPr>
            <a:spLocks noGrp="1"/>
          </p:cNvSpPr>
          <p:nvPr>
            <p:ph type="body" sz="quarter" idx="13"/>
          </p:nvPr>
        </p:nvSpPr>
        <p:spPr/>
        <p:txBody>
          <a:bodyPr/>
          <a:lstStyle/>
          <a:p>
            <a:r>
              <a:rPr lang="en-US" dirty="0"/>
              <a:t>SA4 Rel-18 Workshop</a:t>
            </a:r>
          </a:p>
          <a:p>
            <a:endParaRPr lang="en-US" b="1" dirty="0"/>
          </a:p>
          <a:p>
            <a:r>
              <a:rPr lang="en-US" dirty="0"/>
              <a:t>August 17, 2021</a:t>
            </a:r>
          </a:p>
        </p:txBody>
      </p:sp>
      <p:sp>
        <p:nvSpPr>
          <p:cNvPr id="6" name="Title 5">
            <a:extLst>
              <a:ext uri="{FF2B5EF4-FFF2-40B4-BE49-F238E27FC236}">
                <a16:creationId xmlns:a16="http://schemas.microsoft.com/office/drawing/2014/main" id="{310B79A0-131E-6A45-BC13-15C1EDEA773E}"/>
              </a:ext>
            </a:extLst>
          </p:cNvPr>
          <p:cNvSpPr>
            <a:spLocks noGrp="1"/>
          </p:cNvSpPr>
          <p:nvPr>
            <p:ph type="title"/>
          </p:nvPr>
        </p:nvSpPr>
        <p:spPr>
          <a:xfrm>
            <a:off x="431638" y="2256890"/>
            <a:ext cx="7415930" cy="1820755"/>
          </a:xfrm>
        </p:spPr>
        <p:txBody>
          <a:bodyPr/>
          <a:lstStyle/>
          <a:p>
            <a:r>
              <a:rPr lang="en-US"/>
              <a:t>3GPP SA4 </a:t>
            </a:r>
            <a:br>
              <a:rPr lang="en-US"/>
            </a:br>
            <a:r>
              <a:rPr lang="en-US"/>
              <a:t>Rel-18 Priorities</a:t>
            </a:r>
          </a:p>
        </p:txBody>
      </p:sp>
    </p:spTree>
    <p:extLst>
      <p:ext uri="{BB962C8B-B14F-4D97-AF65-F5344CB8AC3E}">
        <p14:creationId xmlns:p14="http://schemas.microsoft.com/office/powerpoint/2010/main" val="542341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DC8B9A-0C52-A64B-8D7A-4C3A4A43AE5C}"/>
              </a:ext>
            </a:extLst>
          </p:cNvPr>
          <p:cNvSpPr>
            <a:spLocks noGrp="1"/>
          </p:cNvSpPr>
          <p:nvPr>
            <p:ph type="title"/>
          </p:nvPr>
        </p:nvSpPr>
        <p:spPr>
          <a:xfrm>
            <a:off x="495300" y="565125"/>
            <a:ext cx="11187112" cy="439479"/>
          </a:xfrm>
        </p:spPr>
        <p:txBody>
          <a:bodyPr/>
          <a:lstStyle/>
          <a:p>
            <a:r>
              <a:rPr lang="en-US"/>
              <a:t>Split-Rendering Stage 3</a:t>
            </a:r>
          </a:p>
        </p:txBody>
      </p:sp>
      <p:sp>
        <p:nvSpPr>
          <p:cNvPr id="3" name="Content Placeholder 2">
            <a:extLst>
              <a:ext uri="{FF2B5EF4-FFF2-40B4-BE49-F238E27FC236}">
                <a16:creationId xmlns:a16="http://schemas.microsoft.com/office/drawing/2014/main" id="{8ED11635-1B57-7941-869C-B29E4B7661BD}"/>
              </a:ext>
            </a:extLst>
          </p:cNvPr>
          <p:cNvSpPr>
            <a:spLocks noGrp="1"/>
          </p:cNvSpPr>
          <p:nvPr>
            <p:ph sz="quarter" idx="14"/>
          </p:nvPr>
        </p:nvSpPr>
        <p:spPr>
          <a:xfrm>
            <a:off x="495300" y="1719072"/>
            <a:ext cx="5452918" cy="4681727"/>
          </a:xfrm>
        </p:spPr>
        <p:txBody>
          <a:bodyPr vert="horz" lIns="0" tIns="0" rIns="0" bIns="0" rtlCol="0" anchor="t">
            <a:noAutofit/>
          </a:bodyPr>
          <a:lstStyle/>
          <a:p>
            <a:r>
              <a:rPr lang="en-US"/>
              <a:t>Background/Justification</a:t>
            </a:r>
          </a:p>
          <a:p>
            <a:pPr marL="356235" lvl="1" indent="-164465"/>
            <a:r>
              <a:rPr lang="en-US">
                <a:ea typeface="Microsoft Sans Serif"/>
                <a:cs typeface="Microsoft Sans Serif"/>
              </a:rPr>
              <a:t>Rendering is quite complex, especially for advanced applications such as gaming and AR</a:t>
            </a:r>
          </a:p>
          <a:p>
            <a:pPr marL="356235" lvl="1" indent="-164465">
              <a:buClr>
                <a:srgbClr val="2D374A"/>
              </a:buClr>
            </a:pPr>
            <a:r>
              <a:rPr lang="en-US">
                <a:ea typeface="Microsoft Sans Serif"/>
                <a:cs typeface="Microsoft Sans Serif"/>
              </a:rPr>
              <a:t>5G offers new capabilities such as low latency and edge processing</a:t>
            </a:r>
            <a:endParaRPr lang="en-US"/>
          </a:p>
          <a:p>
            <a:pPr marL="356235" lvl="1" indent="-164465">
              <a:buClr>
                <a:srgbClr val="2D374A"/>
              </a:buClr>
            </a:pPr>
            <a:r>
              <a:rPr lang="en-US">
                <a:ea typeface="Microsoft Sans Serif"/>
                <a:cs typeface="Microsoft Sans Serif"/>
              </a:rPr>
              <a:t>Enable UE to share rendering with the edge for superior user experience</a:t>
            </a:r>
            <a:endParaRPr lang="en-US"/>
          </a:p>
          <a:p>
            <a:r>
              <a:rPr lang="en-US"/>
              <a:t>Draft Objectives</a:t>
            </a:r>
          </a:p>
          <a:p>
            <a:pPr marL="356235" lvl="1" indent="-164465"/>
            <a:r>
              <a:rPr lang="en-US">
                <a:ea typeface="Microsoft Sans Serif"/>
                <a:cs typeface="Microsoft Sans Serif"/>
              </a:rPr>
              <a:t>Re-use of 5G-RTC components</a:t>
            </a:r>
          </a:p>
          <a:p>
            <a:pPr lvl="2"/>
            <a:r>
              <a:rPr lang="en-US"/>
              <a:t>Media formats and codecs for split rendering</a:t>
            </a:r>
          </a:p>
          <a:p>
            <a:pPr lvl="2"/>
            <a:r>
              <a:rPr lang="en-US"/>
              <a:t>Control and transport protocols for split rendering</a:t>
            </a:r>
            <a:endParaRPr lang="en-US">
              <a:ea typeface="Microsoft Sans Serif"/>
              <a:cs typeface="Microsoft Sans Serif"/>
            </a:endParaRPr>
          </a:p>
          <a:p>
            <a:pPr marL="356235" lvl="1" indent="-164465"/>
            <a:r>
              <a:rPr lang="en-US">
                <a:ea typeface="Microsoft Sans Serif"/>
                <a:cs typeface="Microsoft Sans Serif"/>
              </a:rPr>
              <a:t>Re-use EDGE, STAR, and </a:t>
            </a:r>
            <a:r>
              <a:rPr lang="en-US" err="1">
                <a:ea typeface="Microsoft Sans Serif"/>
                <a:cs typeface="Microsoft Sans Serif"/>
              </a:rPr>
              <a:t>XRTraffic</a:t>
            </a:r>
            <a:r>
              <a:rPr lang="en-US">
                <a:ea typeface="Microsoft Sans Serif"/>
                <a:cs typeface="Microsoft Sans Serif"/>
              </a:rPr>
              <a:t> work</a:t>
            </a:r>
          </a:p>
          <a:p>
            <a:pPr marL="356235" lvl="1" indent="-164465">
              <a:buClr>
                <a:srgbClr val="2D374A"/>
              </a:buClr>
            </a:pPr>
            <a:r>
              <a:rPr lang="en-US">
                <a:ea typeface="Microsoft Sans Serif"/>
                <a:cs typeface="Microsoft Sans Serif"/>
              </a:rPr>
              <a:t>Integrate split rendering in the 5GMS architecture</a:t>
            </a:r>
          </a:p>
          <a:p>
            <a:pPr marL="356235" lvl="1" indent="-164465">
              <a:buClr>
                <a:srgbClr val="2D374A"/>
              </a:buClr>
            </a:pPr>
            <a:r>
              <a:rPr lang="en-US">
                <a:ea typeface="Microsoft Sans Serif"/>
                <a:cs typeface="Microsoft Sans Serif"/>
              </a:rPr>
              <a:t>Define split rendering context and context relocation</a:t>
            </a:r>
          </a:p>
          <a:p>
            <a:pPr marL="356235" lvl="1" indent="-164465">
              <a:buClr>
                <a:srgbClr val="2D374A"/>
              </a:buClr>
            </a:pPr>
            <a:endParaRPr lang="en-US">
              <a:ea typeface="Microsoft Sans Serif"/>
              <a:cs typeface="Microsoft Sans Serif"/>
            </a:endParaRPr>
          </a:p>
        </p:txBody>
      </p:sp>
      <p:sp>
        <p:nvSpPr>
          <p:cNvPr id="4" name="Subtitle 3">
            <a:extLst>
              <a:ext uri="{FF2B5EF4-FFF2-40B4-BE49-F238E27FC236}">
                <a16:creationId xmlns:a16="http://schemas.microsoft.com/office/drawing/2014/main" id="{45C4EE2E-ACD3-BF40-AA93-47AD504A4787}"/>
              </a:ext>
            </a:extLst>
          </p:cNvPr>
          <p:cNvSpPr>
            <a:spLocks noGrp="1"/>
          </p:cNvSpPr>
          <p:nvPr>
            <p:ph type="subTitle" idx="1"/>
          </p:nvPr>
        </p:nvSpPr>
        <p:spPr>
          <a:xfrm>
            <a:off x="494189" y="1088135"/>
            <a:ext cx="11188223" cy="265907"/>
          </a:xfrm>
        </p:spPr>
        <p:txBody>
          <a:bodyPr/>
          <a:lstStyle/>
          <a:p>
            <a:r>
              <a:rPr lang="en-US"/>
              <a:t>Based on FS_EMSA recommendations, 5GMS_EDGE, and </a:t>
            </a:r>
            <a:r>
              <a:rPr lang="en-GB"/>
              <a:t>FS_XRTraffic </a:t>
            </a:r>
            <a:r>
              <a:rPr lang="en-US"/>
              <a:t> </a:t>
            </a:r>
          </a:p>
        </p:txBody>
      </p:sp>
      <p:pic>
        <p:nvPicPr>
          <p:cNvPr id="10" name="Picture 10" descr="Diagram&#10;&#10;Description automatically generated">
            <a:extLst>
              <a:ext uri="{FF2B5EF4-FFF2-40B4-BE49-F238E27FC236}">
                <a16:creationId xmlns:a16="http://schemas.microsoft.com/office/drawing/2014/main" id="{AD7A9C3E-8F7B-4FA5-A7A1-2B413E4BB3E0}"/>
              </a:ext>
            </a:extLst>
          </p:cNvPr>
          <p:cNvPicPr>
            <a:picLocks noChangeAspect="1"/>
          </p:cNvPicPr>
          <p:nvPr/>
        </p:nvPicPr>
        <p:blipFill>
          <a:blip r:embed="rId2"/>
          <a:stretch>
            <a:fillRect/>
          </a:stretch>
        </p:blipFill>
        <p:spPr>
          <a:xfrm>
            <a:off x="6570785" y="1514466"/>
            <a:ext cx="5195276" cy="4854836"/>
          </a:xfrm>
          <a:prstGeom prst="rect">
            <a:avLst/>
          </a:prstGeom>
        </p:spPr>
      </p:pic>
    </p:spTree>
    <p:extLst>
      <p:ext uri="{BB962C8B-B14F-4D97-AF65-F5344CB8AC3E}">
        <p14:creationId xmlns:p14="http://schemas.microsoft.com/office/powerpoint/2010/main" val="2088959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DC8B9A-0C52-A64B-8D7A-4C3A4A43AE5C}"/>
              </a:ext>
            </a:extLst>
          </p:cNvPr>
          <p:cNvSpPr>
            <a:spLocks noGrp="1"/>
          </p:cNvSpPr>
          <p:nvPr>
            <p:ph type="title"/>
          </p:nvPr>
        </p:nvSpPr>
        <p:spPr>
          <a:xfrm>
            <a:off x="495300" y="565125"/>
            <a:ext cx="11187112" cy="439479"/>
          </a:xfrm>
        </p:spPr>
        <p:txBody>
          <a:bodyPr/>
          <a:lstStyle/>
          <a:p>
            <a:r>
              <a:rPr lang="en-US"/>
              <a:t>5GMS Architecture/Stage 3 &amp; 5MBS </a:t>
            </a:r>
          </a:p>
        </p:txBody>
      </p:sp>
      <p:sp>
        <p:nvSpPr>
          <p:cNvPr id="3" name="Content Placeholder 2">
            <a:extLst>
              <a:ext uri="{FF2B5EF4-FFF2-40B4-BE49-F238E27FC236}">
                <a16:creationId xmlns:a16="http://schemas.microsoft.com/office/drawing/2014/main" id="{8ED11635-1B57-7941-869C-B29E4B7661BD}"/>
              </a:ext>
            </a:extLst>
          </p:cNvPr>
          <p:cNvSpPr>
            <a:spLocks noGrp="1"/>
          </p:cNvSpPr>
          <p:nvPr>
            <p:ph sz="quarter" idx="14"/>
          </p:nvPr>
        </p:nvSpPr>
        <p:spPr>
          <a:xfrm>
            <a:off x="495300" y="1719072"/>
            <a:ext cx="4815609" cy="4681727"/>
          </a:xfrm>
        </p:spPr>
        <p:txBody>
          <a:bodyPr/>
          <a:lstStyle/>
          <a:p>
            <a:r>
              <a:rPr lang="en-US"/>
              <a:t>Areas of interest</a:t>
            </a:r>
          </a:p>
          <a:p>
            <a:pPr lvl="1"/>
            <a:r>
              <a:rPr lang="en-US"/>
              <a:t>Background traffic</a:t>
            </a:r>
          </a:p>
          <a:p>
            <a:pPr lvl="1"/>
            <a:r>
              <a:rPr lang="en-US"/>
              <a:t>Live-Streaming and Context Aware Streaming</a:t>
            </a:r>
          </a:p>
          <a:p>
            <a:pPr lvl="1"/>
            <a:r>
              <a:rPr lang="en-US"/>
              <a:t>Traffic Identification</a:t>
            </a:r>
          </a:p>
          <a:p>
            <a:pPr lvl="1"/>
            <a:r>
              <a:rPr lang="en-US"/>
              <a:t>New Protocols</a:t>
            </a:r>
          </a:p>
          <a:p>
            <a:pPr lvl="1"/>
            <a:r>
              <a:rPr lang="en-US"/>
              <a:t>Security and DRM</a:t>
            </a:r>
          </a:p>
          <a:p>
            <a:pPr lvl="1"/>
            <a:r>
              <a:rPr lang="en-US"/>
              <a:t>Possibly new study topics</a:t>
            </a:r>
          </a:p>
          <a:p>
            <a:r>
              <a:rPr lang="en-US"/>
              <a:t>Background/Justification</a:t>
            </a:r>
          </a:p>
          <a:p>
            <a:pPr lvl="1"/>
            <a:r>
              <a:rPr lang="en-US"/>
              <a:t>Justification see in TR 26.804</a:t>
            </a:r>
          </a:p>
          <a:p>
            <a:pPr lvl="1"/>
            <a:r>
              <a:rPr lang="en-US"/>
              <a:t>Propose to extend TR 26.804 until the end of Rel-17 and start normative work for Rel-18 in 2022</a:t>
            </a:r>
          </a:p>
          <a:p>
            <a:r>
              <a:rPr lang="en-US"/>
              <a:t>Draft Objectives</a:t>
            </a:r>
          </a:p>
          <a:p>
            <a:pPr lvl="1"/>
            <a:r>
              <a:rPr lang="en-US"/>
              <a:t>Provide updates to stage-2 as needed</a:t>
            </a:r>
          </a:p>
          <a:p>
            <a:pPr lvl="1"/>
            <a:r>
              <a:rPr lang="en-US"/>
              <a:t>Provide updates to stage-3 as needed</a:t>
            </a:r>
          </a:p>
          <a:p>
            <a:endParaRPr lang="en-US"/>
          </a:p>
        </p:txBody>
      </p:sp>
      <p:sp>
        <p:nvSpPr>
          <p:cNvPr id="4" name="Subtitle 3">
            <a:extLst>
              <a:ext uri="{FF2B5EF4-FFF2-40B4-BE49-F238E27FC236}">
                <a16:creationId xmlns:a16="http://schemas.microsoft.com/office/drawing/2014/main" id="{45C4EE2E-ACD3-BF40-AA93-47AD504A4787}"/>
              </a:ext>
            </a:extLst>
          </p:cNvPr>
          <p:cNvSpPr>
            <a:spLocks noGrp="1"/>
          </p:cNvSpPr>
          <p:nvPr>
            <p:ph type="subTitle" idx="1"/>
          </p:nvPr>
        </p:nvSpPr>
        <p:spPr>
          <a:xfrm>
            <a:off x="494189" y="1088135"/>
            <a:ext cx="11188223" cy="265907"/>
          </a:xfrm>
        </p:spPr>
        <p:txBody>
          <a:bodyPr/>
          <a:lstStyle/>
          <a:p>
            <a:r>
              <a:rPr lang="en-US"/>
              <a:t>Based on FS_5GMS_EXT Study Item Recommendations and not completed work in in 5MBS</a:t>
            </a:r>
          </a:p>
        </p:txBody>
      </p:sp>
      <p:sp>
        <p:nvSpPr>
          <p:cNvPr id="7" name="Content Placeholder 2">
            <a:extLst>
              <a:ext uri="{FF2B5EF4-FFF2-40B4-BE49-F238E27FC236}">
                <a16:creationId xmlns:a16="http://schemas.microsoft.com/office/drawing/2014/main" id="{0AC14DD2-2C75-4BBF-998B-90367188E1B5}"/>
              </a:ext>
            </a:extLst>
          </p:cNvPr>
          <p:cNvSpPr txBox="1">
            <a:spLocks/>
          </p:cNvSpPr>
          <p:nvPr/>
        </p:nvSpPr>
        <p:spPr>
          <a:xfrm>
            <a:off x="6023264" y="1713940"/>
            <a:ext cx="4815609" cy="4681727"/>
          </a:xfrm>
          <a:prstGeom prst="rect">
            <a:avLst/>
          </a:prstGeom>
        </p:spPr>
        <p:txBody>
          <a:bodyPr vert="horz" lIns="0" tIns="0" rIns="0" bIns="0" rtlCol="0">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a:t>Areas of interest</a:t>
            </a:r>
          </a:p>
          <a:p>
            <a:pPr lvl="1"/>
            <a:r>
              <a:rPr lang="en-US"/>
              <a:t>Remaining issues from Rel-17</a:t>
            </a:r>
          </a:p>
          <a:p>
            <a:pPr lvl="1"/>
            <a:r>
              <a:rPr lang="en-US"/>
              <a:t>Hybrid Services</a:t>
            </a:r>
          </a:p>
          <a:p>
            <a:pPr lvl="1"/>
            <a:r>
              <a:rPr lang="en-US"/>
              <a:t>Support for 5MBS User Service and 5G Core</a:t>
            </a:r>
          </a:p>
          <a:p>
            <a:r>
              <a:rPr lang="en-US"/>
              <a:t>Background/Justification</a:t>
            </a:r>
          </a:p>
          <a:p>
            <a:pPr lvl="1"/>
            <a:r>
              <a:rPr lang="en-US"/>
              <a:t>Justification see in TR 26.802</a:t>
            </a:r>
          </a:p>
          <a:p>
            <a:r>
              <a:rPr lang="en-US"/>
              <a:t>Draft Objectives</a:t>
            </a:r>
          </a:p>
          <a:p>
            <a:pPr lvl="1"/>
            <a:r>
              <a:rPr lang="en-US"/>
              <a:t>Provide updates to stage-2 as needed</a:t>
            </a:r>
          </a:p>
          <a:p>
            <a:pPr lvl="1"/>
            <a:r>
              <a:rPr lang="en-US"/>
              <a:t>Provide updates to stage-3 as needed</a:t>
            </a:r>
          </a:p>
          <a:p>
            <a:endParaRPr lang="en-US"/>
          </a:p>
        </p:txBody>
      </p:sp>
      <p:sp>
        <p:nvSpPr>
          <p:cNvPr id="6" name="Rectangle 5">
            <a:extLst>
              <a:ext uri="{FF2B5EF4-FFF2-40B4-BE49-F238E27FC236}">
                <a16:creationId xmlns:a16="http://schemas.microsoft.com/office/drawing/2014/main" id="{F7FBC654-B0F0-4037-B208-6ECD8A1A77A6}"/>
              </a:ext>
            </a:extLst>
          </p:cNvPr>
          <p:cNvSpPr/>
          <p:nvPr/>
        </p:nvSpPr>
        <p:spPr>
          <a:xfrm>
            <a:off x="6236413" y="5223062"/>
            <a:ext cx="3708971" cy="8270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a:solidFill>
                  <a:schemeClr val="bg1"/>
                </a:solidFill>
                <a:latin typeface="Microsoft Sans Serif"/>
                <a:cs typeface="Microsoft Sans Serif" panose="020B0604020202020204" pitchFamily="34" charset="0"/>
              </a:rPr>
              <a:t>See also input from 5G-MAG</a:t>
            </a:r>
            <a:endParaRPr lang="en-US"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4129786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8D842A6-CDEC-704C-BC63-B3EA007316EE}"/>
              </a:ext>
            </a:extLst>
          </p:cNvPr>
          <p:cNvSpPr>
            <a:spLocks noGrp="1"/>
          </p:cNvSpPr>
          <p:nvPr>
            <p:ph type="subTitle" idx="1"/>
          </p:nvPr>
        </p:nvSpPr>
        <p:spPr/>
        <p:txBody>
          <a:bodyPr/>
          <a:lstStyle/>
          <a:p>
            <a:r>
              <a:rPr lang="en-US"/>
              <a:t>Follow-up SA4 work</a:t>
            </a:r>
          </a:p>
        </p:txBody>
      </p:sp>
      <p:sp>
        <p:nvSpPr>
          <p:cNvPr id="3" name="Title 2">
            <a:extLst>
              <a:ext uri="{FF2B5EF4-FFF2-40B4-BE49-F238E27FC236}">
                <a16:creationId xmlns:a16="http://schemas.microsoft.com/office/drawing/2014/main" id="{F9575E4E-1D58-564D-A476-8198EECB6245}"/>
              </a:ext>
            </a:extLst>
          </p:cNvPr>
          <p:cNvSpPr>
            <a:spLocks noGrp="1"/>
          </p:cNvSpPr>
          <p:nvPr>
            <p:ph type="title"/>
          </p:nvPr>
        </p:nvSpPr>
        <p:spPr>
          <a:xfrm>
            <a:off x="495298" y="3166769"/>
            <a:ext cx="8829675" cy="763863"/>
          </a:xfrm>
        </p:spPr>
        <p:txBody>
          <a:bodyPr/>
          <a:lstStyle/>
          <a:p>
            <a:pPr fontAlgn="ctr"/>
            <a:r>
              <a:rPr lang="en-US"/>
              <a:t>SA1 Stage 1 Items</a:t>
            </a:r>
          </a:p>
        </p:txBody>
      </p:sp>
    </p:spTree>
    <p:extLst>
      <p:ext uri="{BB962C8B-B14F-4D97-AF65-F5344CB8AC3E}">
        <p14:creationId xmlns:p14="http://schemas.microsoft.com/office/powerpoint/2010/main" val="2966929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B777E-777A-BA4C-A704-019EABA07552}"/>
              </a:ext>
            </a:extLst>
          </p:cNvPr>
          <p:cNvSpPr>
            <a:spLocks noGrp="1"/>
          </p:cNvSpPr>
          <p:nvPr>
            <p:ph type="title"/>
          </p:nvPr>
        </p:nvSpPr>
        <p:spPr>
          <a:xfrm>
            <a:off x="495300" y="565125"/>
            <a:ext cx="11187112" cy="439479"/>
          </a:xfrm>
        </p:spPr>
        <p:txBody>
          <a:bodyPr/>
          <a:lstStyle/>
          <a:p>
            <a:r>
              <a:rPr lang="en-US"/>
              <a:t>SI: AI/ML Media</a:t>
            </a:r>
          </a:p>
        </p:txBody>
      </p:sp>
      <p:sp>
        <p:nvSpPr>
          <p:cNvPr id="3" name="Content Placeholder 2">
            <a:extLst>
              <a:ext uri="{FF2B5EF4-FFF2-40B4-BE49-F238E27FC236}">
                <a16:creationId xmlns:a16="http://schemas.microsoft.com/office/drawing/2014/main" id="{A2E4024F-897B-064F-8129-3242B80D3C7A}"/>
              </a:ext>
            </a:extLst>
          </p:cNvPr>
          <p:cNvSpPr>
            <a:spLocks noGrp="1"/>
          </p:cNvSpPr>
          <p:nvPr>
            <p:ph sz="quarter" idx="14"/>
          </p:nvPr>
        </p:nvSpPr>
        <p:spPr>
          <a:xfrm>
            <a:off x="495300" y="1719072"/>
            <a:ext cx="6488112" cy="4681727"/>
          </a:xfrm>
        </p:spPr>
        <p:txBody>
          <a:bodyPr vert="horz" lIns="0" tIns="0" rIns="0" bIns="0" rtlCol="0" anchor="t">
            <a:noAutofit/>
          </a:bodyPr>
          <a:lstStyle/>
          <a:p>
            <a:r>
              <a:rPr lang="en-US"/>
              <a:t>Background/Justification</a:t>
            </a:r>
          </a:p>
          <a:p>
            <a:pPr marL="356235" lvl="1" indent="-164465"/>
            <a:r>
              <a:rPr lang="en-US">
                <a:ea typeface="Microsoft Sans Serif"/>
                <a:cs typeface="Microsoft Sans Serif"/>
              </a:rPr>
              <a:t>Proliferation of AI-based media processing</a:t>
            </a:r>
          </a:p>
          <a:p>
            <a:pPr marL="356235" lvl="1" indent="-164465">
              <a:buClr>
                <a:srgbClr val="2D374A"/>
              </a:buClr>
            </a:pPr>
            <a:r>
              <a:rPr lang="en-US">
                <a:ea typeface="Microsoft Sans Serif"/>
                <a:cs typeface="Microsoft Sans Serif"/>
              </a:rPr>
              <a:t>Edge opens new opportunities for inference in the network</a:t>
            </a:r>
          </a:p>
          <a:p>
            <a:pPr marL="356235" lvl="1" indent="-164465">
              <a:buClr>
                <a:srgbClr val="2D374A"/>
              </a:buClr>
            </a:pPr>
            <a:r>
              <a:rPr lang="en-US">
                <a:ea typeface="Microsoft Sans Serif"/>
                <a:cs typeface="Microsoft Sans Serif"/>
              </a:rPr>
              <a:t>Exchange of trained models, update of model weights, and transmission of media data for processing generate significant traffic</a:t>
            </a:r>
          </a:p>
          <a:p>
            <a:r>
              <a:rPr lang="en-US"/>
              <a:t>Draft Objectives</a:t>
            </a:r>
          </a:p>
          <a:p>
            <a:pPr marL="356235" lvl="1" indent="-164465"/>
            <a:r>
              <a:rPr lang="en-US"/>
              <a:t>Traffic Characterization for AI/ML-based applications</a:t>
            </a:r>
            <a:endParaRPr lang="en-US">
              <a:ea typeface="Microsoft Sans Serif"/>
              <a:cs typeface="Microsoft Sans Serif"/>
            </a:endParaRPr>
          </a:p>
          <a:p>
            <a:pPr marL="356235" lvl="1" indent="-164465"/>
            <a:r>
              <a:rPr lang="en-US"/>
              <a:t>Identify gaps and enablers to support AI/ML applications</a:t>
            </a:r>
            <a:endParaRPr lang="en-US">
              <a:ea typeface="Microsoft Sans Serif"/>
              <a:cs typeface="Microsoft Sans Serif"/>
            </a:endParaRPr>
          </a:p>
          <a:p>
            <a:pPr marL="356235" lvl="1" indent="-164465">
              <a:buClr>
                <a:srgbClr val="2D374A"/>
              </a:buClr>
            </a:pPr>
            <a:r>
              <a:rPr lang="en-US">
                <a:ea typeface="Microsoft Sans Serif"/>
                <a:cs typeface="Microsoft Sans Serif"/>
              </a:rPr>
              <a:t>Investigate protocols and formats for the exchange of AI models</a:t>
            </a:r>
          </a:p>
          <a:p>
            <a:pPr marL="356235" lvl="1" indent="-164465">
              <a:buClr>
                <a:srgbClr val="2D374A"/>
              </a:buClr>
            </a:pPr>
            <a:r>
              <a:rPr lang="en-US">
                <a:ea typeface="Microsoft Sans Serif"/>
                <a:cs typeface="Microsoft Sans Serif"/>
              </a:rPr>
              <a:t>Recommend integration of AI/ML media processing with 5GMS and Edge</a:t>
            </a:r>
          </a:p>
          <a:p>
            <a:endParaRPr lang="en-US">
              <a:ea typeface="Microsoft Sans Serif"/>
              <a:cs typeface="Microsoft Sans Serif"/>
            </a:endParaRPr>
          </a:p>
        </p:txBody>
      </p:sp>
      <p:sp>
        <p:nvSpPr>
          <p:cNvPr id="4" name="Subtitle 3">
            <a:extLst>
              <a:ext uri="{FF2B5EF4-FFF2-40B4-BE49-F238E27FC236}">
                <a16:creationId xmlns:a16="http://schemas.microsoft.com/office/drawing/2014/main" id="{94CAC97D-2B83-494B-A1ED-D04ED83E6D51}"/>
              </a:ext>
            </a:extLst>
          </p:cNvPr>
          <p:cNvSpPr>
            <a:spLocks noGrp="1"/>
          </p:cNvSpPr>
          <p:nvPr>
            <p:ph type="subTitle" idx="1"/>
          </p:nvPr>
        </p:nvSpPr>
        <p:spPr>
          <a:xfrm>
            <a:off x="494189" y="1088135"/>
            <a:ext cx="11188223" cy="265907"/>
          </a:xfrm>
        </p:spPr>
        <p:txBody>
          <a:bodyPr/>
          <a:lstStyle/>
          <a:p>
            <a:r>
              <a:rPr lang="en-US"/>
              <a:t>TR 22.874 5GS; Study on traffic characteristics and performance requirements for AI/ML model transfer</a:t>
            </a:r>
          </a:p>
        </p:txBody>
      </p:sp>
      <p:sp>
        <p:nvSpPr>
          <p:cNvPr id="5" name="Footer Placeholder 4">
            <a:extLst>
              <a:ext uri="{FF2B5EF4-FFF2-40B4-BE49-F238E27FC236}">
                <a16:creationId xmlns:a16="http://schemas.microsoft.com/office/drawing/2014/main" id="{D8E91D3C-7229-A44F-BD0D-DF407C4AB11C}"/>
              </a:ext>
            </a:extLst>
          </p:cNvPr>
          <p:cNvSpPr>
            <a:spLocks noGrp="1"/>
          </p:cNvSpPr>
          <p:nvPr>
            <p:ph type="ftr" sz="quarter" idx="3"/>
          </p:nvPr>
        </p:nvSpPr>
        <p:spPr/>
        <p:txBody>
          <a:bodyPr/>
          <a:lstStyle/>
          <a:p>
            <a:r>
              <a:rPr lang="en-US"/>
              <a:t>Source samle text</a:t>
            </a:r>
          </a:p>
        </p:txBody>
      </p:sp>
      <p:pic>
        <p:nvPicPr>
          <p:cNvPr id="6" name="Picture 6" descr="A picture containing text, outdoor, road, street&#10;&#10;Description automatically generated">
            <a:extLst>
              <a:ext uri="{FF2B5EF4-FFF2-40B4-BE49-F238E27FC236}">
                <a16:creationId xmlns:a16="http://schemas.microsoft.com/office/drawing/2014/main" id="{3FAA2FCE-78AE-4E67-8731-405E0F3560F9}"/>
              </a:ext>
            </a:extLst>
          </p:cNvPr>
          <p:cNvPicPr>
            <a:picLocks noChangeAspect="1"/>
          </p:cNvPicPr>
          <p:nvPr/>
        </p:nvPicPr>
        <p:blipFill>
          <a:blip r:embed="rId2"/>
          <a:stretch>
            <a:fillRect/>
          </a:stretch>
        </p:blipFill>
        <p:spPr>
          <a:xfrm>
            <a:off x="7874488" y="2218104"/>
            <a:ext cx="4209561" cy="2832100"/>
          </a:xfrm>
          <a:prstGeom prst="rect">
            <a:avLst/>
          </a:prstGeom>
        </p:spPr>
      </p:pic>
    </p:spTree>
    <p:extLst>
      <p:ext uri="{BB962C8B-B14F-4D97-AF65-F5344CB8AC3E}">
        <p14:creationId xmlns:p14="http://schemas.microsoft.com/office/powerpoint/2010/main" val="930447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8D842A6-CDEC-704C-BC63-B3EA007316EE}"/>
              </a:ext>
            </a:extLst>
          </p:cNvPr>
          <p:cNvSpPr>
            <a:spLocks noGrp="1"/>
          </p:cNvSpPr>
          <p:nvPr>
            <p:ph type="subTitle" idx="1"/>
          </p:nvPr>
        </p:nvSpPr>
        <p:spPr/>
        <p:txBody>
          <a:bodyPr/>
          <a:lstStyle/>
          <a:p>
            <a:r>
              <a:rPr lang="en-US"/>
              <a:t>Continued support</a:t>
            </a:r>
          </a:p>
        </p:txBody>
      </p:sp>
      <p:sp>
        <p:nvSpPr>
          <p:cNvPr id="3" name="Title 2">
            <a:extLst>
              <a:ext uri="{FF2B5EF4-FFF2-40B4-BE49-F238E27FC236}">
                <a16:creationId xmlns:a16="http://schemas.microsoft.com/office/drawing/2014/main" id="{F9575E4E-1D58-564D-A476-8198EECB6245}"/>
              </a:ext>
            </a:extLst>
          </p:cNvPr>
          <p:cNvSpPr>
            <a:spLocks noGrp="1"/>
          </p:cNvSpPr>
          <p:nvPr>
            <p:ph type="title"/>
          </p:nvPr>
        </p:nvSpPr>
        <p:spPr>
          <a:xfrm>
            <a:off x="495298" y="3166769"/>
            <a:ext cx="8829675" cy="763863"/>
          </a:xfrm>
        </p:spPr>
        <p:txBody>
          <a:bodyPr/>
          <a:lstStyle/>
          <a:p>
            <a:pPr fontAlgn="ctr"/>
            <a:r>
              <a:rPr lang="en-US"/>
              <a:t>Rel-18 SA4 Work Items</a:t>
            </a:r>
          </a:p>
        </p:txBody>
      </p:sp>
    </p:spTree>
    <p:extLst>
      <p:ext uri="{BB962C8B-B14F-4D97-AF65-F5344CB8AC3E}">
        <p14:creationId xmlns:p14="http://schemas.microsoft.com/office/powerpoint/2010/main" val="4018461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B777E-777A-BA4C-A704-019EABA07552}"/>
              </a:ext>
            </a:extLst>
          </p:cNvPr>
          <p:cNvSpPr>
            <a:spLocks noGrp="1"/>
          </p:cNvSpPr>
          <p:nvPr>
            <p:ph type="title"/>
          </p:nvPr>
        </p:nvSpPr>
        <p:spPr>
          <a:xfrm>
            <a:off x="495300" y="565125"/>
            <a:ext cx="11187112" cy="439479"/>
          </a:xfrm>
        </p:spPr>
        <p:txBody>
          <a:bodyPr/>
          <a:lstStyle/>
          <a:p>
            <a:r>
              <a:rPr lang="en-US"/>
              <a:t>Continue to support in Rel-18</a:t>
            </a:r>
          </a:p>
        </p:txBody>
      </p:sp>
      <p:sp>
        <p:nvSpPr>
          <p:cNvPr id="3" name="Content Placeholder 2">
            <a:extLst>
              <a:ext uri="{FF2B5EF4-FFF2-40B4-BE49-F238E27FC236}">
                <a16:creationId xmlns:a16="http://schemas.microsoft.com/office/drawing/2014/main" id="{A2E4024F-897B-064F-8129-3242B80D3C7A}"/>
              </a:ext>
            </a:extLst>
          </p:cNvPr>
          <p:cNvSpPr>
            <a:spLocks noGrp="1"/>
          </p:cNvSpPr>
          <p:nvPr>
            <p:ph sz="quarter" idx="14"/>
          </p:nvPr>
        </p:nvSpPr>
        <p:spPr/>
        <p:txBody>
          <a:bodyPr vert="horz" lIns="0" tIns="0" rIns="0" bIns="0" rtlCol="0" anchor="t">
            <a:noAutofit/>
          </a:bodyPr>
          <a:lstStyle/>
          <a:p>
            <a:pPr indent="-191770"/>
            <a:r>
              <a:rPr lang="en-US">
                <a:solidFill>
                  <a:srgbClr val="2853DC"/>
                </a:solidFill>
              </a:rPr>
              <a:t>ATIAS (Terminal Audio quality performance and Test methods for Immersive Audio Services) </a:t>
            </a:r>
            <a:endParaRPr lang="en-US"/>
          </a:p>
          <a:p>
            <a:pPr marL="356235" lvl="1" indent="-164465"/>
            <a:r>
              <a:rPr lang="en-US"/>
              <a:t>Interest in developing and standardizing new terminal testing methodologies </a:t>
            </a:r>
            <a:endParaRPr lang="en-US">
              <a:ea typeface="Microsoft Sans Serif"/>
              <a:cs typeface="Microsoft Sans Serif"/>
            </a:endParaRPr>
          </a:p>
          <a:p>
            <a:pPr marL="0" indent="0">
              <a:buNone/>
            </a:pPr>
            <a:endParaRPr lang="en-GB"/>
          </a:p>
          <a:p>
            <a:pPr indent="-191770"/>
            <a:r>
              <a:rPr lang="en-GB" err="1">
                <a:solidFill>
                  <a:srgbClr val="2853DC"/>
                </a:solidFill>
              </a:rPr>
              <a:t>IVAS_Codec</a:t>
            </a:r>
            <a:r>
              <a:rPr lang="en-GB">
                <a:solidFill>
                  <a:srgbClr val="2853DC"/>
                </a:solidFill>
              </a:rPr>
              <a:t> (EVS Codec Extension for Immersive Voice and Audio Services)</a:t>
            </a:r>
            <a:endParaRPr lang="en-US">
              <a:solidFill>
                <a:srgbClr val="2853DC"/>
              </a:solidFill>
              <a:ea typeface="Microsoft Sans Serif"/>
              <a:cs typeface="Microsoft Sans Serif"/>
            </a:endParaRPr>
          </a:p>
          <a:p>
            <a:pPr marL="356235" lvl="1" indent="-164465"/>
            <a:r>
              <a:rPr lang="en-US"/>
              <a:t>Currently scheduled to be completed in Rel-17, but could slip to Rel-18</a:t>
            </a:r>
            <a:endParaRPr lang="en-US">
              <a:ea typeface="Microsoft Sans Serif"/>
              <a:cs typeface="Microsoft Sans Serif"/>
            </a:endParaRPr>
          </a:p>
          <a:p>
            <a:pPr marL="356235" lvl="1" indent="-164465">
              <a:buClr>
                <a:srgbClr val="2D374A"/>
              </a:buClr>
            </a:pPr>
            <a:r>
              <a:rPr lang="en-US">
                <a:ea typeface="Microsoft Sans Serif"/>
                <a:cs typeface="Microsoft Sans Serif"/>
              </a:rPr>
              <a:t>In this case, Rel-18 work would include everything needed for the service </a:t>
            </a:r>
          </a:p>
          <a:p>
            <a:pPr marL="520700" lvl="2" indent="-164465">
              <a:buClr>
                <a:srgbClr val="2D374A"/>
              </a:buClr>
            </a:pPr>
            <a:r>
              <a:rPr lang="en-US">
                <a:ea typeface="Microsoft Sans Serif"/>
                <a:cs typeface="Microsoft Sans Serif"/>
              </a:rPr>
              <a:t>IVAS codec specifications</a:t>
            </a:r>
          </a:p>
          <a:p>
            <a:pPr marL="520700" lvl="2" indent="-164465">
              <a:buClr>
                <a:srgbClr val="2D374A"/>
              </a:buClr>
            </a:pPr>
            <a:r>
              <a:rPr lang="en-US">
                <a:ea typeface="Microsoft Sans Serif"/>
                <a:cs typeface="Microsoft Sans Serif"/>
              </a:rPr>
              <a:t>Technical report on test results, complexity, memory, </a:t>
            </a:r>
            <a:r>
              <a:rPr lang="en-US" err="1">
                <a:ea typeface="Microsoft Sans Serif"/>
                <a:cs typeface="Microsoft Sans Serif"/>
              </a:rPr>
              <a:t>etc</a:t>
            </a:r>
            <a:r>
              <a:rPr lang="en-US">
                <a:ea typeface="Microsoft Sans Serif"/>
                <a:cs typeface="Microsoft Sans Serif"/>
              </a:rPr>
              <a:t>…</a:t>
            </a:r>
          </a:p>
          <a:p>
            <a:pPr marL="520700" lvl="2" indent="-164465">
              <a:buClr>
                <a:srgbClr val="2D374A"/>
              </a:buClr>
            </a:pPr>
            <a:r>
              <a:rPr lang="en-US">
                <a:ea typeface="Microsoft Sans Serif"/>
                <a:cs typeface="Microsoft Sans Serif"/>
              </a:rPr>
              <a:t>Integration into 3GPP system and services</a:t>
            </a:r>
          </a:p>
        </p:txBody>
      </p:sp>
      <p:sp>
        <p:nvSpPr>
          <p:cNvPr id="5" name="Footer Placeholder 4">
            <a:extLst>
              <a:ext uri="{FF2B5EF4-FFF2-40B4-BE49-F238E27FC236}">
                <a16:creationId xmlns:a16="http://schemas.microsoft.com/office/drawing/2014/main" id="{D8E91D3C-7229-A44F-BD0D-DF407C4AB11C}"/>
              </a:ext>
            </a:extLst>
          </p:cNvPr>
          <p:cNvSpPr>
            <a:spLocks noGrp="1"/>
          </p:cNvSpPr>
          <p:nvPr>
            <p:ph type="ftr" sz="quarter" idx="3"/>
          </p:nvPr>
        </p:nvSpPr>
        <p:spPr/>
        <p:txBody>
          <a:bodyPr/>
          <a:lstStyle/>
          <a:p>
            <a:r>
              <a:rPr lang="en-US"/>
              <a:t>Source samle text</a:t>
            </a:r>
          </a:p>
        </p:txBody>
      </p:sp>
    </p:spTree>
    <p:extLst>
      <p:ext uri="{BB962C8B-B14F-4D97-AF65-F5344CB8AC3E}">
        <p14:creationId xmlns:p14="http://schemas.microsoft.com/office/powerpoint/2010/main" val="1047892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2425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25897ABA-10E6-4679-B8EE-7732F66D62EF}"/>
              </a:ext>
            </a:extLst>
          </p:cNvPr>
          <p:cNvSpPr>
            <a:spLocks noGrp="1"/>
          </p:cNvSpPr>
          <p:nvPr>
            <p:ph type="title"/>
          </p:nvPr>
        </p:nvSpPr>
        <p:spPr>
          <a:xfrm>
            <a:off x="495300" y="565125"/>
            <a:ext cx="11187112" cy="439479"/>
          </a:xfrm>
        </p:spPr>
        <p:txBody>
          <a:bodyPr/>
          <a:lstStyle/>
          <a:p>
            <a:r>
              <a:rPr lang="en-US"/>
              <a:t>Guiding Principles</a:t>
            </a:r>
          </a:p>
        </p:txBody>
      </p:sp>
      <p:sp>
        <p:nvSpPr>
          <p:cNvPr id="13" name="Subtitle 3">
            <a:extLst>
              <a:ext uri="{FF2B5EF4-FFF2-40B4-BE49-F238E27FC236}">
                <a16:creationId xmlns:a16="http://schemas.microsoft.com/office/drawing/2014/main" id="{0AE9E044-466B-4B70-A481-C3974F1265E7}"/>
              </a:ext>
            </a:extLst>
          </p:cNvPr>
          <p:cNvSpPr>
            <a:spLocks noGrp="1"/>
          </p:cNvSpPr>
          <p:nvPr>
            <p:ph type="subTitle" idx="1"/>
          </p:nvPr>
        </p:nvSpPr>
        <p:spPr>
          <a:xfrm>
            <a:off x="494189" y="1088135"/>
            <a:ext cx="11188223" cy="274320"/>
          </a:xfrm>
        </p:spPr>
        <p:txBody>
          <a:bodyPr/>
          <a:lstStyle/>
          <a:p>
            <a:r>
              <a:rPr lang="en-US"/>
              <a:t>Standardization Priorities</a:t>
            </a:r>
          </a:p>
        </p:txBody>
      </p:sp>
      <p:graphicFrame>
        <p:nvGraphicFramePr>
          <p:cNvPr id="7" name="Content Placeholder 2">
            <a:extLst>
              <a:ext uri="{FF2B5EF4-FFF2-40B4-BE49-F238E27FC236}">
                <a16:creationId xmlns:a16="http://schemas.microsoft.com/office/drawing/2014/main" id="{10203576-F28D-4208-9AEF-847358C8EAFE}"/>
              </a:ext>
            </a:extLst>
          </p:cNvPr>
          <p:cNvGraphicFramePr>
            <a:graphicFrameLocks noGrp="1"/>
          </p:cNvGraphicFramePr>
          <p:nvPr>
            <p:ph sz="quarter" idx="14"/>
          </p:nvPr>
        </p:nvGraphicFramePr>
        <p:xfrm>
          <a:off x="495300" y="1719072"/>
          <a:ext cx="11187112" cy="46817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80696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6AD414-EA56-EF49-BE3B-D059F853C84C}"/>
              </a:ext>
            </a:extLst>
          </p:cNvPr>
          <p:cNvSpPr>
            <a:spLocks noGrp="1"/>
          </p:cNvSpPr>
          <p:nvPr>
            <p:ph type="title"/>
          </p:nvPr>
        </p:nvSpPr>
        <p:spPr/>
        <p:txBody>
          <a:bodyPr/>
          <a:lstStyle/>
          <a:p>
            <a:r>
              <a:rPr lang="en-US"/>
              <a:t>Rel-18</a:t>
            </a:r>
          </a:p>
        </p:txBody>
      </p:sp>
      <p:sp>
        <p:nvSpPr>
          <p:cNvPr id="3" name="Content Placeholder 2">
            <a:extLst>
              <a:ext uri="{FF2B5EF4-FFF2-40B4-BE49-F238E27FC236}">
                <a16:creationId xmlns:a16="http://schemas.microsoft.com/office/drawing/2014/main" id="{49D33381-E199-2B44-94E0-A10135D199B4}"/>
              </a:ext>
            </a:extLst>
          </p:cNvPr>
          <p:cNvSpPr>
            <a:spLocks noGrp="1"/>
          </p:cNvSpPr>
          <p:nvPr>
            <p:ph sz="quarter" idx="14"/>
          </p:nvPr>
        </p:nvSpPr>
        <p:spPr/>
        <p:txBody>
          <a:bodyPr/>
          <a:lstStyle/>
          <a:p>
            <a:r>
              <a:rPr lang="en-US" sz="2000" dirty="0"/>
              <a:t>Rel-18 should start the “2</a:t>
            </a:r>
            <a:r>
              <a:rPr lang="en-US" sz="2000" baseline="30000" dirty="0"/>
              <a:t>nd</a:t>
            </a:r>
            <a:r>
              <a:rPr lang="en-US" sz="2000" dirty="0"/>
              <a:t> cycle” of 5G evolution</a:t>
            </a:r>
          </a:p>
          <a:p>
            <a:pPr lvl="1"/>
            <a:r>
              <a:rPr lang="en-US" sz="1800" dirty="0"/>
              <a:t>Rel-15/Rel-16 were both major, Rel-17 was fairly limited in scope</a:t>
            </a:r>
          </a:p>
          <a:p>
            <a:r>
              <a:rPr lang="en-US" sz="2000" dirty="0"/>
              <a:t>Rel-18 needs to accommodate studies for longer-term topics to be developed throughout Rel-19/20</a:t>
            </a:r>
          </a:p>
          <a:p>
            <a:pPr lvl="1"/>
            <a:r>
              <a:rPr lang="en-US" sz="1800" dirty="0">
                <a:solidFill>
                  <a:srgbClr val="FF0000"/>
                </a:solidFill>
              </a:rPr>
              <a:t>18 month duration preferred</a:t>
            </a:r>
          </a:p>
          <a:p>
            <a:pPr lvl="1"/>
            <a:r>
              <a:rPr lang="en-US" sz="1800" dirty="0">
                <a:solidFill>
                  <a:srgbClr val="FF0000"/>
                </a:solidFill>
              </a:rPr>
              <a:t>First release of “5G advanced”</a:t>
            </a:r>
          </a:p>
        </p:txBody>
      </p:sp>
      <p:sp>
        <p:nvSpPr>
          <p:cNvPr id="5" name="Subtitle 4">
            <a:extLst>
              <a:ext uri="{FF2B5EF4-FFF2-40B4-BE49-F238E27FC236}">
                <a16:creationId xmlns:a16="http://schemas.microsoft.com/office/drawing/2014/main" id="{E8C1003D-4677-304F-B6F6-DF18D7FA7F75}"/>
              </a:ext>
            </a:extLst>
          </p:cNvPr>
          <p:cNvSpPr>
            <a:spLocks noGrp="1"/>
          </p:cNvSpPr>
          <p:nvPr>
            <p:ph type="subTitle" idx="1"/>
          </p:nvPr>
        </p:nvSpPr>
        <p:spPr/>
        <p:txBody>
          <a:bodyPr/>
          <a:lstStyle/>
          <a:p>
            <a:r>
              <a:rPr lang="en-US"/>
              <a:t>Duration</a:t>
            </a:r>
          </a:p>
        </p:txBody>
      </p:sp>
      <p:graphicFrame>
        <p:nvGraphicFramePr>
          <p:cNvPr id="38" name="Content Placeholder 4">
            <a:extLst>
              <a:ext uri="{FF2B5EF4-FFF2-40B4-BE49-F238E27FC236}">
                <a16:creationId xmlns:a16="http://schemas.microsoft.com/office/drawing/2014/main" id="{EA6142AC-F24E-784B-A7A1-172F7178FE79}"/>
              </a:ext>
            </a:extLst>
          </p:cNvPr>
          <p:cNvGraphicFramePr>
            <a:graphicFrameLocks/>
          </p:cNvGraphicFramePr>
          <p:nvPr/>
        </p:nvGraphicFramePr>
        <p:xfrm>
          <a:off x="646967" y="3841044"/>
          <a:ext cx="10154160" cy="586412"/>
        </p:xfrm>
        <a:graphic>
          <a:graphicData uri="http://schemas.openxmlformats.org/drawingml/2006/table">
            <a:tbl>
              <a:tblPr firstRow="1" bandRow="1">
                <a:tableStyleId>{5C22544A-7EE6-4342-B048-85BDC9FD1C3A}</a:tableStyleId>
              </a:tblPr>
              <a:tblGrid>
                <a:gridCol w="211545">
                  <a:extLst>
                    <a:ext uri="{9D8B030D-6E8A-4147-A177-3AD203B41FA5}">
                      <a16:colId xmlns:a16="http://schemas.microsoft.com/office/drawing/2014/main" val="20004"/>
                    </a:ext>
                  </a:extLst>
                </a:gridCol>
                <a:gridCol w="211545">
                  <a:extLst>
                    <a:ext uri="{9D8B030D-6E8A-4147-A177-3AD203B41FA5}">
                      <a16:colId xmlns:a16="http://schemas.microsoft.com/office/drawing/2014/main" val="20005"/>
                    </a:ext>
                  </a:extLst>
                </a:gridCol>
                <a:gridCol w="211545">
                  <a:extLst>
                    <a:ext uri="{9D8B030D-6E8A-4147-A177-3AD203B41FA5}">
                      <a16:colId xmlns:a16="http://schemas.microsoft.com/office/drawing/2014/main" val="20006"/>
                    </a:ext>
                  </a:extLst>
                </a:gridCol>
                <a:gridCol w="211545">
                  <a:extLst>
                    <a:ext uri="{9D8B030D-6E8A-4147-A177-3AD203B41FA5}">
                      <a16:colId xmlns:a16="http://schemas.microsoft.com/office/drawing/2014/main" val="20007"/>
                    </a:ext>
                  </a:extLst>
                </a:gridCol>
                <a:gridCol w="211545">
                  <a:extLst>
                    <a:ext uri="{9D8B030D-6E8A-4147-A177-3AD203B41FA5}">
                      <a16:colId xmlns:a16="http://schemas.microsoft.com/office/drawing/2014/main" val="20008"/>
                    </a:ext>
                  </a:extLst>
                </a:gridCol>
                <a:gridCol w="211545">
                  <a:extLst>
                    <a:ext uri="{9D8B030D-6E8A-4147-A177-3AD203B41FA5}">
                      <a16:colId xmlns:a16="http://schemas.microsoft.com/office/drawing/2014/main" val="20009"/>
                    </a:ext>
                  </a:extLst>
                </a:gridCol>
                <a:gridCol w="211545">
                  <a:extLst>
                    <a:ext uri="{9D8B030D-6E8A-4147-A177-3AD203B41FA5}">
                      <a16:colId xmlns:a16="http://schemas.microsoft.com/office/drawing/2014/main" val="20010"/>
                    </a:ext>
                  </a:extLst>
                </a:gridCol>
                <a:gridCol w="211545">
                  <a:extLst>
                    <a:ext uri="{9D8B030D-6E8A-4147-A177-3AD203B41FA5}">
                      <a16:colId xmlns:a16="http://schemas.microsoft.com/office/drawing/2014/main" val="20011"/>
                    </a:ext>
                  </a:extLst>
                </a:gridCol>
                <a:gridCol w="211545">
                  <a:extLst>
                    <a:ext uri="{9D8B030D-6E8A-4147-A177-3AD203B41FA5}">
                      <a16:colId xmlns:a16="http://schemas.microsoft.com/office/drawing/2014/main" val="20012"/>
                    </a:ext>
                  </a:extLst>
                </a:gridCol>
                <a:gridCol w="211545">
                  <a:extLst>
                    <a:ext uri="{9D8B030D-6E8A-4147-A177-3AD203B41FA5}">
                      <a16:colId xmlns:a16="http://schemas.microsoft.com/office/drawing/2014/main" val="20013"/>
                    </a:ext>
                  </a:extLst>
                </a:gridCol>
                <a:gridCol w="211545">
                  <a:extLst>
                    <a:ext uri="{9D8B030D-6E8A-4147-A177-3AD203B41FA5}">
                      <a16:colId xmlns:a16="http://schemas.microsoft.com/office/drawing/2014/main" val="20014"/>
                    </a:ext>
                  </a:extLst>
                </a:gridCol>
                <a:gridCol w="211545">
                  <a:extLst>
                    <a:ext uri="{9D8B030D-6E8A-4147-A177-3AD203B41FA5}">
                      <a16:colId xmlns:a16="http://schemas.microsoft.com/office/drawing/2014/main" val="20015"/>
                    </a:ext>
                  </a:extLst>
                </a:gridCol>
                <a:gridCol w="211545">
                  <a:extLst>
                    <a:ext uri="{9D8B030D-6E8A-4147-A177-3AD203B41FA5}">
                      <a16:colId xmlns:a16="http://schemas.microsoft.com/office/drawing/2014/main" val="20016"/>
                    </a:ext>
                  </a:extLst>
                </a:gridCol>
                <a:gridCol w="211545">
                  <a:extLst>
                    <a:ext uri="{9D8B030D-6E8A-4147-A177-3AD203B41FA5}">
                      <a16:colId xmlns:a16="http://schemas.microsoft.com/office/drawing/2014/main" val="1949393392"/>
                    </a:ext>
                  </a:extLst>
                </a:gridCol>
                <a:gridCol w="211545">
                  <a:extLst>
                    <a:ext uri="{9D8B030D-6E8A-4147-A177-3AD203B41FA5}">
                      <a16:colId xmlns:a16="http://schemas.microsoft.com/office/drawing/2014/main" val="1606276978"/>
                    </a:ext>
                  </a:extLst>
                </a:gridCol>
                <a:gridCol w="211545">
                  <a:extLst>
                    <a:ext uri="{9D8B030D-6E8A-4147-A177-3AD203B41FA5}">
                      <a16:colId xmlns:a16="http://schemas.microsoft.com/office/drawing/2014/main" val="2213733288"/>
                    </a:ext>
                  </a:extLst>
                </a:gridCol>
                <a:gridCol w="211545">
                  <a:extLst>
                    <a:ext uri="{9D8B030D-6E8A-4147-A177-3AD203B41FA5}">
                      <a16:colId xmlns:a16="http://schemas.microsoft.com/office/drawing/2014/main" val="2072269611"/>
                    </a:ext>
                  </a:extLst>
                </a:gridCol>
                <a:gridCol w="211545">
                  <a:extLst>
                    <a:ext uri="{9D8B030D-6E8A-4147-A177-3AD203B41FA5}">
                      <a16:colId xmlns:a16="http://schemas.microsoft.com/office/drawing/2014/main" val="2645028698"/>
                    </a:ext>
                  </a:extLst>
                </a:gridCol>
                <a:gridCol w="211545">
                  <a:extLst>
                    <a:ext uri="{9D8B030D-6E8A-4147-A177-3AD203B41FA5}">
                      <a16:colId xmlns:a16="http://schemas.microsoft.com/office/drawing/2014/main" val="3169351775"/>
                    </a:ext>
                  </a:extLst>
                </a:gridCol>
                <a:gridCol w="211545">
                  <a:extLst>
                    <a:ext uri="{9D8B030D-6E8A-4147-A177-3AD203B41FA5}">
                      <a16:colId xmlns:a16="http://schemas.microsoft.com/office/drawing/2014/main" val="1364385505"/>
                    </a:ext>
                  </a:extLst>
                </a:gridCol>
                <a:gridCol w="211545">
                  <a:extLst>
                    <a:ext uri="{9D8B030D-6E8A-4147-A177-3AD203B41FA5}">
                      <a16:colId xmlns:a16="http://schemas.microsoft.com/office/drawing/2014/main" val="3505243693"/>
                    </a:ext>
                  </a:extLst>
                </a:gridCol>
                <a:gridCol w="211545">
                  <a:extLst>
                    <a:ext uri="{9D8B030D-6E8A-4147-A177-3AD203B41FA5}">
                      <a16:colId xmlns:a16="http://schemas.microsoft.com/office/drawing/2014/main" val="865368695"/>
                    </a:ext>
                  </a:extLst>
                </a:gridCol>
                <a:gridCol w="211545">
                  <a:extLst>
                    <a:ext uri="{9D8B030D-6E8A-4147-A177-3AD203B41FA5}">
                      <a16:colId xmlns:a16="http://schemas.microsoft.com/office/drawing/2014/main" val="2755463979"/>
                    </a:ext>
                  </a:extLst>
                </a:gridCol>
                <a:gridCol w="211545">
                  <a:extLst>
                    <a:ext uri="{9D8B030D-6E8A-4147-A177-3AD203B41FA5}">
                      <a16:colId xmlns:a16="http://schemas.microsoft.com/office/drawing/2014/main" val="3403461731"/>
                    </a:ext>
                  </a:extLst>
                </a:gridCol>
                <a:gridCol w="211545">
                  <a:extLst>
                    <a:ext uri="{9D8B030D-6E8A-4147-A177-3AD203B41FA5}">
                      <a16:colId xmlns:a16="http://schemas.microsoft.com/office/drawing/2014/main" val="173192962"/>
                    </a:ext>
                  </a:extLst>
                </a:gridCol>
                <a:gridCol w="211545">
                  <a:extLst>
                    <a:ext uri="{9D8B030D-6E8A-4147-A177-3AD203B41FA5}">
                      <a16:colId xmlns:a16="http://schemas.microsoft.com/office/drawing/2014/main" val="1174426139"/>
                    </a:ext>
                  </a:extLst>
                </a:gridCol>
                <a:gridCol w="211545">
                  <a:extLst>
                    <a:ext uri="{9D8B030D-6E8A-4147-A177-3AD203B41FA5}">
                      <a16:colId xmlns:a16="http://schemas.microsoft.com/office/drawing/2014/main" val="2157343010"/>
                    </a:ext>
                  </a:extLst>
                </a:gridCol>
                <a:gridCol w="211545">
                  <a:extLst>
                    <a:ext uri="{9D8B030D-6E8A-4147-A177-3AD203B41FA5}">
                      <a16:colId xmlns:a16="http://schemas.microsoft.com/office/drawing/2014/main" val="838902778"/>
                    </a:ext>
                  </a:extLst>
                </a:gridCol>
                <a:gridCol w="211545">
                  <a:extLst>
                    <a:ext uri="{9D8B030D-6E8A-4147-A177-3AD203B41FA5}">
                      <a16:colId xmlns:a16="http://schemas.microsoft.com/office/drawing/2014/main" val="3602473886"/>
                    </a:ext>
                  </a:extLst>
                </a:gridCol>
                <a:gridCol w="211545">
                  <a:extLst>
                    <a:ext uri="{9D8B030D-6E8A-4147-A177-3AD203B41FA5}">
                      <a16:colId xmlns:a16="http://schemas.microsoft.com/office/drawing/2014/main" val="4231038791"/>
                    </a:ext>
                  </a:extLst>
                </a:gridCol>
                <a:gridCol w="211545">
                  <a:extLst>
                    <a:ext uri="{9D8B030D-6E8A-4147-A177-3AD203B41FA5}">
                      <a16:colId xmlns:a16="http://schemas.microsoft.com/office/drawing/2014/main" val="1936224761"/>
                    </a:ext>
                  </a:extLst>
                </a:gridCol>
                <a:gridCol w="211545">
                  <a:extLst>
                    <a:ext uri="{9D8B030D-6E8A-4147-A177-3AD203B41FA5}">
                      <a16:colId xmlns:a16="http://schemas.microsoft.com/office/drawing/2014/main" val="1013375916"/>
                    </a:ext>
                  </a:extLst>
                </a:gridCol>
                <a:gridCol w="211545">
                  <a:extLst>
                    <a:ext uri="{9D8B030D-6E8A-4147-A177-3AD203B41FA5}">
                      <a16:colId xmlns:a16="http://schemas.microsoft.com/office/drawing/2014/main" val="1822180715"/>
                    </a:ext>
                  </a:extLst>
                </a:gridCol>
                <a:gridCol w="211545">
                  <a:extLst>
                    <a:ext uri="{9D8B030D-6E8A-4147-A177-3AD203B41FA5}">
                      <a16:colId xmlns:a16="http://schemas.microsoft.com/office/drawing/2014/main" val="1494094147"/>
                    </a:ext>
                  </a:extLst>
                </a:gridCol>
                <a:gridCol w="211545">
                  <a:extLst>
                    <a:ext uri="{9D8B030D-6E8A-4147-A177-3AD203B41FA5}">
                      <a16:colId xmlns:a16="http://schemas.microsoft.com/office/drawing/2014/main" val="3150921054"/>
                    </a:ext>
                  </a:extLst>
                </a:gridCol>
                <a:gridCol w="211545">
                  <a:extLst>
                    <a:ext uri="{9D8B030D-6E8A-4147-A177-3AD203B41FA5}">
                      <a16:colId xmlns:a16="http://schemas.microsoft.com/office/drawing/2014/main" val="2928454963"/>
                    </a:ext>
                  </a:extLst>
                </a:gridCol>
                <a:gridCol w="211545">
                  <a:extLst>
                    <a:ext uri="{9D8B030D-6E8A-4147-A177-3AD203B41FA5}">
                      <a16:colId xmlns:a16="http://schemas.microsoft.com/office/drawing/2014/main" val="1641075413"/>
                    </a:ext>
                  </a:extLst>
                </a:gridCol>
                <a:gridCol w="211545">
                  <a:extLst>
                    <a:ext uri="{9D8B030D-6E8A-4147-A177-3AD203B41FA5}">
                      <a16:colId xmlns:a16="http://schemas.microsoft.com/office/drawing/2014/main" val="1521277816"/>
                    </a:ext>
                  </a:extLst>
                </a:gridCol>
                <a:gridCol w="211545">
                  <a:extLst>
                    <a:ext uri="{9D8B030D-6E8A-4147-A177-3AD203B41FA5}">
                      <a16:colId xmlns:a16="http://schemas.microsoft.com/office/drawing/2014/main" val="3052623241"/>
                    </a:ext>
                  </a:extLst>
                </a:gridCol>
                <a:gridCol w="211545">
                  <a:extLst>
                    <a:ext uri="{9D8B030D-6E8A-4147-A177-3AD203B41FA5}">
                      <a16:colId xmlns:a16="http://schemas.microsoft.com/office/drawing/2014/main" val="3417866350"/>
                    </a:ext>
                  </a:extLst>
                </a:gridCol>
                <a:gridCol w="211545">
                  <a:extLst>
                    <a:ext uri="{9D8B030D-6E8A-4147-A177-3AD203B41FA5}">
                      <a16:colId xmlns:a16="http://schemas.microsoft.com/office/drawing/2014/main" val="1838603602"/>
                    </a:ext>
                  </a:extLst>
                </a:gridCol>
                <a:gridCol w="211545">
                  <a:extLst>
                    <a:ext uri="{9D8B030D-6E8A-4147-A177-3AD203B41FA5}">
                      <a16:colId xmlns:a16="http://schemas.microsoft.com/office/drawing/2014/main" val="1341475649"/>
                    </a:ext>
                  </a:extLst>
                </a:gridCol>
                <a:gridCol w="211545">
                  <a:extLst>
                    <a:ext uri="{9D8B030D-6E8A-4147-A177-3AD203B41FA5}">
                      <a16:colId xmlns:a16="http://schemas.microsoft.com/office/drawing/2014/main" val="1106946690"/>
                    </a:ext>
                  </a:extLst>
                </a:gridCol>
                <a:gridCol w="211545">
                  <a:extLst>
                    <a:ext uri="{9D8B030D-6E8A-4147-A177-3AD203B41FA5}">
                      <a16:colId xmlns:a16="http://schemas.microsoft.com/office/drawing/2014/main" val="1674831546"/>
                    </a:ext>
                  </a:extLst>
                </a:gridCol>
                <a:gridCol w="211545">
                  <a:extLst>
                    <a:ext uri="{9D8B030D-6E8A-4147-A177-3AD203B41FA5}">
                      <a16:colId xmlns:a16="http://schemas.microsoft.com/office/drawing/2014/main" val="722796847"/>
                    </a:ext>
                  </a:extLst>
                </a:gridCol>
                <a:gridCol w="211545">
                  <a:extLst>
                    <a:ext uri="{9D8B030D-6E8A-4147-A177-3AD203B41FA5}">
                      <a16:colId xmlns:a16="http://schemas.microsoft.com/office/drawing/2014/main" val="2986997161"/>
                    </a:ext>
                  </a:extLst>
                </a:gridCol>
                <a:gridCol w="211545">
                  <a:extLst>
                    <a:ext uri="{9D8B030D-6E8A-4147-A177-3AD203B41FA5}">
                      <a16:colId xmlns:a16="http://schemas.microsoft.com/office/drawing/2014/main" val="4287611595"/>
                    </a:ext>
                  </a:extLst>
                </a:gridCol>
                <a:gridCol w="211545">
                  <a:extLst>
                    <a:ext uri="{9D8B030D-6E8A-4147-A177-3AD203B41FA5}">
                      <a16:colId xmlns:a16="http://schemas.microsoft.com/office/drawing/2014/main" val="928632751"/>
                    </a:ext>
                  </a:extLst>
                </a:gridCol>
              </a:tblGrid>
              <a:tr h="307800">
                <a:tc gridSpan="4">
                  <a:txBody>
                    <a:bodyPr/>
                    <a:lstStyle/>
                    <a:p>
                      <a:pPr algn="ctr"/>
                      <a:r>
                        <a:rPr lang="en-US" sz="1100"/>
                        <a:t>2018</a:t>
                      </a:r>
                    </a:p>
                  </a:txBody>
                  <a:tcPr>
                    <a:solidFill>
                      <a:schemeClr val="bg2">
                        <a:lumMod val="7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algn="ctr"/>
                      <a:r>
                        <a:rPr lang="en-US" sz="1100"/>
                        <a:t>2019</a:t>
                      </a:r>
                    </a:p>
                  </a:txBody>
                  <a:tcPr>
                    <a:solidFill>
                      <a:schemeClr val="bg2">
                        <a:lumMod val="7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algn="ctr"/>
                      <a:r>
                        <a:rPr lang="en-US" sz="1100"/>
                        <a:t>2020</a:t>
                      </a:r>
                    </a:p>
                  </a:txBody>
                  <a:tcPr>
                    <a:solidFill>
                      <a:schemeClr val="bg2">
                        <a:lumMod val="75000"/>
                      </a:schemeClr>
                    </a:solidFill>
                  </a:tcPr>
                </a:tc>
                <a:tc hMerge="1">
                  <a:txBody>
                    <a:bodyPr/>
                    <a:lstStyle/>
                    <a:p>
                      <a:endParaRPr lang="en-US"/>
                    </a:p>
                  </a:txBody>
                  <a:tcPr>
                    <a:solidFill>
                      <a:schemeClr val="accent6">
                        <a:lumMod val="75000"/>
                      </a:schemeClr>
                    </a:solidFill>
                  </a:tcPr>
                </a:tc>
                <a:tc hMerge="1">
                  <a:txBody>
                    <a:bodyPr/>
                    <a:lstStyle/>
                    <a:p>
                      <a:endParaRPr lang="en-US"/>
                    </a:p>
                  </a:txBody>
                  <a:tcPr>
                    <a:solidFill>
                      <a:schemeClr val="accent6">
                        <a:lumMod val="75000"/>
                      </a:schemeClr>
                    </a:solidFill>
                  </a:tcPr>
                </a:tc>
                <a:tc hMerge="1">
                  <a:txBody>
                    <a:bodyPr/>
                    <a:lstStyle/>
                    <a:p>
                      <a:endParaRPr lang="en-US"/>
                    </a:p>
                  </a:txBody>
                  <a:tcPr>
                    <a:solidFill>
                      <a:schemeClr val="accent6">
                        <a:lumMod val="75000"/>
                      </a:schemeClr>
                    </a:solidFill>
                  </a:tcPr>
                </a:tc>
                <a:tc gridSpan="4">
                  <a:txBody>
                    <a:bodyPr/>
                    <a:lstStyle/>
                    <a:p>
                      <a:pPr algn="ctr"/>
                      <a:r>
                        <a:rPr lang="en-US" sz="1100"/>
                        <a:t>2021</a:t>
                      </a:r>
                    </a:p>
                  </a:txBody>
                  <a:tcPr>
                    <a:solidFill>
                      <a:schemeClr val="bg2">
                        <a:lumMod val="75000"/>
                      </a:schemeClr>
                    </a:solidFill>
                  </a:tcPr>
                </a:tc>
                <a:tc hMerge="1">
                  <a:txBody>
                    <a:bodyPr/>
                    <a:lstStyle/>
                    <a:p>
                      <a:endParaRPr lang="en-US"/>
                    </a:p>
                  </a:txBody>
                  <a:tcPr>
                    <a:solidFill>
                      <a:schemeClr val="bg2">
                        <a:lumMod val="75000"/>
                      </a:schemeClr>
                    </a:solidFill>
                  </a:tcPr>
                </a:tc>
                <a:tc hMerge="1">
                  <a:txBody>
                    <a:bodyPr/>
                    <a:lstStyle/>
                    <a:p>
                      <a:endParaRPr lang="en-US"/>
                    </a:p>
                  </a:txBody>
                  <a:tcPr>
                    <a:solidFill>
                      <a:schemeClr val="bg2">
                        <a:lumMod val="75000"/>
                      </a:schemeClr>
                    </a:solidFill>
                  </a:tcPr>
                </a:tc>
                <a:tc hMerge="1">
                  <a:txBody>
                    <a:bodyPr/>
                    <a:lstStyle/>
                    <a:p>
                      <a:endParaRPr lang="en-US"/>
                    </a:p>
                  </a:txBody>
                  <a:tcPr>
                    <a:solidFill>
                      <a:schemeClr val="bg2">
                        <a:lumMod val="75000"/>
                      </a:schemeClr>
                    </a:solidFill>
                  </a:tcPr>
                </a:tc>
                <a:tc gridSpan="4">
                  <a:txBody>
                    <a:bodyPr/>
                    <a:lstStyle/>
                    <a:p>
                      <a:pPr algn="ctr"/>
                      <a:r>
                        <a:rPr lang="en-US" sz="1100"/>
                        <a:t>2022</a:t>
                      </a:r>
                    </a:p>
                  </a:txBody>
                  <a:tcPr>
                    <a:solidFill>
                      <a:schemeClr val="bg2">
                        <a:lumMod val="75000"/>
                      </a:schemeClr>
                    </a:solidFill>
                  </a:tcPr>
                </a:tc>
                <a:tc hMerge="1">
                  <a:txBody>
                    <a:bodyPr/>
                    <a:lstStyle/>
                    <a:p>
                      <a:endParaRPr lang="en-US"/>
                    </a:p>
                  </a:txBody>
                  <a:tcPr>
                    <a:solidFill>
                      <a:schemeClr val="bg2">
                        <a:lumMod val="75000"/>
                      </a:schemeClr>
                    </a:solidFill>
                  </a:tcPr>
                </a:tc>
                <a:tc hMerge="1">
                  <a:txBody>
                    <a:bodyPr/>
                    <a:lstStyle/>
                    <a:p>
                      <a:endParaRPr lang="en-US"/>
                    </a:p>
                  </a:txBody>
                  <a:tcPr>
                    <a:solidFill>
                      <a:schemeClr val="bg2">
                        <a:lumMod val="75000"/>
                      </a:schemeClr>
                    </a:solidFill>
                  </a:tcPr>
                </a:tc>
                <a:tc hMerge="1">
                  <a:txBody>
                    <a:bodyPr/>
                    <a:lstStyle/>
                    <a:p>
                      <a:endParaRPr lang="en-US"/>
                    </a:p>
                  </a:txBody>
                  <a:tcPr>
                    <a:solidFill>
                      <a:schemeClr val="bg2">
                        <a:lumMod val="75000"/>
                      </a:schemeClr>
                    </a:solidFill>
                  </a:tcPr>
                </a:tc>
                <a:tc gridSpan="4">
                  <a:txBody>
                    <a:bodyPr/>
                    <a:lstStyle/>
                    <a:p>
                      <a:pPr algn="ctr"/>
                      <a:r>
                        <a:rPr lang="en-US" sz="1100"/>
                        <a:t>2023</a:t>
                      </a:r>
                    </a:p>
                  </a:txBody>
                  <a:tcPr>
                    <a:solidFill>
                      <a:schemeClr val="bg2">
                        <a:lumMod val="75000"/>
                      </a:schemeClr>
                    </a:solidFill>
                  </a:tcPr>
                </a:tc>
                <a:tc hMerge="1">
                  <a:txBody>
                    <a:bodyPr/>
                    <a:lstStyle/>
                    <a:p>
                      <a:endParaRPr lang="en-US"/>
                    </a:p>
                  </a:txBody>
                  <a:tcPr>
                    <a:solidFill>
                      <a:schemeClr val="bg2">
                        <a:lumMod val="75000"/>
                      </a:schemeClr>
                    </a:solidFill>
                  </a:tcPr>
                </a:tc>
                <a:tc hMerge="1">
                  <a:txBody>
                    <a:bodyPr/>
                    <a:lstStyle/>
                    <a:p>
                      <a:endParaRPr lang="en-US"/>
                    </a:p>
                  </a:txBody>
                  <a:tcPr>
                    <a:solidFill>
                      <a:schemeClr val="bg2">
                        <a:lumMod val="75000"/>
                      </a:schemeClr>
                    </a:solidFill>
                  </a:tcPr>
                </a:tc>
                <a:tc hMerge="1">
                  <a:txBody>
                    <a:bodyPr/>
                    <a:lstStyle/>
                    <a:p>
                      <a:endParaRPr lang="en-US"/>
                    </a:p>
                  </a:txBody>
                  <a:tcPr>
                    <a:solidFill>
                      <a:schemeClr val="bg2">
                        <a:lumMod val="75000"/>
                      </a:schemeClr>
                    </a:solidFill>
                  </a:tcPr>
                </a:tc>
                <a:tc gridSpan="4">
                  <a:txBody>
                    <a:bodyPr/>
                    <a:lstStyle/>
                    <a:p>
                      <a:pPr algn="ctr"/>
                      <a:r>
                        <a:rPr lang="en-US" sz="1100"/>
                        <a:t>2024</a:t>
                      </a:r>
                    </a:p>
                  </a:txBody>
                  <a:tcPr>
                    <a:solidFill>
                      <a:schemeClr val="bg2">
                        <a:lumMod val="75000"/>
                      </a:schemeClr>
                    </a:solidFill>
                  </a:tcPr>
                </a:tc>
                <a:tc hMerge="1">
                  <a:txBody>
                    <a:bodyPr/>
                    <a:lstStyle/>
                    <a:p>
                      <a:endParaRPr lang="en-US"/>
                    </a:p>
                  </a:txBody>
                  <a:tcPr>
                    <a:solidFill>
                      <a:schemeClr val="bg2">
                        <a:lumMod val="75000"/>
                      </a:schemeClr>
                    </a:solidFill>
                  </a:tcPr>
                </a:tc>
                <a:tc hMerge="1">
                  <a:txBody>
                    <a:bodyPr/>
                    <a:lstStyle/>
                    <a:p>
                      <a:endParaRPr lang="en-US"/>
                    </a:p>
                  </a:txBody>
                  <a:tcPr>
                    <a:solidFill>
                      <a:schemeClr val="bg2">
                        <a:lumMod val="75000"/>
                      </a:schemeClr>
                    </a:solidFill>
                  </a:tcPr>
                </a:tc>
                <a:tc hMerge="1">
                  <a:txBody>
                    <a:bodyPr/>
                    <a:lstStyle/>
                    <a:p>
                      <a:endParaRPr lang="en-US"/>
                    </a:p>
                  </a:txBody>
                  <a:tcPr>
                    <a:solidFill>
                      <a:schemeClr val="bg2">
                        <a:lumMod val="75000"/>
                      </a:schemeClr>
                    </a:solidFill>
                  </a:tcPr>
                </a:tc>
                <a:tc gridSpan="4">
                  <a:txBody>
                    <a:bodyPr/>
                    <a:lstStyle/>
                    <a:p>
                      <a:pPr algn="ctr"/>
                      <a:r>
                        <a:rPr lang="en-US" sz="1100"/>
                        <a:t>2025</a:t>
                      </a:r>
                    </a:p>
                  </a:txBody>
                  <a:tcPr>
                    <a:solidFill>
                      <a:schemeClr val="bg2">
                        <a:lumMod val="75000"/>
                      </a:schemeClr>
                    </a:solidFill>
                  </a:tcPr>
                </a:tc>
                <a:tc hMerge="1">
                  <a:txBody>
                    <a:bodyPr/>
                    <a:lstStyle/>
                    <a:p>
                      <a:endParaRPr lang="en-US"/>
                    </a:p>
                  </a:txBody>
                  <a:tcPr>
                    <a:solidFill>
                      <a:schemeClr val="bg2">
                        <a:lumMod val="75000"/>
                      </a:schemeClr>
                    </a:solidFill>
                  </a:tcPr>
                </a:tc>
                <a:tc hMerge="1">
                  <a:txBody>
                    <a:bodyPr/>
                    <a:lstStyle/>
                    <a:p>
                      <a:endParaRPr lang="en-US"/>
                    </a:p>
                  </a:txBody>
                  <a:tcPr>
                    <a:solidFill>
                      <a:schemeClr val="bg2">
                        <a:lumMod val="75000"/>
                      </a:schemeClr>
                    </a:solidFill>
                  </a:tcPr>
                </a:tc>
                <a:tc hMerge="1">
                  <a:txBody>
                    <a:bodyPr/>
                    <a:lstStyle/>
                    <a:p>
                      <a:endParaRPr lang="en-US"/>
                    </a:p>
                  </a:txBody>
                  <a:tcPr>
                    <a:solidFill>
                      <a:schemeClr val="bg2">
                        <a:lumMod val="75000"/>
                      </a:schemeClr>
                    </a:solidFill>
                  </a:tcPr>
                </a:tc>
                <a:tc gridSpan="4">
                  <a:txBody>
                    <a:bodyPr/>
                    <a:lstStyle/>
                    <a:p>
                      <a:pPr algn="ctr"/>
                      <a:r>
                        <a:rPr lang="en-US" sz="1100"/>
                        <a:t>2026</a:t>
                      </a:r>
                    </a:p>
                  </a:txBody>
                  <a:tcPr>
                    <a:solidFill>
                      <a:schemeClr val="bg2">
                        <a:lumMod val="75000"/>
                      </a:schemeClr>
                    </a:solidFill>
                  </a:tcPr>
                </a:tc>
                <a:tc hMerge="1">
                  <a:txBody>
                    <a:bodyPr/>
                    <a:lstStyle/>
                    <a:p>
                      <a:endParaRPr lang="en-US"/>
                    </a:p>
                  </a:txBody>
                  <a:tcPr>
                    <a:solidFill>
                      <a:schemeClr val="bg2">
                        <a:lumMod val="75000"/>
                      </a:schemeClr>
                    </a:solidFill>
                  </a:tcPr>
                </a:tc>
                <a:tc hMerge="1">
                  <a:txBody>
                    <a:bodyPr/>
                    <a:lstStyle/>
                    <a:p>
                      <a:endParaRPr lang="en-US"/>
                    </a:p>
                  </a:txBody>
                  <a:tcPr>
                    <a:solidFill>
                      <a:schemeClr val="bg2">
                        <a:lumMod val="75000"/>
                      </a:schemeClr>
                    </a:solidFill>
                  </a:tcPr>
                </a:tc>
                <a:tc hMerge="1">
                  <a:txBody>
                    <a:bodyPr/>
                    <a:lstStyle/>
                    <a:p>
                      <a:endParaRPr lang="en-US"/>
                    </a:p>
                  </a:txBody>
                  <a:tcPr>
                    <a:solidFill>
                      <a:schemeClr val="bg2">
                        <a:lumMod val="75000"/>
                      </a:schemeClr>
                    </a:solidFill>
                  </a:tcPr>
                </a:tc>
                <a:tc gridSpan="4">
                  <a:txBody>
                    <a:bodyPr/>
                    <a:lstStyle/>
                    <a:p>
                      <a:pPr algn="ctr"/>
                      <a:r>
                        <a:rPr lang="en-US" sz="1100"/>
                        <a:t>2027</a:t>
                      </a:r>
                    </a:p>
                  </a:txBody>
                  <a:tcPr>
                    <a:solidFill>
                      <a:schemeClr val="bg2">
                        <a:lumMod val="75000"/>
                      </a:schemeClr>
                    </a:solidFill>
                  </a:tcPr>
                </a:tc>
                <a:tc hMerge="1">
                  <a:txBody>
                    <a:bodyPr/>
                    <a:lstStyle/>
                    <a:p>
                      <a:endParaRPr lang="en-US"/>
                    </a:p>
                  </a:txBody>
                  <a:tcPr>
                    <a:solidFill>
                      <a:schemeClr val="bg2">
                        <a:lumMod val="75000"/>
                      </a:schemeClr>
                    </a:solidFill>
                  </a:tcPr>
                </a:tc>
                <a:tc hMerge="1">
                  <a:txBody>
                    <a:bodyPr/>
                    <a:lstStyle/>
                    <a:p>
                      <a:endParaRPr lang="en-US"/>
                    </a:p>
                  </a:txBody>
                  <a:tcPr>
                    <a:solidFill>
                      <a:schemeClr val="bg2">
                        <a:lumMod val="75000"/>
                      </a:schemeClr>
                    </a:solidFill>
                  </a:tcPr>
                </a:tc>
                <a:tc hMerge="1">
                  <a:txBody>
                    <a:bodyPr/>
                    <a:lstStyle/>
                    <a:p>
                      <a:endParaRPr lang="en-US"/>
                    </a:p>
                  </a:txBody>
                  <a:tcPr>
                    <a:solidFill>
                      <a:schemeClr val="bg2">
                        <a:lumMod val="75000"/>
                      </a:schemeClr>
                    </a:solidFill>
                  </a:tcPr>
                </a:tc>
                <a:tc gridSpan="4">
                  <a:txBody>
                    <a:bodyPr/>
                    <a:lstStyle/>
                    <a:p>
                      <a:pPr algn="ctr"/>
                      <a:r>
                        <a:rPr lang="en-US" sz="1100"/>
                        <a:t>2028</a:t>
                      </a:r>
                    </a:p>
                  </a:txBody>
                  <a:tcPr>
                    <a:solidFill>
                      <a:schemeClr val="bg2">
                        <a:lumMod val="75000"/>
                      </a:schemeClr>
                    </a:solidFill>
                  </a:tcPr>
                </a:tc>
                <a:tc hMerge="1">
                  <a:txBody>
                    <a:bodyPr/>
                    <a:lstStyle/>
                    <a:p>
                      <a:endParaRPr lang="en-US"/>
                    </a:p>
                  </a:txBody>
                  <a:tcPr>
                    <a:solidFill>
                      <a:schemeClr val="bg2">
                        <a:lumMod val="75000"/>
                      </a:schemeClr>
                    </a:solidFill>
                  </a:tcPr>
                </a:tc>
                <a:tc hMerge="1">
                  <a:txBody>
                    <a:bodyPr/>
                    <a:lstStyle/>
                    <a:p>
                      <a:endParaRPr lang="en-US"/>
                    </a:p>
                  </a:txBody>
                  <a:tcPr>
                    <a:solidFill>
                      <a:schemeClr val="bg2">
                        <a:lumMod val="75000"/>
                      </a:schemeClr>
                    </a:solidFill>
                  </a:tcPr>
                </a:tc>
                <a:tc hMerge="1">
                  <a:txBody>
                    <a:bodyPr/>
                    <a:lstStyle/>
                    <a:p>
                      <a:endParaRPr lang="en-US"/>
                    </a:p>
                  </a:txBody>
                  <a:tcPr>
                    <a:solidFill>
                      <a:schemeClr val="bg2">
                        <a:lumMod val="75000"/>
                      </a:schemeClr>
                    </a:solidFill>
                  </a:tcPr>
                </a:tc>
                <a:tc gridSpan="4">
                  <a:txBody>
                    <a:bodyPr/>
                    <a:lstStyle/>
                    <a:p>
                      <a:pPr algn="ctr"/>
                      <a:r>
                        <a:rPr lang="en-US" sz="1100"/>
                        <a:t>2029</a:t>
                      </a:r>
                    </a:p>
                  </a:txBody>
                  <a:tcPr>
                    <a:solidFill>
                      <a:schemeClr val="bg2">
                        <a:lumMod val="75000"/>
                      </a:schemeClr>
                    </a:solidFill>
                  </a:tcPr>
                </a:tc>
                <a:tc hMerge="1">
                  <a:txBody>
                    <a:bodyPr/>
                    <a:lstStyle/>
                    <a:p>
                      <a:endParaRPr lang="en-US"/>
                    </a:p>
                  </a:txBody>
                  <a:tcPr>
                    <a:solidFill>
                      <a:schemeClr val="bg2">
                        <a:lumMod val="75000"/>
                      </a:schemeClr>
                    </a:solidFill>
                  </a:tcPr>
                </a:tc>
                <a:tc hMerge="1">
                  <a:txBody>
                    <a:bodyPr/>
                    <a:lstStyle/>
                    <a:p>
                      <a:endParaRPr lang="en-US"/>
                    </a:p>
                  </a:txBody>
                  <a:tcPr>
                    <a:solidFill>
                      <a:schemeClr val="bg2">
                        <a:lumMod val="75000"/>
                      </a:schemeClr>
                    </a:solidFill>
                  </a:tcPr>
                </a:tc>
                <a:tc hMerge="1">
                  <a:txBody>
                    <a:bodyPr/>
                    <a:lstStyle/>
                    <a:p>
                      <a:endParaRPr lang="en-US"/>
                    </a:p>
                  </a:txBody>
                  <a:tcPr>
                    <a:solidFill>
                      <a:schemeClr val="bg2">
                        <a:lumMod val="75000"/>
                      </a:schemeClr>
                    </a:solidFill>
                  </a:tcPr>
                </a:tc>
                <a:extLst>
                  <a:ext uri="{0D108BD9-81ED-4DB2-BD59-A6C34878D82A}">
                    <a16:rowId xmlns:a16="http://schemas.microsoft.com/office/drawing/2014/main" val="10000"/>
                  </a:ext>
                </a:extLst>
              </a:tr>
              <a:tr h="278612">
                <a:tc>
                  <a:txBody>
                    <a:bodyPr/>
                    <a:lstStyle/>
                    <a:p>
                      <a:pPr algn="ctr"/>
                      <a:r>
                        <a:rPr lang="en-US" sz="700"/>
                        <a:t>1</a:t>
                      </a:r>
                    </a:p>
                  </a:txBody>
                  <a:tcPr>
                    <a:solidFill>
                      <a:schemeClr val="bg2">
                        <a:lumMod val="40000"/>
                        <a:lumOff val="60000"/>
                      </a:schemeClr>
                    </a:solidFill>
                  </a:tcPr>
                </a:tc>
                <a:tc>
                  <a:txBody>
                    <a:bodyPr/>
                    <a:lstStyle/>
                    <a:p>
                      <a:pPr algn="ctr"/>
                      <a:r>
                        <a:rPr lang="en-US" sz="700"/>
                        <a:t>2</a:t>
                      </a:r>
                    </a:p>
                  </a:txBody>
                  <a:tcPr>
                    <a:solidFill>
                      <a:schemeClr val="bg2">
                        <a:lumMod val="40000"/>
                        <a:lumOff val="60000"/>
                      </a:schemeClr>
                    </a:solidFill>
                  </a:tcPr>
                </a:tc>
                <a:tc>
                  <a:txBody>
                    <a:bodyPr/>
                    <a:lstStyle/>
                    <a:p>
                      <a:pPr algn="ctr"/>
                      <a:r>
                        <a:rPr lang="en-US" sz="700"/>
                        <a:t>3</a:t>
                      </a:r>
                    </a:p>
                  </a:txBody>
                  <a:tcPr>
                    <a:solidFill>
                      <a:schemeClr val="bg2">
                        <a:lumMod val="40000"/>
                        <a:lumOff val="60000"/>
                      </a:schemeClr>
                    </a:solidFill>
                  </a:tcPr>
                </a:tc>
                <a:tc>
                  <a:txBody>
                    <a:bodyPr/>
                    <a:lstStyle/>
                    <a:p>
                      <a:pPr algn="ctr"/>
                      <a:r>
                        <a:rPr lang="en-US" sz="700"/>
                        <a:t>4</a:t>
                      </a:r>
                    </a:p>
                  </a:txBody>
                  <a:tcPr>
                    <a:solidFill>
                      <a:schemeClr val="bg2">
                        <a:lumMod val="40000"/>
                        <a:lumOff val="60000"/>
                      </a:schemeClr>
                    </a:solidFill>
                  </a:tcPr>
                </a:tc>
                <a:tc>
                  <a:txBody>
                    <a:bodyPr/>
                    <a:lstStyle/>
                    <a:p>
                      <a:pPr algn="ctr"/>
                      <a:r>
                        <a:rPr lang="en-US" sz="700"/>
                        <a:t>1</a:t>
                      </a:r>
                    </a:p>
                  </a:txBody>
                  <a:tcPr>
                    <a:solidFill>
                      <a:schemeClr val="bg2">
                        <a:lumMod val="40000"/>
                        <a:lumOff val="60000"/>
                      </a:schemeClr>
                    </a:solidFill>
                  </a:tcPr>
                </a:tc>
                <a:tc>
                  <a:txBody>
                    <a:bodyPr/>
                    <a:lstStyle/>
                    <a:p>
                      <a:pPr algn="ctr"/>
                      <a:r>
                        <a:rPr lang="en-US" sz="700"/>
                        <a:t>2</a:t>
                      </a:r>
                    </a:p>
                  </a:txBody>
                  <a:tcPr>
                    <a:solidFill>
                      <a:schemeClr val="bg2">
                        <a:lumMod val="40000"/>
                        <a:lumOff val="60000"/>
                      </a:schemeClr>
                    </a:solidFill>
                  </a:tcPr>
                </a:tc>
                <a:tc>
                  <a:txBody>
                    <a:bodyPr/>
                    <a:lstStyle/>
                    <a:p>
                      <a:pPr algn="ctr"/>
                      <a:r>
                        <a:rPr lang="en-US" sz="700"/>
                        <a:t>3</a:t>
                      </a:r>
                    </a:p>
                  </a:txBody>
                  <a:tcPr>
                    <a:solidFill>
                      <a:schemeClr val="bg2">
                        <a:lumMod val="40000"/>
                        <a:lumOff val="60000"/>
                      </a:schemeClr>
                    </a:solidFill>
                  </a:tcPr>
                </a:tc>
                <a:tc>
                  <a:txBody>
                    <a:bodyPr/>
                    <a:lstStyle/>
                    <a:p>
                      <a:pPr algn="ctr"/>
                      <a:r>
                        <a:rPr lang="en-US" sz="700"/>
                        <a:t>4</a:t>
                      </a:r>
                    </a:p>
                  </a:txBody>
                  <a:tcPr>
                    <a:solidFill>
                      <a:schemeClr val="bg2">
                        <a:lumMod val="40000"/>
                        <a:lumOff val="60000"/>
                      </a:schemeClr>
                    </a:solidFill>
                  </a:tcPr>
                </a:tc>
                <a:tc>
                  <a:txBody>
                    <a:bodyPr/>
                    <a:lstStyle/>
                    <a:p>
                      <a:pPr algn="ctr"/>
                      <a:r>
                        <a:rPr lang="en-US" sz="700"/>
                        <a:t>1</a:t>
                      </a:r>
                    </a:p>
                  </a:txBody>
                  <a:tcPr>
                    <a:solidFill>
                      <a:schemeClr val="bg2">
                        <a:lumMod val="40000"/>
                        <a:lumOff val="60000"/>
                      </a:schemeClr>
                    </a:solidFill>
                  </a:tcPr>
                </a:tc>
                <a:tc>
                  <a:txBody>
                    <a:bodyPr/>
                    <a:lstStyle/>
                    <a:p>
                      <a:pPr algn="ctr"/>
                      <a:r>
                        <a:rPr lang="en-US" sz="700"/>
                        <a:t>2</a:t>
                      </a:r>
                    </a:p>
                  </a:txBody>
                  <a:tcPr>
                    <a:solidFill>
                      <a:schemeClr val="bg2">
                        <a:lumMod val="40000"/>
                        <a:lumOff val="60000"/>
                      </a:schemeClr>
                    </a:solidFill>
                  </a:tcPr>
                </a:tc>
                <a:tc>
                  <a:txBody>
                    <a:bodyPr/>
                    <a:lstStyle/>
                    <a:p>
                      <a:pPr algn="ctr"/>
                      <a:r>
                        <a:rPr lang="en-US" sz="700"/>
                        <a:t>3</a:t>
                      </a:r>
                    </a:p>
                  </a:txBody>
                  <a:tcPr>
                    <a:solidFill>
                      <a:schemeClr val="bg2">
                        <a:lumMod val="40000"/>
                        <a:lumOff val="60000"/>
                      </a:schemeClr>
                    </a:solidFill>
                  </a:tcPr>
                </a:tc>
                <a:tc>
                  <a:txBody>
                    <a:bodyPr/>
                    <a:lstStyle/>
                    <a:p>
                      <a:pPr algn="ctr"/>
                      <a:r>
                        <a:rPr lang="en-US" sz="700"/>
                        <a:t>4</a:t>
                      </a:r>
                    </a:p>
                  </a:txBody>
                  <a:tcPr>
                    <a:solidFill>
                      <a:schemeClr val="bg2">
                        <a:lumMod val="40000"/>
                        <a:lumOff val="60000"/>
                      </a:schemeClr>
                    </a:solidFill>
                  </a:tcPr>
                </a:tc>
                <a:tc>
                  <a:txBody>
                    <a:bodyPr/>
                    <a:lstStyle/>
                    <a:p>
                      <a:pPr algn="ctr"/>
                      <a:r>
                        <a:rPr lang="en-US" sz="700"/>
                        <a:t>1</a:t>
                      </a:r>
                    </a:p>
                  </a:txBody>
                  <a:tcPr>
                    <a:solidFill>
                      <a:schemeClr val="bg2">
                        <a:lumMod val="40000"/>
                        <a:lumOff val="60000"/>
                      </a:schemeClr>
                    </a:solidFill>
                  </a:tcPr>
                </a:tc>
                <a:tc>
                  <a:txBody>
                    <a:bodyPr/>
                    <a:lstStyle/>
                    <a:p>
                      <a:pPr algn="ctr"/>
                      <a:r>
                        <a:rPr lang="en-US" sz="700"/>
                        <a:t>2</a:t>
                      </a:r>
                    </a:p>
                  </a:txBody>
                  <a:tcPr>
                    <a:solidFill>
                      <a:schemeClr val="bg2">
                        <a:lumMod val="40000"/>
                        <a:lumOff val="60000"/>
                      </a:schemeClr>
                    </a:solidFill>
                  </a:tcPr>
                </a:tc>
                <a:tc>
                  <a:txBody>
                    <a:bodyPr/>
                    <a:lstStyle/>
                    <a:p>
                      <a:pPr algn="ctr"/>
                      <a:r>
                        <a:rPr lang="en-US" sz="700"/>
                        <a:t>3</a:t>
                      </a:r>
                    </a:p>
                  </a:txBody>
                  <a:tcPr>
                    <a:solidFill>
                      <a:schemeClr val="bg2">
                        <a:lumMod val="40000"/>
                        <a:lumOff val="60000"/>
                      </a:schemeClr>
                    </a:solidFill>
                  </a:tcPr>
                </a:tc>
                <a:tc>
                  <a:txBody>
                    <a:bodyPr/>
                    <a:lstStyle/>
                    <a:p>
                      <a:pPr algn="ctr"/>
                      <a:r>
                        <a:rPr lang="en-US" sz="700"/>
                        <a:t>4</a:t>
                      </a:r>
                    </a:p>
                  </a:txBody>
                  <a:tcPr>
                    <a:solidFill>
                      <a:schemeClr val="bg2">
                        <a:lumMod val="40000"/>
                        <a:lumOff val="60000"/>
                      </a:schemeClr>
                    </a:solidFill>
                  </a:tcPr>
                </a:tc>
                <a:tc>
                  <a:txBody>
                    <a:bodyPr/>
                    <a:lstStyle/>
                    <a:p>
                      <a:pPr algn="ctr"/>
                      <a:r>
                        <a:rPr lang="en-US" sz="700"/>
                        <a:t>1</a:t>
                      </a:r>
                    </a:p>
                  </a:txBody>
                  <a:tcPr>
                    <a:solidFill>
                      <a:schemeClr val="bg2">
                        <a:lumMod val="40000"/>
                        <a:lumOff val="60000"/>
                      </a:schemeClr>
                    </a:solidFill>
                  </a:tcPr>
                </a:tc>
                <a:tc>
                  <a:txBody>
                    <a:bodyPr/>
                    <a:lstStyle/>
                    <a:p>
                      <a:pPr algn="ctr"/>
                      <a:r>
                        <a:rPr lang="en-US" sz="700"/>
                        <a:t>2</a:t>
                      </a:r>
                    </a:p>
                  </a:txBody>
                  <a:tcPr>
                    <a:solidFill>
                      <a:schemeClr val="bg2">
                        <a:lumMod val="40000"/>
                        <a:lumOff val="60000"/>
                      </a:schemeClr>
                    </a:solidFill>
                  </a:tcPr>
                </a:tc>
                <a:tc>
                  <a:txBody>
                    <a:bodyPr/>
                    <a:lstStyle/>
                    <a:p>
                      <a:pPr algn="ctr"/>
                      <a:r>
                        <a:rPr lang="en-US" sz="700"/>
                        <a:t>3</a:t>
                      </a:r>
                    </a:p>
                  </a:txBody>
                  <a:tcPr>
                    <a:solidFill>
                      <a:schemeClr val="bg2">
                        <a:lumMod val="40000"/>
                        <a:lumOff val="60000"/>
                      </a:schemeClr>
                    </a:solidFill>
                  </a:tcPr>
                </a:tc>
                <a:tc>
                  <a:txBody>
                    <a:bodyPr/>
                    <a:lstStyle/>
                    <a:p>
                      <a:pPr algn="ctr"/>
                      <a:r>
                        <a:rPr lang="en-US" sz="700"/>
                        <a:t>4</a:t>
                      </a:r>
                    </a:p>
                  </a:txBody>
                  <a:tcPr>
                    <a:solidFill>
                      <a:schemeClr val="bg2">
                        <a:lumMod val="40000"/>
                        <a:lumOff val="60000"/>
                      </a:schemeClr>
                    </a:solidFill>
                  </a:tcPr>
                </a:tc>
                <a:tc>
                  <a:txBody>
                    <a:bodyPr/>
                    <a:lstStyle/>
                    <a:p>
                      <a:pPr algn="ctr"/>
                      <a:r>
                        <a:rPr lang="en-US" sz="700"/>
                        <a:t>1</a:t>
                      </a:r>
                    </a:p>
                  </a:txBody>
                  <a:tcPr>
                    <a:solidFill>
                      <a:schemeClr val="bg2">
                        <a:lumMod val="40000"/>
                        <a:lumOff val="60000"/>
                      </a:schemeClr>
                    </a:solidFill>
                  </a:tcPr>
                </a:tc>
                <a:tc>
                  <a:txBody>
                    <a:bodyPr/>
                    <a:lstStyle/>
                    <a:p>
                      <a:pPr algn="ctr"/>
                      <a:r>
                        <a:rPr lang="en-US" sz="700"/>
                        <a:t>2</a:t>
                      </a:r>
                    </a:p>
                  </a:txBody>
                  <a:tcPr>
                    <a:solidFill>
                      <a:schemeClr val="bg2">
                        <a:lumMod val="40000"/>
                        <a:lumOff val="60000"/>
                      </a:schemeClr>
                    </a:solidFill>
                  </a:tcPr>
                </a:tc>
                <a:tc>
                  <a:txBody>
                    <a:bodyPr/>
                    <a:lstStyle/>
                    <a:p>
                      <a:pPr algn="ctr"/>
                      <a:r>
                        <a:rPr lang="en-US" sz="700"/>
                        <a:t>3</a:t>
                      </a:r>
                    </a:p>
                  </a:txBody>
                  <a:tcPr>
                    <a:solidFill>
                      <a:schemeClr val="bg2">
                        <a:lumMod val="40000"/>
                        <a:lumOff val="60000"/>
                      </a:schemeClr>
                    </a:solidFill>
                  </a:tcPr>
                </a:tc>
                <a:tc>
                  <a:txBody>
                    <a:bodyPr/>
                    <a:lstStyle/>
                    <a:p>
                      <a:pPr algn="ctr"/>
                      <a:r>
                        <a:rPr lang="en-US" sz="700"/>
                        <a:t>4</a:t>
                      </a:r>
                    </a:p>
                  </a:txBody>
                  <a:tcPr>
                    <a:solidFill>
                      <a:schemeClr val="bg2">
                        <a:lumMod val="40000"/>
                        <a:lumOff val="60000"/>
                      </a:schemeClr>
                    </a:solidFill>
                  </a:tcPr>
                </a:tc>
                <a:tc>
                  <a:txBody>
                    <a:bodyPr/>
                    <a:lstStyle/>
                    <a:p>
                      <a:pPr algn="ctr"/>
                      <a:r>
                        <a:rPr lang="en-US" sz="700"/>
                        <a:t>1</a:t>
                      </a:r>
                    </a:p>
                  </a:txBody>
                  <a:tcPr>
                    <a:solidFill>
                      <a:schemeClr val="bg2">
                        <a:lumMod val="40000"/>
                        <a:lumOff val="60000"/>
                      </a:schemeClr>
                    </a:solidFill>
                  </a:tcPr>
                </a:tc>
                <a:tc>
                  <a:txBody>
                    <a:bodyPr/>
                    <a:lstStyle/>
                    <a:p>
                      <a:pPr algn="ctr"/>
                      <a:r>
                        <a:rPr lang="en-US" sz="700"/>
                        <a:t>2</a:t>
                      </a:r>
                    </a:p>
                  </a:txBody>
                  <a:tcPr>
                    <a:solidFill>
                      <a:schemeClr val="bg2">
                        <a:lumMod val="40000"/>
                        <a:lumOff val="60000"/>
                      </a:schemeClr>
                    </a:solidFill>
                  </a:tcPr>
                </a:tc>
                <a:tc>
                  <a:txBody>
                    <a:bodyPr/>
                    <a:lstStyle/>
                    <a:p>
                      <a:pPr algn="ctr"/>
                      <a:r>
                        <a:rPr lang="en-US" sz="700"/>
                        <a:t>3</a:t>
                      </a:r>
                    </a:p>
                  </a:txBody>
                  <a:tcPr>
                    <a:solidFill>
                      <a:schemeClr val="bg2">
                        <a:lumMod val="40000"/>
                        <a:lumOff val="60000"/>
                      </a:schemeClr>
                    </a:solidFill>
                  </a:tcPr>
                </a:tc>
                <a:tc>
                  <a:txBody>
                    <a:bodyPr/>
                    <a:lstStyle/>
                    <a:p>
                      <a:pPr algn="ctr"/>
                      <a:r>
                        <a:rPr lang="en-US" sz="700"/>
                        <a:t>4</a:t>
                      </a:r>
                    </a:p>
                  </a:txBody>
                  <a:tcPr>
                    <a:solidFill>
                      <a:schemeClr val="bg2">
                        <a:lumMod val="40000"/>
                        <a:lumOff val="60000"/>
                      </a:schemeClr>
                    </a:solidFill>
                  </a:tcPr>
                </a:tc>
                <a:tc>
                  <a:txBody>
                    <a:bodyPr/>
                    <a:lstStyle/>
                    <a:p>
                      <a:pPr algn="ctr"/>
                      <a:r>
                        <a:rPr lang="en-US" sz="700"/>
                        <a:t>1</a:t>
                      </a:r>
                    </a:p>
                  </a:txBody>
                  <a:tcPr>
                    <a:solidFill>
                      <a:schemeClr val="bg2">
                        <a:lumMod val="40000"/>
                        <a:lumOff val="60000"/>
                      </a:schemeClr>
                    </a:solidFill>
                  </a:tcPr>
                </a:tc>
                <a:tc>
                  <a:txBody>
                    <a:bodyPr/>
                    <a:lstStyle/>
                    <a:p>
                      <a:pPr algn="ctr"/>
                      <a:r>
                        <a:rPr lang="en-US" sz="700"/>
                        <a:t>2</a:t>
                      </a:r>
                    </a:p>
                  </a:txBody>
                  <a:tcPr>
                    <a:solidFill>
                      <a:schemeClr val="bg2">
                        <a:lumMod val="40000"/>
                        <a:lumOff val="60000"/>
                      </a:schemeClr>
                    </a:solidFill>
                  </a:tcPr>
                </a:tc>
                <a:tc>
                  <a:txBody>
                    <a:bodyPr/>
                    <a:lstStyle/>
                    <a:p>
                      <a:pPr algn="ctr"/>
                      <a:r>
                        <a:rPr lang="en-US" sz="700"/>
                        <a:t>3</a:t>
                      </a:r>
                    </a:p>
                  </a:txBody>
                  <a:tcPr>
                    <a:solidFill>
                      <a:schemeClr val="bg2">
                        <a:lumMod val="40000"/>
                        <a:lumOff val="60000"/>
                      </a:schemeClr>
                    </a:solidFill>
                  </a:tcPr>
                </a:tc>
                <a:tc>
                  <a:txBody>
                    <a:bodyPr/>
                    <a:lstStyle/>
                    <a:p>
                      <a:pPr algn="ctr"/>
                      <a:r>
                        <a:rPr lang="en-US" sz="700"/>
                        <a:t>4</a:t>
                      </a:r>
                    </a:p>
                  </a:txBody>
                  <a:tcPr>
                    <a:solidFill>
                      <a:schemeClr val="bg2">
                        <a:lumMod val="40000"/>
                        <a:lumOff val="60000"/>
                      </a:schemeClr>
                    </a:solidFill>
                  </a:tcPr>
                </a:tc>
                <a:tc>
                  <a:txBody>
                    <a:bodyPr/>
                    <a:lstStyle/>
                    <a:p>
                      <a:pPr algn="ctr"/>
                      <a:r>
                        <a:rPr lang="en-US" sz="700"/>
                        <a:t>1</a:t>
                      </a:r>
                    </a:p>
                  </a:txBody>
                  <a:tcPr>
                    <a:solidFill>
                      <a:schemeClr val="bg2">
                        <a:lumMod val="40000"/>
                        <a:lumOff val="60000"/>
                      </a:schemeClr>
                    </a:solidFill>
                  </a:tcPr>
                </a:tc>
                <a:tc>
                  <a:txBody>
                    <a:bodyPr/>
                    <a:lstStyle/>
                    <a:p>
                      <a:pPr algn="ctr"/>
                      <a:r>
                        <a:rPr lang="en-US" sz="700"/>
                        <a:t>2</a:t>
                      </a:r>
                    </a:p>
                  </a:txBody>
                  <a:tcPr>
                    <a:solidFill>
                      <a:schemeClr val="bg2">
                        <a:lumMod val="40000"/>
                        <a:lumOff val="60000"/>
                      </a:schemeClr>
                    </a:solidFill>
                  </a:tcPr>
                </a:tc>
                <a:tc>
                  <a:txBody>
                    <a:bodyPr/>
                    <a:lstStyle/>
                    <a:p>
                      <a:pPr algn="ctr"/>
                      <a:r>
                        <a:rPr lang="en-US" sz="700"/>
                        <a:t>3</a:t>
                      </a:r>
                    </a:p>
                  </a:txBody>
                  <a:tcPr>
                    <a:solidFill>
                      <a:schemeClr val="bg2">
                        <a:lumMod val="40000"/>
                        <a:lumOff val="60000"/>
                      </a:schemeClr>
                    </a:solidFill>
                  </a:tcPr>
                </a:tc>
                <a:tc>
                  <a:txBody>
                    <a:bodyPr/>
                    <a:lstStyle/>
                    <a:p>
                      <a:pPr algn="ctr"/>
                      <a:r>
                        <a:rPr lang="en-US" sz="700"/>
                        <a:t>4</a:t>
                      </a:r>
                    </a:p>
                  </a:txBody>
                  <a:tcPr>
                    <a:solidFill>
                      <a:schemeClr val="bg2">
                        <a:lumMod val="40000"/>
                        <a:lumOff val="60000"/>
                      </a:schemeClr>
                    </a:solidFill>
                  </a:tcPr>
                </a:tc>
                <a:tc>
                  <a:txBody>
                    <a:bodyPr/>
                    <a:lstStyle/>
                    <a:p>
                      <a:pPr algn="ctr"/>
                      <a:r>
                        <a:rPr lang="en-US" sz="700"/>
                        <a:t>1</a:t>
                      </a:r>
                    </a:p>
                  </a:txBody>
                  <a:tcPr>
                    <a:solidFill>
                      <a:schemeClr val="bg2">
                        <a:lumMod val="40000"/>
                        <a:lumOff val="60000"/>
                      </a:schemeClr>
                    </a:solidFill>
                  </a:tcPr>
                </a:tc>
                <a:tc>
                  <a:txBody>
                    <a:bodyPr/>
                    <a:lstStyle/>
                    <a:p>
                      <a:pPr algn="ctr"/>
                      <a:r>
                        <a:rPr lang="en-US" sz="700"/>
                        <a:t>2</a:t>
                      </a:r>
                    </a:p>
                  </a:txBody>
                  <a:tcPr>
                    <a:solidFill>
                      <a:schemeClr val="bg2">
                        <a:lumMod val="40000"/>
                        <a:lumOff val="60000"/>
                      </a:schemeClr>
                    </a:solidFill>
                  </a:tcPr>
                </a:tc>
                <a:tc>
                  <a:txBody>
                    <a:bodyPr/>
                    <a:lstStyle/>
                    <a:p>
                      <a:pPr algn="ctr"/>
                      <a:r>
                        <a:rPr lang="en-US" sz="700"/>
                        <a:t>3</a:t>
                      </a:r>
                    </a:p>
                  </a:txBody>
                  <a:tcPr>
                    <a:solidFill>
                      <a:schemeClr val="bg2">
                        <a:lumMod val="40000"/>
                        <a:lumOff val="60000"/>
                      </a:schemeClr>
                    </a:solidFill>
                  </a:tcPr>
                </a:tc>
                <a:tc>
                  <a:txBody>
                    <a:bodyPr/>
                    <a:lstStyle/>
                    <a:p>
                      <a:pPr algn="ctr"/>
                      <a:r>
                        <a:rPr lang="en-US" sz="700"/>
                        <a:t>4</a:t>
                      </a:r>
                    </a:p>
                  </a:txBody>
                  <a:tcPr>
                    <a:solidFill>
                      <a:schemeClr val="bg2">
                        <a:lumMod val="40000"/>
                        <a:lumOff val="60000"/>
                      </a:schemeClr>
                    </a:solidFill>
                  </a:tcPr>
                </a:tc>
                <a:tc>
                  <a:txBody>
                    <a:bodyPr/>
                    <a:lstStyle/>
                    <a:p>
                      <a:pPr algn="ctr"/>
                      <a:r>
                        <a:rPr lang="en-US" sz="700"/>
                        <a:t>1</a:t>
                      </a:r>
                    </a:p>
                  </a:txBody>
                  <a:tcPr>
                    <a:solidFill>
                      <a:schemeClr val="bg2">
                        <a:lumMod val="40000"/>
                        <a:lumOff val="60000"/>
                      </a:schemeClr>
                    </a:solidFill>
                  </a:tcPr>
                </a:tc>
                <a:tc>
                  <a:txBody>
                    <a:bodyPr/>
                    <a:lstStyle/>
                    <a:p>
                      <a:pPr algn="ctr"/>
                      <a:r>
                        <a:rPr lang="en-US" sz="700"/>
                        <a:t>2</a:t>
                      </a:r>
                    </a:p>
                  </a:txBody>
                  <a:tcPr>
                    <a:solidFill>
                      <a:schemeClr val="bg2">
                        <a:lumMod val="40000"/>
                        <a:lumOff val="60000"/>
                      </a:schemeClr>
                    </a:solidFill>
                  </a:tcPr>
                </a:tc>
                <a:tc>
                  <a:txBody>
                    <a:bodyPr/>
                    <a:lstStyle/>
                    <a:p>
                      <a:pPr algn="ctr"/>
                      <a:r>
                        <a:rPr lang="en-US" sz="700"/>
                        <a:t>3</a:t>
                      </a:r>
                    </a:p>
                  </a:txBody>
                  <a:tcPr>
                    <a:solidFill>
                      <a:schemeClr val="bg2">
                        <a:lumMod val="40000"/>
                        <a:lumOff val="60000"/>
                      </a:schemeClr>
                    </a:solidFill>
                  </a:tcPr>
                </a:tc>
                <a:tc>
                  <a:txBody>
                    <a:bodyPr/>
                    <a:lstStyle/>
                    <a:p>
                      <a:pPr algn="ctr"/>
                      <a:r>
                        <a:rPr lang="en-US" sz="700"/>
                        <a:t>4</a:t>
                      </a:r>
                    </a:p>
                  </a:txBody>
                  <a:tcPr>
                    <a:solidFill>
                      <a:schemeClr val="bg2">
                        <a:lumMod val="40000"/>
                        <a:lumOff val="60000"/>
                      </a:schemeClr>
                    </a:solidFill>
                  </a:tcPr>
                </a:tc>
                <a:tc>
                  <a:txBody>
                    <a:bodyPr/>
                    <a:lstStyle/>
                    <a:p>
                      <a:pPr algn="ctr"/>
                      <a:r>
                        <a:rPr lang="en-US" sz="700"/>
                        <a:t>1</a:t>
                      </a:r>
                    </a:p>
                  </a:txBody>
                  <a:tcPr>
                    <a:solidFill>
                      <a:schemeClr val="bg2">
                        <a:lumMod val="40000"/>
                        <a:lumOff val="60000"/>
                      </a:schemeClr>
                    </a:solidFill>
                  </a:tcPr>
                </a:tc>
                <a:tc>
                  <a:txBody>
                    <a:bodyPr/>
                    <a:lstStyle/>
                    <a:p>
                      <a:pPr algn="ctr"/>
                      <a:r>
                        <a:rPr lang="en-US" sz="700"/>
                        <a:t>2</a:t>
                      </a:r>
                    </a:p>
                  </a:txBody>
                  <a:tcPr>
                    <a:solidFill>
                      <a:schemeClr val="bg2">
                        <a:lumMod val="40000"/>
                        <a:lumOff val="60000"/>
                      </a:schemeClr>
                    </a:solidFill>
                  </a:tcPr>
                </a:tc>
                <a:tc>
                  <a:txBody>
                    <a:bodyPr/>
                    <a:lstStyle/>
                    <a:p>
                      <a:pPr algn="ctr"/>
                      <a:r>
                        <a:rPr lang="en-US" sz="700"/>
                        <a:t>3</a:t>
                      </a:r>
                    </a:p>
                  </a:txBody>
                  <a:tcPr>
                    <a:solidFill>
                      <a:schemeClr val="bg2">
                        <a:lumMod val="40000"/>
                        <a:lumOff val="60000"/>
                      </a:schemeClr>
                    </a:solidFill>
                  </a:tcPr>
                </a:tc>
                <a:tc>
                  <a:txBody>
                    <a:bodyPr/>
                    <a:lstStyle/>
                    <a:p>
                      <a:pPr algn="ctr"/>
                      <a:r>
                        <a:rPr lang="en-US" sz="700"/>
                        <a:t>4</a:t>
                      </a:r>
                    </a:p>
                  </a:txBody>
                  <a:tcPr>
                    <a:solidFill>
                      <a:schemeClr val="bg2">
                        <a:lumMod val="40000"/>
                        <a:lumOff val="60000"/>
                      </a:schemeClr>
                    </a:solidFill>
                  </a:tcPr>
                </a:tc>
                <a:extLst>
                  <a:ext uri="{0D108BD9-81ED-4DB2-BD59-A6C34878D82A}">
                    <a16:rowId xmlns:a16="http://schemas.microsoft.com/office/drawing/2014/main" val="10001"/>
                  </a:ext>
                </a:extLst>
              </a:tr>
            </a:tbl>
          </a:graphicData>
        </a:graphic>
      </p:graphicFrame>
      <p:sp>
        <p:nvSpPr>
          <p:cNvPr id="39" name="Rounded Rectangle 38">
            <a:extLst>
              <a:ext uri="{FF2B5EF4-FFF2-40B4-BE49-F238E27FC236}">
                <a16:creationId xmlns:a16="http://schemas.microsoft.com/office/drawing/2014/main" id="{BEB5C968-B289-564F-BD2E-4073808F9E0E}"/>
              </a:ext>
            </a:extLst>
          </p:cNvPr>
          <p:cNvSpPr/>
          <p:nvPr/>
        </p:nvSpPr>
        <p:spPr>
          <a:xfrm>
            <a:off x="404950" y="4553753"/>
            <a:ext cx="1525856" cy="170738"/>
          </a:xfrm>
          <a:prstGeom prst="roundRect">
            <a:avLst/>
          </a:prstGeom>
          <a:solidFill>
            <a:srgbClr val="00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a:solidFill>
                  <a:schemeClr val="tx1"/>
                </a:solidFill>
              </a:rPr>
              <a:t>Rel-15</a:t>
            </a:r>
            <a:endParaRPr lang="en-US" sz="800" i="1">
              <a:solidFill>
                <a:schemeClr val="tx1"/>
              </a:solidFill>
            </a:endParaRPr>
          </a:p>
        </p:txBody>
      </p:sp>
      <p:sp>
        <p:nvSpPr>
          <p:cNvPr id="40" name="Rounded Rectangle 39">
            <a:extLst>
              <a:ext uri="{FF2B5EF4-FFF2-40B4-BE49-F238E27FC236}">
                <a16:creationId xmlns:a16="http://schemas.microsoft.com/office/drawing/2014/main" id="{66D316CD-A74B-D141-88BD-D402C5D56828}"/>
              </a:ext>
            </a:extLst>
          </p:cNvPr>
          <p:cNvSpPr/>
          <p:nvPr/>
        </p:nvSpPr>
        <p:spPr>
          <a:xfrm>
            <a:off x="1187746" y="4953935"/>
            <a:ext cx="1525856" cy="170738"/>
          </a:xfrm>
          <a:prstGeom prst="roundRect">
            <a:avLst/>
          </a:prstGeom>
          <a:solidFill>
            <a:srgbClr val="00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a:solidFill>
                  <a:schemeClr val="tx1"/>
                </a:solidFill>
              </a:rPr>
              <a:t>Rel-16</a:t>
            </a:r>
            <a:endParaRPr lang="en-US" sz="800" i="1">
              <a:solidFill>
                <a:schemeClr val="tx1"/>
              </a:solidFill>
            </a:endParaRPr>
          </a:p>
        </p:txBody>
      </p:sp>
      <p:sp>
        <p:nvSpPr>
          <p:cNvPr id="41" name="TextBox 40">
            <a:extLst>
              <a:ext uri="{FF2B5EF4-FFF2-40B4-BE49-F238E27FC236}">
                <a16:creationId xmlns:a16="http://schemas.microsoft.com/office/drawing/2014/main" id="{8AB274FB-4B35-F44C-9065-54D387963E5C}"/>
              </a:ext>
            </a:extLst>
          </p:cNvPr>
          <p:cNvSpPr txBox="1"/>
          <p:nvPr/>
        </p:nvSpPr>
        <p:spPr>
          <a:xfrm>
            <a:off x="679863" y="4743065"/>
            <a:ext cx="335430" cy="143463"/>
          </a:xfrm>
          <a:prstGeom prst="rect">
            <a:avLst/>
          </a:prstGeom>
          <a:solidFill>
            <a:srgbClr val="92D050"/>
          </a:solidFill>
        </p:spPr>
        <p:txBody>
          <a:bodyPr wrap="square" rtlCol="0">
            <a:spAutoFit/>
          </a:bodyPr>
          <a:lstStyle/>
          <a:p>
            <a:pPr algn="ctr"/>
            <a:r>
              <a:rPr lang="en-US" sz="200" b="1">
                <a:solidFill>
                  <a:schemeClr val="tx2">
                    <a:lumMod val="75000"/>
                  </a:schemeClr>
                </a:solidFill>
              </a:rPr>
              <a:t>NSA</a:t>
            </a:r>
          </a:p>
        </p:txBody>
      </p:sp>
      <p:sp>
        <p:nvSpPr>
          <p:cNvPr id="42" name="TextBox 41">
            <a:extLst>
              <a:ext uri="{FF2B5EF4-FFF2-40B4-BE49-F238E27FC236}">
                <a16:creationId xmlns:a16="http://schemas.microsoft.com/office/drawing/2014/main" id="{DBAE0116-CA54-804A-BB4B-8A308E15786A}"/>
              </a:ext>
            </a:extLst>
          </p:cNvPr>
          <p:cNvSpPr txBox="1"/>
          <p:nvPr/>
        </p:nvSpPr>
        <p:spPr>
          <a:xfrm>
            <a:off x="1167877" y="4743063"/>
            <a:ext cx="282973" cy="143463"/>
          </a:xfrm>
          <a:prstGeom prst="rect">
            <a:avLst/>
          </a:prstGeom>
          <a:solidFill>
            <a:srgbClr val="92D050"/>
          </a:solidFill>
        </p:spPr>
        <p:txBody>
          <a:bodyPr wrap="square" rtlCol="0">
            <a:spAutoFit/>
          </a:bodyPr>
          <a:lstStyle/>
          <a:p>
            <a:pPr algn="ctr"/>
            <a:r>
              <a:rPr lang="en-US" sz="200" b="1" i="1">
                <a:solidFill>
                  <a:schemeClr val="tx2">
                    <a:lumMod val="75000"/>
                  </a:schemeClr>
                </a:solidFill>
              </a:rPr>
              <a:t>SA</a:t>
            </a:r>
          </a:p>
        </p:txBody>
      </p:sp>
      <p:sp>
        <p:nvSpPr>
          <p:cNvPr id="43" name="TextBox 42">
            <a:extLst>
              <a:ext uri="{FF2B5EF4-FFF2-40B4-BE49-F238E27FC236}">
                <a16:creationId xmlns:a16="http://schemas.microsoft.com/office/drawing/2014/main" id="{E3BEC985-9BC6-304A-BF06-BC1225F54638}"/>
              </a:ext>
            </a:extLst>
          </p:cNvPr>
          <p:cNvSpPr txBox="1"/>
          <p:nvPr/>
        </p:nvSpPr>
        <p:spPr>
          <a:xfrm>
            <a:off x="1729052" y="4743063"/>
            <a:ext cx="282973" cy="143463"/>
          </a:xfrm>
          <a:prstGeom prst="rect">
            <a:avLst/>
          </a:prstGeom>
          <a:solidFill>
            <a:srgbClr val="92D050"/>
          </a:solidFill>
        </p:spPr>
        <p:txBody>
          <a:bodyPr wrap="square" rtlCol="0">
            <a:spAutoFit/>
          </a:bodyPr>
          <a:lstStyle/>
          <a:p>
            <a:pPr algn="ctr"/>
            <a:r>
              <a:rPr lang="en-US" sz="100" b="1" i="1">
                <a:solidFill>
                  <a:schemeClr val="tx2">
                    <a:lumMod val="75000"/>
                  </a:schemeClr>
                </a:solidFill>
              </a:rPr>
              <a:t>Late Drop</a:t>
            </a:r>
          </a:p>
        </p:txBody>
      </p:sp>
      <p:sp>
        <p:nvSpPr>
          <p:cNvPr id="44" name="Rounded Rectangle 43">
            <a:extLst>
              <a:ext uri="{FF2B5EF4-FFF2-40B4-BE49-F238E27FC236}">
                <a16:creationId xmlns:a16="http://schemas.microsoft.com/office/drawing/2014/main" id="{8C7FBDF6-F7F8-5D41-BB2B-B97CB2689100}"/>
              </a:ext>
            </a:extLst>
          </p:cNvPr>
          <p:cNvSpPr/>
          <p:nvPr/>
        </p:nvSpPr>
        <p:spPr>
          <a:xfrm>
            <a:off x="2505723" y="5183380"/>
            <a:ext cx="1997451" cy="169765"/>
          </a:xfrm>
          <a:prstGeom prst="roundRect">
            <a:avLst/>
          </a:prstGeom>
          <a:solidFill>
            <a:srgbClr val="00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a:solidFill>
                  <a:schemeClr val="tx1"/>
                </a:solidFill>
              </a:rPr>
              <a:t>Rel-17</a:t>
            </a:r>
            <a:endParaRPr lang="en-US" sz="800" i="1">
              <a:solidFill>
                <a:schemeClr val="tx1"/>
              </a:solidFill>
            </a:endParaRPr>
          </a:p>
        </p:txBody>
      </p:sp>
      <p:sp>
        <p:nvSpPr>
          <p:cNvPr id="45" name="Rounded Rectangle 44">
            <a:extLst>
              <a:ext uri="{FF2B5EF4-FFF2-40B4-BE49-F238E27FC236}">
                <a16:creationId xmlns:a16="http://schemas.microsoft.com/office/drawing/2014/main" id="{20D15379-924F-E046-99B0-A018FC65CD51}"/>
              </a:ext>
            </a:extLst>
          </p:cNvPr>
          <p:cNvSpPr/>
          <p:nvPr/>
        </p:nvSpPr>
        <p:spPr>
          <a:xfrm>
            <a:off x="1015134" y="4953935"/>
            <a:ext cx="172612" cy="170738"/>
          </a:xfrm>
          <a:prstGeom prst="roundRect">
            <a:avLst/>
          </a:prstGeom>
          <a:solidFill>
            <a:srgbClr val="FF4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050" err="1">
              <a:solidFill>
                <a:schemeClr val="bg1"/>
              </a:solidFill>
              <a:latin typeface="Microsoft Sans Serif"/>
              <a:cs typeface="Microsoft Sans Serif" panose="020B0604020202020204" pitchFamily="34" charset="0"/>
            </a:endParaRPr>
          </a:p>
        </p:txBody>
      </p:sp>
      <p:sp>
        <p:nvSpPr>
          <p:cNvPr id="46" name="Rounded Rectangle 45">
            <a:extLst>
              <a:ext uri="{FF2B5EF4-FFF2-40B4-BE49-F238E27FC236}">
                <a16:creationId xmlns:a16="http://schemas.microsoft.com/office/drawing/2014/main" id="{BC53F2A9-5BA9-6B45-9272-A38D155F8407}"/>
              </a:ext>
            </a:extLst>
          </p:cNvPr>
          <p:cNvSpPr/>
          <p:nvPr/>
        </p:nvSpPr>
        <p:spPr>
          <a:xfrm>
            <a:off x="2206996" y="5183379"/>
            <a:ext cx="172612" cy="170738"/>
          </a:xfrm>
          <a:prstGeom prst="roundRect">
            <a:avLst/>
          </a:prstGeom>
          <a:solidFill>
            <a:srgbClr val="FF4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050" err="1">
              <a:solidFill>
                <a:schemeClr val="bg1"/>
              </a:solidFill>
              <a:latin typeface="Microsoft Sans Serif"/>
              <a:cs typeface="Microsoft Sans Serif" panose="020B0604020202020204" pitchFamily="34" charset="0"/>
            </a:endParaRPr>
          </a:p>
        </p:txBody>
      </p:sp>
      <p:sp>
        <p:nvSpPr>
          <p:cNvPr id="47" name="Rounded Rectangle 46">
            <a:extLst>
              <a:ext uri="{FF2B5EF4-FFF2-40B4-BE49-F238E27FC236}">
                <a16:creationId xmlns:a16="http://schemas.microsoft.com/office/drawing/2014/main" id="{0F191A2D-2D61-B147-88AE-79652F7DA4A3}"/>
              </a:ext>
            </a:extLst>
          </p:cNvPr>
          <p:cNvSpPr/>
          <p:nvPr/>
        </p:nvSpPr>
        <p:spPr>
          <a:xfrm>
            <a:off x="3912011" y="5415399"/>
            <a:ext cx="155865" cy="170737"/>
          </a:xfrm>
          <a:prstGeom prst="roundRect">
            <a:avLst/>
          </a:prstGeom>
          <a:solidFill>
            <a:srgbClr val="FF4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050" err="1">
              <a:solidFill>
                <a:schemeClr val="bg1"/>
              </a:solidFill>
              <a:latin typeface="Microsoft Sans Serif"/>
              <a:cs typeface="Microsoft Sans Serif" panose="020B0604020202020204" pitchFamily="34" charset="0"/>
            </a:endParaRPr>
          </a:p>
        </p:txBody>
      </p:sp>
      <p:sp>
        <p:nvSpPr>
          <p:cNvPr id="48" name="Rounded Rectangle 47">
            <a:extLst>
              <a:ext uri="{FF2B5EF4-FFF2-40B4-BE49-F238E27FC236}">
                <a16:creationId xmlns:a16="http://schemas.microsoft.com/office/drawing/2014/main" id="{C0F6EEF8-7A15-BE4A-A527-23CC5F00D55E}"/>
              </a:ext>
            </a:extLst>
          </p:cNvPr>
          <p:cNvSpPr/>
          <p:nvPr/>
        </p:nvSpPr>
        <p:spPr>
          <a:xfrm>
            <a:off x="4110024" y="5409735"/>
            <a:ext cx="1631741" cy="169554"/>
          </a:xfrm>
          <a:prstGeom prst="roundRect">
            <a:avLst/>
          </a:prstGeom>
          <a:solidFill>
            <a:srgbClr val="00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a:solidFill>
                  <a:schemeClr val="tx1"/>
                </a:solidFill>
              </a:rPr>
              <a:t>Rel-18</a:t>
            </a:r>
            <a:endParaRPr lang="en-US" sz="800" i="1">
              <a:solidFill>
                <a:schemeClr val="tx1"/>
              </a:solidFill>
            </a:endParaRPr>
          </a:p>
        </p:txBody>
      </p:sp>
      <p:sp>
        <p:nvSpPr>
          <p:cNvPr id="50" name="Rounded Rectangle 49">
            <a:extLst>
              <a:ext uri="{FF2B5EF4-FFF2-40B4-BE49-F238E27FC236}">
                <a16:creationId xmlns:a16="http://schemas.microsoft.com/office/drawing/2014/main" id="{06DBD51A-04FD-164D-9CB3-60D9775DB96F}"/>
              </a:ext>
            </a:extLst>
          </p:cNvPr>
          <p:cNvSpPr/>
          <p:nvPr/>
        </p:nvSpPr>
        <p:spPr>
          <a:xfrm>
            <a:off x="5465891" y="5656410"/>
            <a:ext cx="1601330" cy="169765"/>
          </a:xfrm>
          <a:prstGeom prst="roundRect">
            <a:avLst/>
          </a:prstGeom>
          <a:solidFill>
            <a:srgbClr val="00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a:solidFill>
                  <a:schemeClr val="tx1"/>
                </a:solidFill>
              </a:rPr>
              <a:t>Rel-19</a:t>
            </a:r>
            <a:endParaRPr lang="en-US" sz="800" i="1">
              <a:solidFill>
                <a:schemeClr val="tx1"/>
              </a:solidFill>
            </a:endParaRPr>
          </a:p>
        </p:txBody>
      </p:sp>
      <p:sp>
        <p:nvSpPr>
          <p:cNvPr id="52" name="Rounded Rectangle 51">
            <a:extLst>
              <a:ext uri="{FF2B5EF4-FFF2-40B4-BE49-F238E27FC236}">
                <a16:creationId xmlns:a16="http://schemas.microsoft.com/office/drawing/2014/main" id="{87FEB627-A567-D34F-B725-D796124524D3}"/>
              </a:ext>
            </a:extLst>
          </p:cNvPr>
          <p:cNvSpPr/>
          <p:nvPr/>
        </p:nvSpPr>
        <p:spPr>
          <a:xfrm>
            <a:off x="6690971" y="5903297"/>
            <a:ext cx="1674096" cy="146528"/>
          </a:xfrm>
          <a:prstGeom prst="roundRect">
            <a:avLst/>
          </a:prstGeom>
          <a:solidFill>
            <a:srgbClr val="00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a:solidFill>
                  <a:schemeClr val="tx1"/>
                </a:solidFill>
              </a:rPr>
              <a:t>Rel-20</a:t>
            </a:r>
            <a:endParaRPr lang="en-US" sz="800" i="1">
              <a:solidFill>
                <a:schemeClr val="tx1"/>
              </a:solidFill>
            </a:endParaRPr>
          </a:p>
        </p:txBody>
      </p:sp>
      <p:sp>
        <p:nvSpPr>
          <p:cNvPr id="57" name="Rounded Rectangle 56">
            <a:extLst>
              <a:ext uri="{FF2B5EF4-FFF2-40B4-BE49-F238E27FC236}">
                <a16:creationId xmlns:a16="http://schemas.microsoft.com/office/drawing/2014/main" id="{2D6273D2-EE6B-C644-A998-7F8113344644}"/>
              </a:ext>
            </a:extLst>
          </p:cNvPr>
          <p:cNvSpPr/>
          <p:nvPr/>
        </p:nvSpPr>
        <p:spPr>
          <a:xfrm>
            <a:off x="8043415" y="6139168"/>
            <a:ext cx="1574511" cy="169765"/>
          </a:xfrm>
          <a:prstGeom prst="roundRect">
            <a:avLst/>
          </a:prstGeom>
          <a:solidFill>
            <a:srgbClr val="00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a:solidFill>
                  <a:schemeClr val="tx1"/>
                </a:solidFill>
              </a:rPr>
              <a:t>Rel-21</a:t>
            </a:r>
            <a:endParaRPr lang="en-US" sz="800" i="1">
              <a:solidFill>
                <a:schemeClr val="tx1"/>
              </a:solidFill>
            </a:endParaRPr>
          </a:p>
        </p:txBody>
      </p:sp>
      <p:sp>
        <p:nvSpPr>
          <p:cNvPr id="62" name="TextBox 61">
            <a:extLst>
              <a:ext uri="{FF2B5EF4-FFF2-40B4-BE49-F238E27FC236}">
                <a16:creationId xmlns:a16="http://schemas.microsoft.com/office/drawing/2014/main" id="{EB06626B-A200-9F41-8B71-F07881B48B68}"/>
              </a:ext>
            </a:extLst>
          </p:cNvPr>
          <p:cNvSpPr txBox="1"/>
          <p:nvPr/>
        </p:nvSpPr>
        <p:spPr>
          <a:xfrm>
            <a:off x="404950" y="6398278"/>
            <a:ext cx="902989" cy="345479"/>
          </a:xfrm>
          <a:prstGeom prst="rect">
            <a:avLst/>
          </a:prstGeom>
          <a:solidFill>
            <a:srgbClr val="FFFF00"/>
          </a:solidFill>
          <a:ln>
            <a:noFill/>
          </a:ln>
        </p:spPr>
        <p:txBody>
          <a:bodyPr wrap="square" lIns="137160" tIns="91440" rIns="0" bIns="91440" rtlCol="0" anchor="ctr">
            <a:spAutoFit/>
          </a:bodyPr>
          <a:lstStyle/>
          <a:p>
            <a:pPr algn="ctr">
              <a:lnSpc>
                <a:spcPct val="95000"/>
              </a:lnSpc>
              <a:spcBef>
                <a:spcPts val="1200"/>
              </a:spcBef>
            </a:pPr>
            <a:r>
              <a:rPr lang="en-US" sz="1050" b="1" err="1">
                <a:solidFill>
                  <a:schemeClr val="tx1"/>
                </a:solidFill>
              </a:rPr>
              <a:t>eMBB</a:t>
            </a:r>
            <a:endParaRPr lang="en-US" sz="1050" b="1">
              <a:solidFill>
                <a:schemeClr val="tx1"/>
              </a:solidFill>
            </a:endParaRPr>
          </a:p>
        </p:txBody>
      </p:sp>
      <p:sp>
        <p:nvSpPr>
          <p:cNvPr id="63" name="TextBox 62">
            <a:extLst>
              <a:ext uri="{FF2B5EF4-FFF2-40B4-BE49-F238E27FC236}">
                <a16:creationId xmlns:a16="http://schemas.microsoft.com/office/drawing/2014/main" id="{6F1EB8B4-7D9D-F540-8C15-DAA520BBB6AF}"/>
              </a:ext>
            </a:extLst>
          </p:cNvPr>
          <p:cNvSpPr txBox="1"/>
          <p:nvPr/>
        </p:nvSpPr>
        <p:spPr>
          <a:xfrm>
            <a:off x="1416125" y="6404620"/>
            <a:ext cx="1063993" cy="345479"/>
          </a:xfrm>
          <a:prstGeom prst="rect">
            <a:avLst/>
          </a:prstGeom>
          <a:solidFill>
            <a:srgbClr val="FFFF00"/>
          </a:solidFill>
          <a:ln>
            <a:noFill/>
          </a:ln>
        </p:spPr>
        <p:txBody>
          <a:bodyPr wrap="square" lIns="137160" tIns="91440" rIns="0" bIns="91440" rtlCol="0" anchor="ctr">
            <a:spAutoFit/>
          </a:bodyPr>
          <a:lstStyle/>
          <a:p>
            <a:pPr algn="ctr">
              <a:lnSpc>
                <a:spcPct val="95000"/>
              </a:lnSpc>
              <a:spcBef>
                <a:spcPts val="1200"/>
              </a:spcBef>
            </a:pPr>
            <a:r>
              <a:rPr lang="en-US" sz="1050" b="1">
                <a:solidFill>
                  <a:schemeClr val="tx1"/>
                </a:solidFill>
              </a:rPr>
              <a:t>verticals</a:t>
            </a:r>
          </a:p>
        </p:txBody>
      </p:sp>
      <p:sp>
        <p:nvSpPr>
          <p:cNvPr id="64" name="TextBox 63">
            <a:extLst>
              <a:ext uri="{FF2B5EF4-FFF2-40B4-BE49-F238E27FC236}">
                <a16:creationId xmlns:a16="http://schemas.microsoft.com/office/drawing/2014/main" id="{24D42A62-B315-7F43-8F66-763E1DF7490F}"/>
              </a:ext>
            </a:extLst>
          </p:cNvPr>
          <p:cNvSpPr txBox="1"/>
          <p:nvPr/>
        </p:nvSpPr>
        <p:spPr>
          <a:xfrm>
            <a:off x="2539348" y="6398278"/>
            <a:ext cx="1629943" cy="345479"/>
          </a:xfrm>
          <a:prstGeom prst="rect">
            <a:avLst/>
          </a:prstGeom>
          <a:solidFill>
            <a:srgbClr val="FFFF00"/>
          </a:solidFill>
          <a:ln>
            <a:noFill/>
          </a:ln>
        </p:spPr>
        <p:txBody>
          <a:bodyPr wrap="square" lIns="137160" tIns="91440" rIns="0" bIns="91440" rtlCol="0" anchor="ctr">
            <a:spAutoFit/>
          </a:bodyPr>
          <a:lstStyle/>
          <a:p>
            <a:pPr algn="ctr">
              <a:lnSpc>
                <a:spcPct val="95000"/>
              </a:lnSpc>
              <a:spcBef>
                <a:spcPts val="1200"/>
              </a:spcBef>
            </a:pPr>
            <a:r>
              <a:rPr lang="en-US" sz="1050" b="1"/>
              <a:t>e</a:t>
            </a:r>
            <a:r>
              <a:rPr lang="en-US" sz="1050" b="1">
                <a:solidFill>
                  <a:schemeClr val="tx1"/>
                </a:solidFill>
              </a:rPr>
              <a:t>nhancements</a:t>
            </a:r>
          </a:p>
        </p:txBody>
      </p:sp>
      <p:sp>
        <p:nvSpPr>
          <p:cNvPr id="65" name="TextBox 64">
            <a:extLst>
              <a:ext uri="{FF2B5EF4-FFF2-40B4-BE49-F238E27FC236}">
                <a16:creationId xmlns:a16="http://schemas.microsoft.com/office/drawing/2014/main" id="{D0DB3E0C-DFBB-8A41-9237-A899D5F6421C}"/>
              </a:ext>
            </a:extLst>
          </p:cNvPr>
          <p:cNvSpPr txBox="1"/>
          <p:nvPr/>
        </p:nvSpPr>
        <p:spPr>
          <a:xfrm>
            <a:off x="4276256" y="6398277"/>
            <a:ext cx="5341670" cy="345479"/>
          </a:xfrm>
          <a:prstGeom prst="rect">
            <a:avLst/>
          </a:prstGeom>
          <a:solidFill>
            <a:srgbClr val="FFC000"/>
          </a:solidFill>
          <a:ln>
            <a:noFill/>
          </a:ln>
        </p:spPr>
        <p:txBody>
          <a:bodyPr wrap="square" lIns="137160" tIns="91440" rIns="0" bIns="91440" rtlCol="0">
            <a:spAutoFit/>
          </a:bodyPr>
          <a:lstStyle/>
          <a:p>
            <a:pPr algn="ctr">
              <a:lnSpc>
                <a:spcPct val="95000"/>
              </a:lnSpc>
              <a:spcBef>
                <a:spcPts val="1200"/>
              </a:spcBef>
            </a:pPr>
            <a:r>
              <a:rPr lang="en-US" sz="1050" b="1"/>
              <a:t>2</a:t>
            </a:r>
            <a:r>
              <a:rPr lang="en-US" sz="1050" b="1" baseline="30000"/>
              <a:t>nd</a:t>
            </a:r>
            <a:r>
              <a:rPr lang="en-US" sz="1050" b="1"/>
              <a:t> phase of 5G</a:t>
            </a:r>
            <a:endParaRPr lang="en-US" sz="1050" b="1">
              <a:solidFill>
                <a:schemeClr val="tx1"/>
              </a:solidFill>
            </a:endParaRPr>
          </a:p>
        </p:txBody>
      </p:sp>
    </p:spTree>
    <p:extLst>
      <p:ext uri="{BB962C8B-B14F-4D97-AF65-F5344CB8AC3E}">
        <p14:creationId xmlns:p14="http://schemas.microsoft.com/office/powerpoint/2010/main" val="1670724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E527229-FE37-7049-911D-A7784A6B0BDC}"/>
              </a:ext>
            </a:extLst>
          </p:cNvPr>
          <p:cNvSpPr>
            <a:spLocks noGrp="1"/>
          </p:cNvSpPr>
          <p:nvPr>
            <p:ph sz="quarter" idx="10"/>
          </p:nvPr>
        </p:nvSpPr>
        <p:spPr>
          <a:xfrm>
            <a:off x="3721607" y="2368296"/>
            <a:ext cx="7555993" cy="4071829"/>
          </a:xfrm>
        </p:spPr>
        <p:txBody>
          <a:bodyPr vert="horz" lIns="0" tIns="0" rIns="0" bIns="0" rtlCol="0" anchor="t">
            <a:noAutofit/>
          </a:bodyPr>
          <a:lstStyle/>
          <a:p>
            <a:pPr marL="0" indent="0">
              <a:lnSpc>
                <a:spcPct val="100000"/>
              </a:lnSpc>
              <a:buNone/>
            </a:pPr>
            <a:r>
              <a:rPr lang="en-US" sz="2000" b="1">
                <a:solidFill>
                  <a:schemeClr val="accent1"/>
                </a:solidFill>
                <a:cs typeface="Microsoft Sans Serif"/>
              </a:rPr>
              <a:t>Areas of work</a:t>
            </a:r>
            <a:endParaRPr lang="en-US"/>
          </a:p>
          <a:p>
            <a:pPr>
              <a:lnSpc>
                <a:spcPct val="100000"/>
              </a:lnSpc>
            </a:pPr>
            <a:r>
              <a:rPr lang="en-US"/>
              <a:t>SA4 Rel-17 Study Items: follow-up work	</a:t>
            </a:r>
          </a:p>
          <a:p>
            <a:pPr fontAlgn="ctr">
              <a:lnSpc>
                <a:spcPct val="100000"/>
              </a:lnSpc>
            </a:pPr>
            <a:r>
              <a:rPr lang="en-US"/>
              <a:t>SA1 Stage 1 Items: follow-up work in SA4</a:t>
            </a:r>
          </a:p>
          <a:p>
            <a:pPr fontAlgn="ctr">
              <a:lnSpc>
                <a:spcPct val="100000"/>
              </a:lnSpc>
            </a:pPr>
            <a:r>
              <a:rPr lang="en-US"/>
              <a:t>Continuation of Rel-18 Work Items</a:t>
            </a:r>
          </a:p>
        </p:txBody>
      </p:sp>
      <p:sp>
        <p:nvSpPr>
          <p:cNvPr id="2" name="Title 1">
            <a:extLst>
              <a:ext uri="{FF2B5EF4-FFF2-40B4-BE49-F238E27FC236}">
                <a16:creationId xmlns:a16="http://schemas.microsoft.com/office/drawing/2014/main" id="{8B4D159A-DAED-3D4B-97C2-470CC3F0D456}"/>
              </a:ext>
            </a:extLst>
          </p:cNvPr>
          <p:cNvSpPr>
            <a:spLocks noGrp="1"/>
          </p:cNvSpPr>
          <p:nvPr>
            <p:ph type="title"/>
          </p:nvPr>
        </p:nvSpPr>
        <p:spPr>
          <a:xfrm>
            <a:off x="3694176" y="791893"/>
            <a:ext cx="6078832" cy="1137491"/>
          </a:xfrm>
        </p:spPr>
        <p:txBody>
          <a:bodyPr/>
          <a:lstStyle/>
          <a:p>
            <a:r>
              <a:rPr lang="en-US"/>
              <a:t>Summary of Rel-18 Priorities</a:t>
            </a:r>
          </a:p>
        </p:txBody>
      </p:sp>
    </p:spTree>
    <p:extLst>
      <p:ext uri="{BB962C8B-B14F-4D97-AF65-F5344CB8AC3E}">
        <p14:creationId xmlns:p14="http://schemas.microsoft.com/office/powerpoint/2010/main" val="4187698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8D842A6-CDEC-704C-BC63-B3EA007316EE}"/>
              </a:ext>
            </a:extLst>
          </p:cNvPr>
          <p:cNvSpPr>
            <a:spLocks noGrp="1"/>
          </p:cNvSpPr>
          <p:nvPr>
            <p:ph type="subTitle" idx="1"/>
          </p:nvPr>
        </p:nvSpPr>
        <p:spPr/>
        <p:txBody>
          <a:bodyPr/>
          <a:lstStyle/>
          <a:p>
            <a:r>
              <a:rPr lang="en-US"/>
              <a:t>Follow-up work</a:t>
            </a:r>
          </a:p>
        </p:txBody>
      </p:sp>
      <p:sp>
        <p:nvSpPr>
          <p:cNvPr id="3" name="Title 2">
            <a:extLst>
              <a:ext uri="{FF2B5EF4-FFF2-40B4-BE49-F238E27FC236}">
                <a16:creationId xmlns:a16="http://schemas.microsoft.com/office/drawing/2014/main" id="{F9575E4E-1D58-564D-A476-8198EECB6245}"/>
              </a:ext>
            </a:extLst>
          </p:cNvPr>
          <p:cNvSpPr>
            <a:spLocks noGrp="1"/>
          </p:cNvSpPr>
          <p:nvPr>
            <p:ph type="title"/>
          </p:nvPr>
        </p:nvSpPr>
        <p:spPr>
          <a:xfrm>
            <a:off x="495298" y="3194277"/>
            <a:ext cx="8829675" cy="736355"/>
          </a:xfrm>
        </p:spPr>
        <p:txBody>
          <a:bodyPr/>
          <a:lstStyle/>
          <a:p>
            <a:r>
              <a:rPr lang="en-US"/>
              <a:t>SA4 Rel-17 Study Items</a:t>
            </a:r>
          </a:p>
        </p:txBody>
      </p:sp>
    </p:spTree>
    <p:extLst>
      <p:ext uri="{BB962C8B-B14F-4D97-AF65-F5344CB8AC3E}">
        <p14:creationId xmlns:p14="http://schemas.microsoft.com/office/powerpoint/2010/main" val="585769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DC8B9A-0C52-A64B-8D7A-4C3A4A43AE5C}"/>
              </a:ext>
            </a:extLst>
          </p:cNvPr>
          <p:cNvSpPr>
            <a:spLocks noGrp="1"/>
          </p:cNvSpPr>
          <p:nvPr>
            <p:ph type="title"/>
          </p:nvPr>
        </p:nvSpPr>
        <p:spPr>
          <a:xfrm>
            <a:off x="495300" y="565125"/>
            <a:ext cx="11187112" cy="439479"/>
          </a:xfrm>
        </p:spPr>
        <p:txBody>
          <a:bodyPr/>
          <a:lstStyle/>
          <a:p>
            <a:r>
              <a:rPr lang="en-US"/>
              <a:t>Integration of new Video Codec into 5G</a:t>
            </a:r>
          </a:p>
        </p:txBody>
      </p:sp>
      <p:sp>
        <p:nvSpPr>
          <p:cNvPr id="3" name="Content Placeholder 2">
            <a:extLst>
              <a:ext uri="{FF2B5EF4-FFF2-40B4-BE49-F238E27FC236}">
                <a16:creationId xmlns:a16="http://schemas.microsoft.com/office/drawing/2014/main" id="{8ED11635-1B57-7941-869C-B29E4B7661BD}"/>
              </a:ext>
            </a:extLst>
          </p:cNvPr>
          <p:cNvSpPr>
            <a:spLocks noGrp="1"/>
          </p:cNvSpPr>
          <p:nvPr>
            <p:ph sz="quarter" idx="14"/>
          </p:nvPr>
        </p:nvSpPr>
        <p:spPr/>
        <p:txBody>
          <a:bodyPr vert="horz" lIns="0" tIns="0" rIns="0" bIns="0" rtlCol="0" anchor="t">
            <a:noAutofit/>
          </a:bodyPr>
          <a:lstStyle/>
          <a:p>
            <a:pPr indent="-191770"/>
            <a:r>
              <a:rPr lang="en-US"/>
              <a:t>Background/Justification</a:t>
            </a:r>
          </a:p>
          <a:p>
            <a:pPr marL="356235" lvl="1" indent="-164465"/>
            <a:r>
              <a:rPr lang="en-US"/>
              <a:t>From TR 26.955, </a:t>
            </a:r>
            <a:r>
              <a:rPr lang="en-US">
                <a:solidFill>
                  <a:srgbClr val="FF0000"/>
                </a:solidFill>
              </a:rPr>
              <a:t>we expect to observe clear technical benefits </a:t>
            </a:r>
            <a:r>
              <a:rPr lang="en-US"/>
              <a:t>for new video codecs compared to existing codecs.</a:t>
            </a:r>
            <a:endParaRPr lang="en-US">
              <a:ea typeface="Microsoft Sans Serif"/>
              <a:cs typeface="Microsoft Sans Serif"/>
            </a:endParaRPr>
          </a:p>
          <a:p>
            <a:pPr marL="356235" lvl="1" indent="-164465"/>
            <a:r>
              <a:rPr lang="en-US"/>
              <a:t>In particular, for services with more diverse needs of signal types (gaming, 4K, 8K, screen content) benefits in the range of 30-50% compression efficiency at the same quality can be observed for certain codecs</a:t>
            </a:r>
            <a:endParaRPr lang="en-US">
              <a:ea typeface="Microsoft Sans Serif"/>
              <a:cs typeface="Microsoft Sans Serif"/>
            </a:endParaRPr>
          </a:p>
          <a:p>
            <a:pPr marL="356235" lvl="1" indent="-164465"/>
            <a:r>
              <a:rPr lang="en-US"/>
              <a:t>3GPP beneficially adds interoperability and full characterization for relevant 3GPP scenarios.</a:t>
            </a:r>
            <a:endParaRPr lang="en-US">
              <a:ea typeface="Microsoft Sans Serif"/>
              <a:cs typeface="Microsoft Sans Serif"/>
            </a:endParaRPr>
          </a:p>
          <a:p>
            <a:pPr indent="-191770"/>
            <a:r>
              <a:rPr lang="en-US">
                <a:sym typeface="Wingdings" pitchFamily="2" charset="2"/>
              </a:rPr>
              <a:t>Draft objectives</a:t>
            </a:r>
            <a:endParaRPr lang="en-US">
              <a:ea typeface="Microsoft Sans Serif"/>
              <a:cs typeface="Microsoft Sans Serif"/>
            </a:endParaRPr>
          </a:p>
          <a:p>
            <a:pPr marL="356235" lvl="1" indent="-164465"/>
            <a:r>
              <a:rPr lang="en-US"/>
              <a:t>Provide decoding capabilities, interoperability and signaling extensions for DASH/CMAF and RTP-based Video delivery</a:t>
            </a:r>
            <a:endParaRPr lang="en-US">
              <a:ea typeface="Microsoft Sans Serif"/>
              <a:cs typeface="Microsoft Sans Serif"/>
            </a:endParaRPr>
          </a:p>
          <a:p>
            <a:pPr marL="356235" lvl="1" indent="-164465"/>
            <a:r>
              <a:rPr lang="en-US"/>
              <a:t>Add new codec to TV Media Profiles for 4K-TV and 8K-TV</a:t>
            </a:r>
            <a:endParaRPr lang="en-US">
              <a:ea typeface="Microsoft Sans Serif"/>
              <a:cs typeface="Microsoft Sans Serif"/>
            </a:endParaRPr>
          </a:p>
          <a:p>
            <a:pPr marL="356235" lvl="1" indent="-164465"/>
            <a:r>
              <a:rPr lang="en-US"/>
              <a:t>Provide recommendations and requirements for support of  new video codec in different 3GPP-defined services including 5G Media Streaming and MTSI</a:t>
            </a:r>
            <a:endParaRPr lang="en-US">
              <a:ea typeface="Microsoft Sans Serif"/>
              <a:cs typeface="Microsoft Sans Serif"/>
            </a:endParaRPr>
          </a:p>
          <a:p>
            <a:pPr marL="356235" lvl="1" indent="-164465"/>
            <a:r>
              <a:rPr lang="en-US"/>
              <a:t>Provide complete characterization results for new video codec based on TR 26.955 for all relevant scenarios</a:t>
            </a:r>
            <a:endParaRPr lang="en-US">
              <a:ea typeface="Microsoft Sans Serif"/>
              <a:cs typeface="Microsoft Sans Serif"/>
            </a:endParaRPr>
          </a:p>
          <a:p>
            <a:pPr marL="356235" lvl="1" indent="-164465"/>
            <a:r>
              <a:rPr lang="en-US"/>
              <a:t>Update TR 26.925 with typical traffic characteristics adding new information based on new video codec performance</a:t>
            </a:r>
            <a:endParaRPr lang="en-US">
              <a:ea typeface="Microsoft Sans Serif"/>
              <a:cs typeface="Microsoft Sans Serif"/>
            </a:endParaRPr>
          </a:p>
          <a:p>
            <a:pPr marL="356235" lvl="1" indent="-164465"/>
            <a:r>
              <a:rPr lang="en-US"/>
              <a:t>Work with relevant organizations to introduce common media profiles and reference material for new video codec-based media distributions.</a:t>
            </a:r>
            <a:endParaRPr lang="en-US">
              <a:ea typeface="Microsoft Sans Serif"/>
              <a:cs typeface="Microsoft Sans Serif"/>
            </a:endParaRPr>
          </a:p>
          <a:p>
            <a:pPr marL="0" indent="0">
              <a:buNone/>
            </a:pPr>
            <a:endParaRPr lang="en-US"/>
          </a:p>
          <a:p>
            <a:pPr marL="356235" lvl="1" indent="-164465"/>
            <a:endParaRPr lang="en-US">
              <a:ea typeface="Microsoft Sans Serif"/>
              <a:cs typeface="Microsoft Sans Serif"/>
            </a:endParaRPr>
          </a:p>
        </p:txBody>
      </p:sp>
      <p:sp>
        <p:nvSpPr>
          <p:cNvPr id="4" name="Subtitle 3">
            <a:extLst>
              <a:ext uri="{FF2B5EF4-FFF2-40B4-BE49-F238E27FC236}">
                <a16:creationId xmlns:a16="http://schemas.microsoft.com/office/drawing/2014/main" id="{45C4EE2E-ACD3-BF40-AA93-47AD504A4787}"/>
              </a:ext>
            </a:extLst>
          </p:cNvPr>
          <p:cNvSpPr>
            <a:spLocks noGrp="1"/>
          </p:cNvSpPr>
          <p:nvPr>
            <p:ph type="subTitle" idx="1"/>
          </p:nvPr>
        </p:nvSpPr>
        <p:spPr>
          <a:xfrm>
            <a:off x="494189" y="1088135"/>
            <a:ext cx="11188223" cy="265907"/>
          </a:xfrm>
        </p:spPr>
        <p:txBody>
          <a:bodyPr/>
          <a:lstStyle/>
          <a:p>
            <a:r>
              <a:rPr lang="en-US"/>
              <a:t>Based on FS_5GVideo Study Item Recommendations </a:t>
            </a:r>
          </a:p>
        </p:txBody>
      </p:sp>
    </p:spTree>
    <p:extLst>
      <p:ext uri="{BB962C8B-B14F-4D97-AF65-F5344CB8AC3E}">
        <p14:creationId xmlns:p14="http://schemas.microsoft.com/office/powerpoint/2010/main" val="2614706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DC8B9A-0C52-A64B-8D7A-4C3A4A43AE5C}"/>
              </a:ext>
            </a:extLst>
          </p:cNvPr>
          <p:cNvSpPr>
            <a:spLocks noGrp="1"/>
          </p:cNvSpPr>
          <p:nvPr>
            <p:ph type="title"/>
          </p:nvPr>
        </p:nvSpPr>
        <p:spPr>
          <a:xfrm>
            <a:off x="495300" y="565125"/>
            <a:ext cx="11187112" cy="439479"/>
          </a:xfrm>
        </p:spPr>
        <p:txBody>
          <a:bodyPr/>
          <a:lstStyle/>
          <a:p>
            <a:r>
              <a:rPr lang="en-US"/>
              <a:t>5G Augmented Reality Experiences (5G-STAR)</a:t>
            </a:r>
          </a:p>
        </p:txBody>
      </p:sp>
      <p:sp>
        <p:nvSpPr>
          <p:cNvPr id="3" name="Content Placeholder 2">
            <a:extLst>
              <a:ext uri="{FF2B5EF4-FFF2-40B4-BE49-F238E27FC236}">
                <a16:creationId xmlns:a16="http://schemas.microsoft.com/office/drawing/2014/main" id="{8ED11635-1B57-7941-869C-B29E4B7661BD}"/>
              </a:ext>
            </a:extLst>
          </p:cNvPr>
          <p:cNvSpPr>
            <a:spLocks noGrp="1"/>
          </p:cNvSpPr>
          <p:nvPr>
            <p:ph sz="quarter" idx="14"/>
          </p:nvPr>
        </p:nvSpPr>
        <p:spPr/>
        <p:txBody>
          <a:bodyPr vert="horz" lIns="0" tIns="0" rIns="0" bIns="0" rtlCol="0" anchor="t">
            <a:normAutofit lnSpcReduction="10000"/>
          </a:bodyPr>
          <a:lstStyle/>
          <a:p>
            <a:r>
              <a:rPr lang="en-US" dirty="0"/>
              <a:t>Expected Conclusions (not only for AR study, but also from XR study)</a:t>
            </a:r>
          </a:p>
          <a:p>
            <a:pPr lvl="1"/>
            <a:r>
              <a:rPr lang="en-US" dirty="0"/>
              <a:t>AR/Rendering centric end-points need to be defined following the architecture below</a:t>
            </a:r>
          </a:p>
          <a:p>
            <a:pPr lvl="1"/>
            <a:r>
              <a:rPr lang="en-US" dirty="0"/>
              <a:t>Generic Architecture for XR/AR end points need to be defined</a:t>
            </a:r>
          </a:p>
          <a:p>
            <a:pPr lvl="1"/>
            <a:r>
              <a:rPr lang="en-US" dirty="0"/>
              <a:t>Operator and third-party services need to be supported</a:t>
            </a:r>
          </a:p>
          <a:p>
            <a:pPr lvl="1"/>
            <a:r>
              <a:rPr lang="en-US" dirty="0"/>
              <a:t>5G Integration through different methods (OTT-based and IMS-based)</a:t>
            </a:r>
          </a:p>
          <a:p>
            <a:pPr lvl="1"/>
            <a:r>
              <a:rPr lang="en-US" dirty="0"/>
              <a:t>Specific building blocks require more detailed specification work, for example new formats and signals</a:t>
            </a:r>
          </a:p>
          <a:p>
            <a:pPr lvl="1"/>
            <a:r>
              <a:rPr lang="en-US" dirty="0"/>
              <a:t>Different and additional KPIs are of relevance: latency, power consumption, signal quality, etc.</a:t>
            </a:r>
          </a:p>
          <a:p>
            <a:r>
              <a:rPr lang="en-US" dirty="0"/>
              <a:t>Potential for (multiple) Stage 2 &amp; 3 Work Items</a:t>
            </a:r>
          </a:p>
          <a:p>
            <a:pPr lvl="1"/>
            <a:r>
              <a:rPr lang="en-US" dirty="0"/>
              <a:t>AR/XR architecture (Device and split-rendering, see next slide)</a:t>
            </a:r>
          </a:p>
          <a:p>
            <a:pPr lvl="1"/>
            <a:r>
              <a:rPr lang="en-US" dirty="0"/>
              <a:t>Generic real-time streaming architecture (next slide)</a:t>
            </a:r>
          </a:p>
          <a:p>
            <a:pPr lvl="1"/>
            <a:r>
              <a:rPr lang="en-US" dirty="0"/>
              <a:t>Support for AR/XR in different 3GPP services</a:t>
            </a:r>
          </a:p>
          <a:p>
            <a:pPr lvl="1"/>
            <a:r>
              <a:rPr lang="en-US" dirty="0"/>
              <a:t>Traffic characteristics and QoS requirements</a:t>
            </a:r>
          </a:p>
          <a:p>
            <a:pPr lvl="1"/>
            <a:r>
              <a:rPr lang="en-US" dirty="0"/>
              <a:t>Rendering and XR centric end-points</a:t>
            </a:r>
          </a:p>
          <a:p>
            <a:pPr lvl="1"/>
            <a:r>
              <a:rPr lang="en-US" dirty="0"/>
              <a:t>Integration into 5G System</a:t>
            </a:r>
          </a:p>
          <a:p>
            <a:pPr lvl="1"/>
            <a:r>
              <a:rPr lang="en-US" dirty="0"/>
              <a:t>AR/XR media formats</a:t>
            </a:r>
          </a:p>
          <a:p>
            <a:pPr lvl="1"/>
            <a:r>
              <a:rPr lang="en-US" dirty="0"/>
              <a:t>AR/XR reporting and metrics</a:t>
            </a:r>
          </a:p>
          <a:p>
            <a:pPr lvl="1"/>
            <a:r>
              <a:rPr lang="en-US" dirty="0"/>
              <a:t>XR System and cross-layer support (SA2/RAN)</a:t>
            </a:r>
          </a:p>
          <a:p>
            <a:pPr lvl="1"/>
            <a:endParaRPr lang="en-US" dirty="0"/>
          </a:p>
          <a:p>
            <a:endParaRPr lang="en-US" dirty="0"/>
          </a:p>
          <a:p>
            <a:endParaRPr lang="en-US" dirty="0"/>
          </a:p>
          <a:p>
            <a:pPr lvl="1"/>
            <a:endParaRPr lang="en-US" dirty="0"/>
          </a:p>
          <a:p>
            <a:endParaRPr lang="en-US" dirty="0"/>
          </a:p>
        </p:txBody>
      </p:sp>
      <p:sp>
        <p:nvSpPr>
          <p:cNvPr id="4" name="Subtitle 3">
            <a:extLst>
              <a:ext uri="{FF2B5EF4-FFF2-40B4-BE49-F238E27FC236}">
                <a16:creationId xmlns:a16="http://schemas.microsoft.com/office/drawing/2014/main" id="{45C4EE2E-ACD3-BF40-AA93-47AD504A4787}"/>
              </a:ext>
            </a:extLst>
          </p:cNvPr>
          <p:cNvSpPr>
            <a:spLocks noGrp="1"/>
          </p:cNvSpPr>
          <p:nvPr>
            <p:ph type="subTitle" idx="1"/>
          </p:nvPr>
        </p:nvSpPr>
        <p:spPr>
          <a:xfrm>
            <a:off x="494189" y="1088135"/>
            <a:ext cx="11188223" cy="265907"/>
          </a:xfrm>
        </p:spPr>
        <p:txBody>
          <a:bodyPr/>
          <a:lstStyle/>
          <a:p>
            <a:r>
              <a:rPr lang="en-US"/>
              <a:t>Based on FS_5GSTAR Study Item Recommendations </a:t>
            </a:r>
          </a:p>
        </p:txBody>
      </p:sp>
      <p:pic>
        <p:nvPicPr>
          <p:cNvPr id="8" name="Picture 7">
            <a:extLst>
              <a:ext uri="{FF2B5EF4-FFF2-40B4-BE49-F238E27FC236}">
                <a16:creationId xmlns:a16="http://schemas.microsoft.com/office/drawing/2014/main" id="{DDF4EB76-28F9-4A75-983C-DEDB39E3E62A}"/>
              </a:ext>
            </a:extLst>
          </p:cNvPr>
          <p:cNvPicPr>
            <a:picLocks noChangeAspect="1"/>
          </p:cNvPicPr>
          <p:nvPr/>
        </p:nvPicPr>
        <p:blipFill>
          <a:blip r:embed="rId2"/>
          <a:stretch>
            <a:fillRect/>
          </a:stretch>
        </p:blipFill>
        <p:spPr>
          <a:xfrm>
            <a:off x="5390146" y="4593130"/>
            <a:ext cx="6801853" cy="2264869"/>
          </a:xfrm>
          <a:prstGeom prst="rect">
            <a:avLst/>
          </a:prstGeom>
        </p:spPr>
      </p:pic>
    </p:spTree>
    <p:extLst>
      <p:ext uri="{BB962C8B-B14F-4D97-AF65-F5344CB8AC3E}">
        <p14:creationId xmlns:p14="http://schemas.microsoft.com/office/powerpoint/2010/main" val="2136327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20041C-084E-4A56-B42B-5CFCE16ABCDE}"/>
              </a:ext>
            </a:extLst>
          </p:cNvPr>
          <p:cNvSpPr>
            <a:spLocks noGrp="1"/>
          </p:cNvSpPr>
          <p:nvPr>
            <p:ph type="title"/>
          </p:nvPr>
        </p:nvSpPr>
        <p:spPr>
          <a:xfrm>
            <a:off x="495300" y="177326"/>
            <a:ext cx="11187112" cy="827278"/>
          </a:xfrm>
        </p:spPr>
        <p:txBody>
          <a:bodyPr/>
          <a:lstStyle/>
          <a:p>
            <a:r>
              <a:rPr lang="de-DE" sz="3200" dirty="0"/>
              <a:t>5G Real-time Communication </a:t>
            </a:r>
            <a:br>
              <a:rPr lang="de-DE" sz="3200" dirty="0"/>
            </a:br>
            <a:r>
              <a:rPr lang="de-DE" sz="3200" dirty="0"/>
              <a:t>(5G-RTC)</a:t>
            </a:r>
            <a:endParaRPr lang="en-US" sz="3200" dirty="0"/>
          </a:p>
        </p:txBody>
      </p:sp>
      <p:sp>
        <p:nvSpPr>
          <p:cNvPr id="3" name="Content Placeholder 2">
            <a:extLst>
              <a:ext uri="{FF2B5EF4-FFF2-40B4-BE49-F238E27FC236}">
                <a16:creationId xmlns:a16="http://schemas.microsoft.com/office/drawing/2014/main" id="{B47277C7-7AB1-4BCD-8BED-E2E8886E4F69}"/>
              </a:ext>
            </a:extLst>
          </p:cNvPr>
          <p:cNvSpPr>
            <a:spLocks noGrp="1"/>
          </p:cNvSpPr>
          <p:nvPr>
            <p:ph sz="quarter" idx="14"/>
          </p:nvPr>
        </p:nvSpPr>
        <p:spPr/>
        <p:txBody>
          <a:bodyPr>
            <a:normAutofit fontScale="92500" lnSpcReduction="20000"/>
          </a:bodyPr>
          <a:lstStyle/>
          <a:p>
            <a:r>
              <a:rPr lang="de-DE">
                <a:solidFill>
                  <a:schemeClr val="bg1"/>
                </a:solidFill>
                <a:highlight>
                  <a:srgbClr val="2853DC"/>
                </a:highlight>
              </a:rPr>
              <a:t>Integration of third-party services/</a:t>
            </a:r>
            <a:r>
              <a:rPr lang="de-DE" err="1">
                <a:solidFill>
                  <a:schemeClr val="bg1"/>
                </a:solidFill>
                <a:highlight>
                  <a:srgbClr val="2853DC"/>
                </a:highlight>
              </a:rPr>
              <a:t>apps</a:t>
            </a:r>
            <a:endParaRPr lang="de-DE">
              <a:solidFill>
                <a:schemeClr val="bg1"/>
              </a:solidFill>
              <a:highlight>
                <a:srgbClr val="2853DC"/>
              </a:highlight>
            </a:endParaRPr>
          </a:p>
          <a:p>
            <a:pPr lvl="1"/>
            <a:r>
              <a:rPr lang="de-DE"/>
              <a:t>More </a:t>
            </a:r>
            <a:r>
              <a:rPr lang="de-DE" err="1"/>
              <a:t>components</a:t>
            </a:r>
            <a:r>
              <a:rPr lang="de-DE"/>
              <a:t> and </a:t>
            </a:r>
            <a:r>
              <a:rPr lang="de-DE" err="1">
                <a:highlight>
                  <a:srgbClr val="FFFF00"/>
                </a:highlight>
              </a:rPr>
              <a:t>specs</a:t>
            </a:r>
            <a:r>
              <a:rPr lang="de-DE"/>
              <a:t> </a:t>
            </a:r>
            <a:r>
              <a:rPr lang="de-DE" err="1"/>
              <a:t>are</a:t>
            </a:r>
            <a:r>
              <a:rPr lang="de-DE"/>
              <a:t> </a:t>
            </a:r>
            <a:r>
              <a:rPr lang="de-DE" err="1"/>
              <a:t>needed</a:t>
            </a:r>
            <a:endParaRPr lang="de-DE"/>
          </a:p>
          <a:p>
            <a:pPr lvl="1"/>
            <a:r>
              <a:rPr lang="de-DE" err="1"/>
              <a:t>Similar</a:t>
            </a:r>
            <a:r>
              <a:rPr lang="de-DE"/>
              <a:t> to </a:t>
            </a:r>
            <a:r>
              <a:rPr lang="de-DE" err="1"/>
              <a:t>the</a:t>
            </a:r>
            <a:r>
              <a:rPr lang="de-DE"/>
              <a:t> </a:t>
            </a:r>
            <a:r>
              <a:rPr lang="de-DE" err="1"/>
              <a:t>approach</a:t>
            </a:r>
            <a:r>
              <a:rPr lang="de-DE"/>
              <a:t> </a:t>
            </a:r>
            <a:r>
              <a:rPr lang="de-DE" err="1"/>
              <a:t>done</a:t>
            </a:r>
            <a:r>
              <a:rPr lang="de-DE"/>
              <a:t> for 5G Media Streaming</a:t>
            </a:r>
          </a:p>
          <a:p>
            <a:r>
              <a:rPr lang="de-DE">
                <a:highlight>
                  <a:srgbClr val="C0C0C0"/>
                </a:highlight>
              </a:rPr>
              <a:t>Session Setup and Control</a:t>
            </a:r>
          </a:p>
          <a:p>
            <a:pPr lvl="1"/>
            <a:r>
              <a:rPr lang="de-DE">
                <a:highlight>
                  <a:srgbClr val="00FF00"/>
                </a:highlight>
              </a:rPr>
              <a:t>SIP-</a:t>
            </a:r>
            <a:r>
              <a:rPr lang="de-DE" err="1">
                <a:highlight>
                  <a:srgbClr val="00FF00"/>
                </a:highlight>
              </a:rPr>
              <a:t>based</a:t>
            </a:r>
            <a:r>
              <a:rPr lang="de-DE">
                <a:highlight>
                  <a:srgbClr val="00FF00"/>
                </a:highlight>
              </a:rPr>
              <a:t>  (TS 26.114)</a:t>
            </a:r>
          </a:p>
          <a:p>
            <a:pPr lvl="1"/>
            <a:r>
              <a:rPr lang="de-DE">
                <a:highlight>
                  <a:srgbClr val="FFFF00"/>
                </a:highlight>
              </a:rPr>
              <a:t>OTT and </a:t>
            </a:r>
            <a:r>
              <a:rPr lang="de-DE" err="1">
                <a:highlight>
                  <a:srgbClr val="FFFF00"/>
                </a:highlight>
              </a:rPr>
              <a:t>application</a:t>
            </a:r>
            <a:r>
              <a:rPr lang="de-DE">
                <a:highlight>
                  <a:srgbClr val="FFFF00"/>
                </a:highlight>
              </a:rPr>
              <a:t> </a:t>
            </a:r>
            <a:r>
              <a:rPr lang="de-DE" err="1">
                <a:highlight>
                  <a:srgbClr val="FFFF00"/>
                </a:highlight>
              </a:rPr>
              <a:t>based</a:t>
            </a:r>
            <a:r>
              <a:rPr lang="de-DE">
                <a:highlight>
                  <a:srgbClr val="FFFF00"/>
                </a:highlight>
              </a:rPr>
              <a:t> (</a:t>
            </a:r>
            <a:r>
              <a:rPr lang="de-DE" err="1">
                <a:highlight>
                  <a:srgbClr val="FFFF00"/>
                </a:highlight>
              </a:rPr>
              <a:t>webRTC</a:t>
            </a:r>
            <a:r>
              <a:rPr lang="de-DE">
                <a:highlight>
                  <a:srgbClr val="FFFF00"/>
                </a:highlight>
              </a:rPr>
              <a:t> </a:t>
            </a:r>
            <a:r>
              <a:rPr lang="de-DE" err="1">
                <a:highlight>
                  <a:srgbClr val="FFFF00"/>
                </a:highlight>
              </a:rPr>
              <a:t>model</a:t>
            </a:r>
            <a:r>
              <a:rPr lang="de-DE">
                <a:highlight>
                  <a:srgbClr val="FFFF00"/>
                </a:highlight>
              </a:rPr>
              <a:t>)</a:t>
            </a:r>
          </a:p>
          <a:p>
            <a:r>
              <a:rPr lang="de-DE" err="1">
                <a:solidFill>
                  <a:schemeClr val="bg1"/>
                </a:solidFill>
                <a:highlight>
                  <a:srgbClr val="800080"/>
                </a:highlight>
              </a:rPr>
              <a:t>QoS</a:t>
            </a:r>
            <a:r>
              <a:rPr lang="de-DE">
                <a:solidFill>
                  <a:schemeClr val="bg1"/>
                </a:solidFill>
                <a:highlight>
                  <a:srgbClr val="800080"/>
                </a:highlight>
              </a:rPr>
              <a:t> and 5G Integration</a:t>
            </a:r>
          </a:p>
          <a:p>
            <a:pPr lvl="1"/>
            <a:r>
              <a:rPr lang="de-DE">
                <a:highlight>
                  <a:srgbClr val="00FF00"/>
                </a:highlight>
              </a:rPr>
              <a:t>SIP/IMS-</a:t>
            </a:r>
            <a:r>
              <a:rPr lang="de-DE" err="1">
                <a:highlight>
                  <a:srgbClr val="00FF00"/>
                </a:highlight>
              </a:rPr>
              <a:t>based</a:t>
            </a:r>
            <a:r>
              <a:rPr lang="de-DE">
                <a:highlight>
                  <a:srgbClr val="00FF00"/>
                </a:highlight>
              </a:rPr>
              <a:t> (TS 26.114)</a:t>
            </a:r>
          </a:p>
          <a:p>
            <a:pPr lvl="1"/>
            <a:r>
              <a:rPr lang="de-DE">
                <a:highlight>
                  <a:srgbClr val="FFFF00"/>
                </a:highlight>
              </a:rPr>
              <a:t>OTT and Service-</a:t>
            </a:r>
            <a:r>
              <a:rPr lang="de-DE" err="1">
                <a:highlight>
                  <a:srgbClr val="FFFF00"/>
                </a:highlight>
              </a:rPr>
              <a:t>based</a:t>
            </a:r>
            <a:r>
              <a:rPr lang="de-DE">
                <a:highlight>
                  <a:srgbClr val="FFFF00"/>
                </a:highlight>
              </a:rPr>
              <a:t> (</a:t>
            </a:r>
            <a:r>
              <a:rPr lang="de-DE" err="1">
                <a:highlight>
                  <a:srgbClr val="FFFF00"/>
                </a:highlight>
              </a:rPr>
              <a:t>webRTC</a:t>
            </a:r>
            <a:r>
              <a:rPr lang="de-DE">
                <a:highlight>
                  <a:srgbClr val="FFFF00"/>
                </a:highlight>
              </a:rPr>
              <a:t> and 5GMS </a:t>
            </a:r>
            <a:r>
              <a:rPr lang="de-DE" err="1">
                <a:highlight>
                  <a:srgbClr val="FFFF00"/>
                </a:highlight>
              </a:rPr>
              <a:t>model</a:t>
            </a:r>
            <a:r>
              <a:rPr lang="de-DE">
                <a:highlight>
                  <a:srgbClr val="FFFF00"/>
                </a:highlight>
              </a:rPr>
              <a:t>)</a:t>
            </a:r>
          </a:p>
          <a:p>
            <a:r>
              <a:rPr lang="de-DE">
                <a:highlight>
                  <a:srgbClr val="FF0000"/>
                </a:highlight>
              </a:rPr>
              <a:t>Content </a:t>
            </a:r>
            <a:r>
              <a:rPr lang="de-DE" err="1">
                <a:highlight>
                  <a:srgbClr val="FF0000"/>
                </a:highlight>
              </a:rPr>
              <a:t>Delivery</a:t>
            </a:r>
            <a:r>
              <a:rPr lang="de-DE">
                <a:highlight>
                  <a:srgbClr val="FF0000"/>
                </a:highlight>
              </a:rPr>
              <a:t> and Media</a:t>
            </a:r>
          </a:p>
          <a:p>
            <a:pPr lvl="1"/>
            <a:r>
              <a:rPr lang="de-DE">
                <a:highlight>
                  <a:srgbClr val="FFFF00"/>
                </a:highlight>
              </a:rPr>
              <a:t>RTP/RTCP-</a:t>
            </a:r>
            <a:r>
              <a:rPr lang="de-DE" err="1">
                <a:highlight>
                  <a:srgbClr val="FFFF00"/>
                </a:highlight>
              </a:rPr>
              <a:t>based</a:t>
            </a:r>
            <a:r>
              <a:rPr lang="de-DE">
                <a:highlight>
                  <a:srgbClr val="FFFF00"/>
                </a:highlight>
              </a:rPr>
              <a:t> + Control (26.114 + </a:t>
            </a:r>
            <a:r>
              <a:rPr lang="de-DE" err="1">
                <a:highlight>
                  <a:srgbClr val="FFFF00"/>
                </a:highlight>
              </a:rPr>
              <a:t>webRTC</a:t>
            </a:r>
            <a:r>
              <a:rPr lang="de-DE">
                <a:highlight>
                  <a:srgbClr val="FFFF00"/>
                </a:highlight>
              </a:rPr>
              <a:t>?)</a:t>
            </a:r>
          </a:p>
          <a:p>
            <a:pPr lvl="1"/>
            <a:r>
              <a:rPr lang="de-DE">
                <a:highlight>
                  <a:srgbClr val="FFFF00"/>
                </a:highlight>
              </a:rPr>
              <a:t>Codecs </a:t>
            </a:r>
            <a:r>
              <a:rPr lang="de-DE" err="1">
                <a:highlight>
                  <a:srgbClr val="FFFF00"/>
                </a:highlight>
              </a:rPr>
              <a:t>are</a:t>
            </a:r>
            <a:r>
              <a:rPr lang="de-DE">
                <a:highlight>
                  <a:srgbClr val="FFFF00"/>
                </a:highlight>
              </a:rPr>
              <a:t> </a:t>
            </a:r>
            <a:r>
              <a:rPr lang="de-DE" err="1">
                <a:highlight>
                  <a:srgbClr val="FFFF00"/>
                </a:highlight>
              </a:rPr>
              <a:t>already</a:t>
            </a:r>
            <a:r>
              <a:rPr lang="de-DE">
                <a:highlight>
                  <a:srgbClr val="FFFF00"/>
                </a:highlight>
              </a:rPr>
              <a:t> in TS 26.114 and TS 26.511 – </a:t>
            </a:r>
            <a:r>
              <a:rPr lang="de-DE" err="1">
                <a:highlight>
                  <a:srgbClr val="FFFF00"/>
                </a:highlight>
              </a:rPr>
              <a:t>what</a:t>
            </a:r>
            <a:r>
              <a:rPr lang="de-DE">
                <a:highlight>
                  <a:srgbClr val="FFFF00"/>
                </a:highlight>
              </a:rPr>
              <a:t> </a:t>
            </a:r>
            <a:r>
              <a:rPr lang="de-DE" err="1">
                <a:highlight>
                  <a:srgbClr val="FFFF00"/>
                </a:highlight>
              </a:rPr>
              <a:t>else</a:t>
            </a:r>
            <a:r>
              <a:rPr lang="de-DE">
                <a:highlight>
                  <a:srgbClr val="FFFF00"/>
                </a:highlight>
              </a:rPr>
              <a:t>?</a:t>
            </a:r>
          </a:p>
          <a:p>
            <a:pPr lvl="1"/>
            <a:r>
              <a:rPr lang="de-DE"/>
              <a:t>May </a:t>
            </a:r>
            <a:r>
              <a:rPr lang="de-DE" err="1"/>
              <a:t>be</a:t>
            </a:r>
            <a:r>
              <a:rPr lang="de-DE"/>
              <a:t> split </a:t>
            </a:r>
            <a:r>
              <a:rPr lang="de-DE" err="1"/>
              <a:t>into</a:t>
            </a:r>
            <a:r>
              <a:rPr lang="de-DE"/>
              <a:t> </a:t>
            </a:r>
            <a:r>
              <a:rPr lang="de-DE" err="1"/>
              <a:t>two</a:t>
            </a:r>
            <a:r>
              <a:rPr lang="de-DE"/>
              <a:t> separate </a:t>
            </a:r>
            <a:r>
              <a:rPr lang="de-DE" err="1"/>
              <a:t>work</a:t>
            </a:r>
            <a:r>
              <a:rPr lang="de-DE"/>
              <a:t> </a:t>
            </a:r>
            <a:r>
              <a:rPr lang="de-DE" err="1"/>
              <a:t>tasks</a:t>
            </a:r>
            <a:endParaRPr lang="de-DE"/>
          </a:p>
          <a:p>
            <a:r>
              <a:rPr lang="de-DE">
                <a:solidFill>
                  <a:schemeClr val="bg1"/>
                </a:solidFill>
                <a:highlight>
                  <a:srgbClr val="008000"/>
                </a:highlight>
              </a:rPr>
              <a:t>End Points</a:t>
            </a:r>
          </a:p>
          <a:p>
            <a:pPr lvl="1"/>
            <a:r>
              <a:rPr lang="de-DE" err="1"/>
              <a:t>Direct</a:t>
            </a:r>
            <a:r>
              <a:rPr lang="de-DE"/>
              <a:t> </a:t>
            </a:r>
            <a:r>
              <a:rPr lang="de-DE" err="1"/>
              <a:t>output</a:t>
            </a:r>
            <a:r>
              <a:rPr lang="de-DE"/>
              <a:t>/</a:t>
            </a:r>
            <a:r>
              <a:rPr lang="de-DE" err="1"/>
              <a:t>input</a:t>
            </a:r>
            <a:r>
              <a:rPr lang="de-DE"/>
              <a:t> (</a:t>
            </a:r>
            <a:r>
              <a:rPr lang="de-DE" err="1"/>
              <a:t>speakers</a:t>
            </a:r>
            <a:r>
              <a:rPr lang="de-DE"/>
              <a:t>/</a:t>
            </a:r>
            <a:r>
              <a:rPr lang="de-DE" err="1"/>
              <a:t>displays</a:t>
            </a:r>
            <a:r>
              <a:rPr lang="de-DE"/>
              <a:t>/</a:t>
            </a:r>
            <a:r>
              <a:rPr lang="de-DE" err="1"/>
              <a:t>cameras</a:t>
            </a:r>
            <a:r>
              <a:rPr lang="de-DE"/>
              <a:t>/</a:t>
            </a:r>
            <a:r>
              <a:rPr lang="de-DE" err="1"/>
              <a:t>microphones</a:t>
            </a:r>
            <a:r>
              <a:rPr lang="de-DE"/>
              <a:t>)</a:t>
            </a:r>
          </a:p>
          <a:p>
            <a:pPr lvl="1"/>
            <a:r>
              <a:rPr lang="de-DE">
                <a:highlight>
                  <a:srgbClr val="FFFF00"/>
                </a:highlight>
              </a:rPr>
              <a:t>XR Rendering: </a:t>
            </a:r>
            <a:r>
              <a:rPr lang="de-DE" err="1">
                <a:highlight>
                  <a:srgbClr val="FFFF00"/>
                </a:highlight>
              </a:rPr>
              <a:t>scene</a:t>
            </a:r>
            <a:r>
              <a:rPr lang="de-DE">
                <a:highlight>
                  <a:srgbClr val="FFFF00"/>
                </a:highlight>
              </a:rPr>
              <a:t> rendering, e.g. </a:t>
            </a:r>
            <a:r>
              <a:rPr lang="de-DE" err="1">
                <a:highlight>
                  <a:srgbClr val="FFFF00"/>
                </a:highlight>
              </a:rPr>
              <a:t>glTF</a:t>
            </a:r>
            <a:r>
              <a:rPr lang="de-DE">
                <a:highlight>
                  <a:srgbClr val="FFFF00"/>
                </a:highlight>
              </a:rPr>
              <a:t> + MPEG-I SD</a:t>
            </a:r>
          </a:p>
          <a:p>
            <a:pPr lvl="1"/>
            <a:r>
              <a:rPr lang="de-DE">
                <a:highlight>
                  <a:srgbClr val="FFFF00"/>
                </a:highlight>
              </a:rPr>
              <a:t>XR </a:t>
            </a:r>
            <a:r>
              <a:rPr lang="de-DE" err="1">
                <a:highlight>
                  <a:srgbClr val="FFFF00"/>
                </a:highlight>
              </a:rPr>
              <a:t>Runtimes</a:t>
            </a:r>
            <a:r>
              <a:rPr lang="de-DE">
                <a:highlight>
                  <a:srgbClr val="FFFF00"/>
                </a:highlight>
              </a:rPr>
              <a:t>: </a:t>
            </a:r>
            <a:r>
              <a:rPr lang="de-DE" err="1">
                <a:highlight>
                  <a:srgbClr val="FFFF00"/>
                </a:highlight>
              </a:rPr>
              <a:t>pose</a:t>
            </a:r>
            <a:r>
              <a:rPr lang="de-DE">
                <a:highlight>
                  <a:srgbClr val="FFFF00"/>
                </a:highlight>
              </a:rPr>
              <a:t>, </a:t>
            </a:r>
            <a:r>
              <a:rPr lang="de-DE" err="1">
                <a:highlight>
                  <a:srgbClr val="FFFF00"/>
                </a:highlight>
              </a:rPr>
              <a:t>trackers</a:t>
            </a:r>
            <a:r>
              <a:rPr lang="de-DE">
                <a:highlight>
                  <a:srgbClr val="FFFF00"/>
                </a:highlight>
              </a:rPr>
              <a:t>, and </a:t>
            </a:r>
            <a:r>
              <a:rPr lang="de-DE" err="1">
                <a:highlight>
                  <a:srgbClr val="FFFF00"/>
                </a:highlight>
              </a:rPr>
              <a:t>sensors</a:t>
            </a:r>
            <a:r>
              <a:rPr lang="de-DE">
                <a:highlight>
                  <a:srgbClr val="FFFF00"/>
                </a:highlight>
              </a:rPr>
              <a:t>, e.g. </a:t>
            </a:r>
            <a:r>
              <a:rPr lang="de-DE" err="1">
                <a:highlight>
                  <a:srgbClr val="FFFF00"/>
                </a:highlight>
              </a:rPr>
              <a:t>OpenXR</a:t>
            </a:r>
            <a:endParaRPr lang="de-DE">
              <a:highlight>
                <a:srgbClr val="FFFF00"/>
              </a:highlight>
            </a:endParaRPr>
          </a:p>
        </p:txBody>
      </p:sp>
      <p:sp>
        <p:nvSpPr>
          <p:cNvPr id="4" name="Subtitle 3">
            <a:extLst>
              <a:ext uri="{FF2B5EF4-FFF2-40B4-BE49-F238E27FC236}">
                <a16:creationId xmlns:a16="http://schemas.microsoft.com/office/drawing/2014/main" id="{241F9BFA-5717-4266-98C3-6A5F58C1E4D0}"/>
              </a:ext>
            </a:extLst>
          </p:cNvPr>
          <p:cNvSpPr>
            <a:spLocks noGrp="1"/>
          </p:cNvSpPr>
          <p:nvPr>
            <p:ph type="subTitle" idx="1"/>
          </p:nvPr>
        </p:nvSpPr>
        <p:spPr/>
        <p:txBody>
          <a:bodyPr/>
          <a:lstStyle/>
          <a:p>
            <a:r>
              <a:rPr lang="de-DE"/>
              <a:t>Based on ITT4RT, FS_5GSTAR, Split Rendering, etc.</a:t>
            </a:r>
            <a:endParaRPr lang="en-US"/>
          </a:p>
        </p:txBody>
      </p:sp>
      <p:graphicFrame>
        <p:nvGraphicFramePr>
          <p:cNvPr id="7" name="Object 6">
            <a:extLst>
              <a:ext uri="{FF2B5EF4-FFF2-40B4-BE49-F238E27FC236}">
                <a16:creationId xmlns:a16="http://schemas.microsoft.com/office/drawing/2014/main" id="{C84D8107-1044-4CAC-B406-67FDB6D21A30}"/>
              </a:ext>
            </a:extLst>
          </p:cNvPr>
          <p:cNvGraphicFramePr>
            <a:graphicFrameLocks noChangeAspect="1"/>
          </p:cNvGraphicFramePr>
          <p:nvPr>
            <p:extLst>
              <p:ext uri="{D42A27DB-BD31-4B8C-83A1-F6EECF244321}">
                <p14:modId xmlns:p14="http://schemas.microsoft.com/office/powerpoint/2010/main" val="1522571426"/>
              </p:ext>
            </p:extLst>
          </p:nvPr>
        </p:nvGraphicFramePr>
        <p:xfrm>
          <a:off x="6206836" y="307711"/>
          <a:ext cx="5985164" cy="5985164"/>
        </p:xfrm>
        <a:graphic>
          <a:graphicData uri="http://schemas.openxmlformats.org/presentationml/2006/ole">
            <mc:AlternateContent xmlns:mc="http://schemas.openxmlformats.org/markup-compatibility/2006">
              <mc:Choice xmlns:v="urn:schemas-microsoft-com:vml" Requires="v">
                <p:oleObj spid="_x0000_s1030" name="Visio" r:id="rId3" imgW="5057714" imgH="5057775" progId="Visio.Drawing.15">
                  <p:embed/>
                </p:oleObj>
              </mc:Choice>
              <mc:Fallback>
                <p:oleObj name="Visio" r:id="rId3" imgW="5057714" imgH="5057775" progId="Visio.Drawing.15">
                  <p:embed/>
                  <p:pic>
                    <p:nvPicPr>
                      <p:cNvPr id="7" name="Object 6">
                        <a:extLst>
                          <a:ext uri="{FF2B5EF4-FFF2-40B4-BE49-F238E27FC236}">
                            <a16:creationId xmlns:a16="http://schemas.microsoft.com/office/drawing/2014/main" id="{C84D8107-1044-4CAC-B406-67FDB6D21A3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06836" y="307711"/>
                        <a:ext cx="5985164" cy="5985164"/>
                      </a:xfrm>
                      <a:prstGeom prst="rect">
                        <a:avLst/>
                      </a:prstGeom>
                      <a:noFill/>
                    </p:spPr>
                  </p:pic>
                </p:oleObj>
              </mc:Fallback>
            </mc:AlternateContent>
          </a:graphicData>
        </a:graphic>
      </p:graphicFrame>
      <p:sp>
        <p:nvSpPr>
          <p:cNvPr id="8" name="Rectangle 7">
            <a:extLst>
              <a:ext uri="{FF2B5EF4-FFF2-40B4-BE49-F238E27FC236}">
                <a16:creationId xmlns:a16="http://schemas.microsoft.com/office/drawing/2014/main" id="{90379C69-6F0A-4BF7-8ED1-3ABF1CC05516}"/>
              </a:ext>
            </a:extLst>
          </p:cNvPr>
          <p:cNvSpPr/>
          <p:nvPr/>
        </p:nvSpPr>
        <p:spPr>
          <a:xfrm>
            <a:off x="7546112" y="0"/>
            <a:ext cx="2992579" cy="2142837"/>
          </a:xfrm>
          <a:prstGeom prst="rect">
            <a:avLst/>
          </a:prstGeom>
          <a:solidFill>
            <a:srgbClr val="C00000">
              <a:alpha val="10196"/>
            </a:srgbClr>
          </a:solidFill>
          <a:ln>
            <a:solidFill>
              <a:srgbClr val="000000">
                <a:alpha val="1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sz="1600">
                <a:solidFill>
                  <a:schemeClr val="tx1"/>
                </a:solidFill>
                <a:latin typeface="Microsoft Sans Serif"/>
                <a:cs typeface="Microsoft Sans Serif" panose="020B0604020202020204" pitchFamily="34" charset="0"/>
              </a:rPr>
              <a:t>5G-RTC media receiver</a:t>
            </a:r>
            <a:endParaRPr lang="en-US" sz="1600" err="1">
              <a:solidFill>
                <a:schemeClr val="tx1"/>
              </a:solidFill>
              <a:latin typeface="Microsoft Sans Serif"/>
              <a:cs typeface="Microsoft Sans Serif" panose="020B0604020202020204" pitchFamily="34" charset="0"/>
            </a:endParaRPr>
          </a:p>
        </p:txBody>
      </p:sp>
      <p:sp>
        <p:nvSpPr>
          <p:cNvPr id="9" name="Rectangle 8">
            <a:extLst>
              <a:ext uri="{FF2B5EF4-FFF2-40B4-BE49-F238E27FC236}">
                <a16:creationId xmlns:a16="http://schemas.microsoft.com/office/drawing/2014/main" id="{75EC9AFA-E8EB-4BC3-9339-010FAEF46532}"/>
              </a:ext>
            </a:extLst>
          </p:cNvPr>
          <p:cNvSpPr/>
          <p:nvPr/>
        </p:nvSpPr>
        <p:spPr>
          <a:xfrm>
            <a:off x="7512626" y="4366013"/>
            <a:ext cx="3132288" cy="2099440"/>
          </a:xfrm>
          <a:prstGeom prst="rect">
            <a:avLst/>
          </a:prstGeom>
          <a:solidFill>
            <a:srgbClr val="C00000">
              <a:alpha val="10196"/>
            </a:srgbClr>
          </a:solidFill>
          <a:ln>
            <a:solidFill>
              <a:srgbClr val="000000">
                <a:alpha val="1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lnSpc>
                <a:spcPct val="96000"/>
              </a:lnSpc>
            </a:pPr>
            <a:r>
              <a:rPr lang="de-DE" sz="1600">
                <a:solidFill>
                  <a:schemeClr val="tx1"/>
                </a:solidFill>
                <a:latin typeface="Microsoft Sans Serif"/>
                <a:cs typeface="Microsoft Sans Serif" panose="020B0604020202020204" pitchFamily="34" charset="0"/>
              </a:rPr>
              <a:t>5G-RTC media sender</a:t>
            </a:r>
            <a:endParaRPr lang="en-US" sz="1600" err="1">
              <a:solidFill>
                <a:schemeClr val="tx1"/>
              </a:solidFill>
              <a:latin typeface="Microsoft Sans Serif"/>
              <a:cs typeface="Microsoft Sans Serif" panose="020B0604020202020204" pitchFamily="34" charset="0"/>
            </a:endParaRPr>
          </a:p>
        </p:txBody>
      </p:sp>
      <p:sp>
        <p:nvSpPr>
          <p:cNvPr id="10" name="Rectangle 9">
            <a:extLst>
              <a:ext uri="{FF2B5EF4-FFF2-40B4-BE49-F238E27FC236}">
                <a16:creationId xmlns:a16="http://schemas.microsoft.com/office/drawing/2014/main" id="{CD06B576-31A3-4289-86C8-0BFE4C534A57}"/>
              </a:ext>
            </a:extLst>
          </p:cNvPr>
          <p:cNvSpPr/>
          <p:nvPr/>
        </p:nvSpPr>
        <p:spPr>
          <a:xfrm>
            <a:off x="6095999" y="-25962"/>
            <a:ext cx="1420090" cy="2142837"/>
          </a:xfrm>
          <a:prstGeom prst="rect">
            <a:avLst/>
          </a:prstGeom>
          <a:solidFill>
            <a:srgbClr val="00B050">
              <a:alpha val="10196"/>
            </a:srgbClr>
          </a:solidFill>
          <a:ln>
            <a:solidFill>
              <a:srgbClr val="000000">
                <a:alpha val="1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sz="1600">
                <a:solidFill>
                  <a:schemeClr val="tx1"/>
                </a:solidFill>
                <a:latin typeface="Microsoft Sans Serif"/>
                <a:cs typeface="Microsoft Sans Serif" panose="020B0604020202020204" pitchFamily="34" charset="0"/>
              </a:rPr>
              <a:t>Rendering End Points</a:t>
            </a:r>
            <a:endParaRPr lang="en-US" sz="1600" err="1">
              <a:solidFill>
                <a:schemeClr val="tx1"/>
              </a:solidFill>
              <a:latin typeface="Microsoft Sans Serif"/>
              <a:cs typeface="Microsoft Sans Serif" panose="020B0604020202020204" pitchFamily="34" charset="0"/>
            </a:endParaRPr>
          </a:p>
        </p:txBody>
      </p:sp>
      <p:sp>
        <p:nvSpPr>
          <p:cNvPr id="11" name="Rectangle 10">
            <a:extLst>
              <a:ext uri="{FF2B5EF4-FFF2-40B4-BE49-F238E27FC236}">
                <a16:creationId xmlns:a16="http://schemas.microsoft.com/office/drawing/2014/main" id="{40AF2998-8DEC-41FA-8B24-F4CC4DAE179E}"/>
              </a:ext>
            </a:extLst>
          </p:cNvPr>
          <p:cNvSpPr/>
          <p:nvPr/>
        </p:nvSpPr>
        <p:spPr>
          <a:xfrm>
            <a:off x="6095999" y="4366013"/>
            <a:ext cx="1416627" cy="2099440"/>
          </a:xfrm>
          <a:prstGeom prst="rect">
            <a:avLst/>
          </a:prstGeom>
          <a:solidFill>
            <a:srgbClr val="00B050">
              <a:alpha val="10196"/>
            </a:srgbClr>
          </a:solidFill>
          <a:ln>
            <a:solidFill>
              <a:srgbClr val="000000">
                <a:alpha val="1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lnSpc>
                <a:spcPct val="96000"/>
              </a:lnSpc>
            </a:pPr>
            <a:r>
              <a:rPr lang="de-DE" sz="1600">
                <a:solidFill>
                  <a:schemeClr val="tx1"/>
                </a:solidFill>
                <a:latin typeface="Microsoft Sans Serif"/>
                <a:cs typeface="Microsoft Sans Serif" panose="020B0604020202020204" pitchFamily="34" charset="0"/>
              </a:rPr>
              <a:t>Capturing Sources</a:t>
            </a:r>
            <a:endParaRPr lang="en-US" sz="1600" err="1">
              <a:solidFill>
                <a:schemeClr val="tx1"/>
              </a:solidFill>
              <a:latin typeface="Microsoft Sans Serif"/>
              <a:cs typeface="Microsoft Sans Serif" panose="020B0604020202020204" pitchFamily="34" charset="0"/>
            </a:endParaRPr>
          </a:p>
        </p:txBody>
      </p:sp>
      <p:sp>
        <p:nvSpPr>
          <p:cNvPr id="12" name="Rectangle 11">
            <a:extLst>
              <a:ext uri="{FF2B5EF4-FFF2-40B4-BE49-F238E27FC236}">
                <a16:creationId xmlns:a16="http://schemas.microsoft.com/office/drawing/2014/main" id="{BFFFDF9B-CF4D-4F12-A235-086C3A273D98}"/>
              </a:ext>
            </a:extLst>
          </p:cNvPr>
          <p:cNvSpPr/>
          <p:nvPr/>
        </p:nvSpPr>
        <p:spPr>
          <a:xfrm>
            <a:off x="7512626" y="3181615"/>
            <a:ext cx="3068781" cy="754469"/>
          </a:xfrm>
          <a:prstGeom prst="rect">
            <a:avLst/>
          </a:prstGeom>
          <a:solidFill>
            <a:schemeClr val="bg1">
              <a:lumMod val="75000"/>
              <a:alpha val="10196"/>
            </a:schemeClr>
          </a:solidFill>
          <a:ln>
            <a:solidFill>
              <a:srgbClr val="000000">
                <a:alpha val="1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sz="1600">
                <a:solidFill>
                  <a:schemeClr val="tx1"/>
                </a:solidFill>
                <a:latin typeface="Microsoft Sans Serif"/>
                <a:cs typeface="Microsoft Sans Serif" panose="020B0604020202020204" pitchFamily="34" charset="0"/>
              </a:rPr>
              <a:t>Session Setup</a:t>
            </a:r>
            <a:endParaRPr lang="en-US" sz="1600" err="1">
              <a:solidFill>
                <a:schemeClr val="tx1"/>
              </a:solidFill>
              <a:latin typeface="Microsoft Sans Serif"/>
              <a:cs typeface="Microsoft Sans Serif" panose="020B0604020202020204" pitchFamily="34" charset="0"/>
            </a:endParaRPr>
          </a:p>
        </p:txBody>
      </p:sp>
      <p:sp>
        <p:nvSpPr>
          <p:cNvPr id="13" name="Rectangle 12">
            <a:extLst>
              <a:ext uri="{FF2B5EF4-FFF2-40B4-BE49-F238E27FC236}">
                <a16:creationId xmlns:a16="http://schemas.microsoft.com/office/drawing/2014/main" id="{1B2B2CD8-427B-4B66-B787-ECF16B5A2724}"/>
              </a:ext>
            </a:extLst>
          </p:cNvPr>
          <p:cNvSpPr/>
          <p:nvPr/>
        </p:nvSpPr>
        <p:spPr>
          <a:xfrm>
            <a:off x="7516090" y="2142837"/>
            <a:ext cx="3031838" cy="1009676"/>
          </a:xfrm>
          <a:prstGeom prst="rect">
            <a:avLst/>
          </a:prstGeom>
          <a:solidFill>
            <a:srgbClr val="0070C0">
              <a:alpha val="10196"/>
            </a:srgbClr>
          </a:solidFill>
          <a:ln>
            <a:solidFill>
              <a:srgbClr val="000000">
                <a:alpha val="1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endParaRPr lang="en-US" sz="1600" err="1">
              <a:solidFill>
                <a:schemeClr val="tx1"/>
              </a:solidFill>
              <a:latin typeface="Microsoft Sans Serif"/>
              <a:cs typeface="Microsoft Sans Serif" panose="020B0604020202020204" pitchFamily="34" charset="0"/>
            </a:endParaRPr>
          </a:p>
        </p:txBody>
      </p:sp>
      <p:sp>
        <p:nvSpPr>
          <p:cNvPr id="14" name="Rectangle 13">
            <a:extLst>
              <a:ext uri="{FF2B5EF4-FFF2-40B4-BE49-F238E27FC236}">
                <a16:creationId xmlns:a16="http://schemas.microsoft.com/office/drawing/2014/main" id="{51879D6F-F36B-4C7A-A27F-FD2EC5AC717C}"/>
              </a:ext>
            </a:extLst>
          </p:cNvPr>
          <p:cNvSpPr/>
          <p:nvPr/>
        </p:nvSpPr>
        <p:spPr>
          <a:xfrm>
            <a:off x="7516090" y="3965186"/>
            <a:ext cx="3098802" cy="400826"/>
          </a:xfrm>
          <a:prstGeom prst="rect">
            <a:avLst/>
          </a:prstGeom>
          <a:solidFill>
            <a:srgbClr val="0070C0">
              <a:alpha val="10196"/>
            </a:srgbClr>
          </a:solidFill>
          <a:ln>
            <a:solidFill>
              <a:srgbClr val="000000">
                <a:alpha val="1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endParaRPr lang="en-US" sz="1600" err="1">
              <a:solidFill>
                <a:schemeClr val="tx1"/>
              </a:solidFill>
              <a:latin typeface="Microsoft Sans Serif"/>
              <a:cs typeface="Microsoft Sans Serif" panose="020B0604020202020204" pitchFamily="34" charset="0"/>
            </a:endParaRPr>
          </a:p>
        </p:txBody>
      </p:sp>
      <p:sp>
        <p:nvSpPr>
          <p:cNvPr id="15" name="Rectangle 14">
            <a:extLst>
              <a:ext uri="{FF2B5EF4-FFF2-40B4-BE49-F238E27FC236}">
                <a16:creationId xmlns:a16="http://schemas.microsoft.com/office/drawing/2014/main" id="{5FE0EC86-CA88-47B9-8982-D5ADCF65B543}"/>
              </a:ext>
            </a:extLst>
          </p:cNvPr>
          <p:cNvSpPr/>
          <p:nvPr/>
        </p:nvSpPr>
        <p:spPr>
          <a:xfrm>
            <a:off x="6095999" y="2116875"/>
            <a:ext cx="1420090" cy="2249137"/>
          </a:xfrm>
          <a:prstGeom prst="rect">
            <a:avLst/>
          </a:prstGeom>
          <a:solidFill>
            <a:srgbClr val="0070C0">
              <a:alpha val="10196"/>
            </a:srgbClr>
          </a:solidFill>
          <a:ln>
            <a:solidFill>
              <a:srgbClr val="000000">
                <a:alpha val="1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sz="1600">
                <a:solidFill>
                  <a:schemeClr val="tx1"/>
                </a:solidFill>
                <a:latin typeface="Microsoft Sans Serif"/>
                <a:cs typeface="Microsoft Sans Serif" panose="020B0604020202020204" pitchFamily="34" charset="0"/>
              </a:rPr>
              <a:t>Applications</a:t>
            </a:r>
            <a:endParaRPr lang="en-US" sz="1600" err="1">
              <a:solidFill>
                <a:schemeClr val="tx1"/>
              </a:solidFill>
              <a:latin typeface="Microsoft Sans Serif"/>
              <a:cs typeface="Microsoft Sans Serif" panose="020B0604020202020204" pitchFamily="34" charset="0"/>
            </a:endParaRPr>
          </a:p>
        </p:txBody>
      </p:sp>
      <p:sp>
        <p:nvSpPr>
          <p:cNvPr id="17" name="Rectangle 16">
            <a:extLst>
              <a:ext uri="{FF2B5EF4-FFF2-40B4-BE49-F238E27FC236}">
                <a16:creationId xmlns:a16="http://schemas.microsoft.com/office/drawing/2014/main" id="{A45D4B82-681B-4418-BF62-929F6F0BB4CF}"/>
              </a:ext>
            </a:extLst>
          </p:cNvPr>
          <p:cNvSpPr/>
          <p:nvPr/>
        </p:nvSpPr>
        <p:spPr>
          <a:xfrm>
            <a:off x="10681859" y="0"/>
            <a:ext cx="1270718" cy="6465453"/>
          </a:xfrm>
          <a:prstGeom prst="rect">
            <a:avLst/>
          </a:prstGeom>
          <a:solidFill>
            <a:srgbClr val="7030A0">
              <a:alpha val="10196"/>
            </a:srgbClr>
          </a:solidFill>
          <a:ln>
            <a:solidFill>
              <a:srgbClr val="000000">
                <a:alpha val="1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lnSpc>
                <a:spcPct val="96000"/>
              </a:lnSpc>
            </a:pPr>
            <a:r>
              <a:rPr lang="de-DE" sz="1600">
                <a:solidFill>
                  <a:schemeClr val="tx1"/>
                </a:solidFill>
                <a:latin typeface="Microsoft Sans Serif"/>
                <a:cs typeface="Microsoft Sans Serif" panose="020B0604020202020204" pitchFamily="34" charset="0"/>
              </a:rPr>
              <a:t>QoS and System Integration</a:t>
            </a:r>
            <a:endParaRPr lang="en-US" sz="1600" err="1">
              <a:solidFill>
                <a:schemeClr val="tx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2415881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
                                            <p:txEl>
                                              <p:pRg st="10" end="10"/>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
                                            <p:txEl>
                                              <p:pRg st="11" end="11"/>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
                                            <p:txEl>
                                              <p:pRg st="12" end="12"/>
                                            </p:tx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3">
                                            <p:txEl>
                                              <p:pRg st="13" end="13"/>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
                                            <p:txEl>
                                              <p:pRg st="14" end="14"/>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
                                            <p:txEl>
                                              <p:pRg st="15" end="15"/>
                                            </p:txEl>
                                          </p:spTgt>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3">
                                            <p:txEl>
                                              <p:pRg st="16" end="16"/>
                                            </p:txEl>
                                          </p:spTgt>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0"/>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97B444-6110-4D55-9E1D-D5AF205AF41D}"/>
              </a:ext>
            </a:extLst>
          </p:cNvPr>
          <p:cNvSpPr>
            <a:spLocks noGrp="1"/>
          </p:cNvSpPr>
          <p:nvPr>
            <p:ph type="title"/>
          </p:nvPr>
        </p:nvSpPr>
        <p:spPr/>
        <p:txBody>
          <a:bodyPr/>
          <a:lstStyle/>
          <a:p>
            <a:r>
              <a:rPr lang="de-DE"/>
              <a:t>5G Media Service Enablers (5G-MSE)</a:t>
            </a:r>
            <a:endParaRPr lang="en-US"/>
          </a:p>
        </p:txBody>
      </p:sp>
      <p:sp>
        <p:nvSpPr>
          <p:cNvPr id="13" name="Content Placeholder 12">
            <a:extLst>
              <a:ext uri="{FF2B5EF4-FFF2-40B4-BE49-F238E27FC236}">
                <a16:creationId xmlns:a16="http://schemas.microsoft.com/office/drawing/2014/main" id="{E562432A-BE0D-447F-8195-B2CFF34E7522}"/>
              </a:ext>
            </a:extLst>
          </p:cNvPr>
          <p:cNvSpPr>
            <a:spLocks noGrp="1"/>
          </p:cNvSpPr>
          <p:nvPr>
            <p:ph sz="quarter" idx="16"/>
          </p:nvPr>
        </p:nvSpPr>
        <p:spPr>
          <a:xfrm>
            <a:off x="495299" y="2054831"/>
            <a:ext cx="5466587" cy="4345968"/>
          </a:xfrm>
        </p:spPr>
        <p:txBody>
          <a:bodyPr>
            <a:normAutofit fontScale="85000" lnSpcReduction="10000"/>
          </a:bodyPr>
          <a:lstStyle/>
          <a:p>
            <a:r>
              <a:rPr lang="de-DE" dirty="0"/>
              <a:t>Something like an SDK with APIs</a:t>
            </a:r>
          </a:p>
          <a:p>
            <a:r>
              <a:rPr lang="en-US" dirty="0"/>
              <a:t>A set of functions that may be used to develop applications on top of 5G Systems. </a:t>
            </a:r>
          </a:p>
          <a:p>
            <a:r>
              <a:rPr lang="en-US" dirty="0"/>
              <a:t>A set of robust features and functionalities which reduce the complexity of developing applications</a:t>
            </a:r>
          </a:p>
          <a:p>
            <a:r>
              <a:rPr lang="en-US" dirty="0"/>
              <a:t>Leverages system + radio optimizations/ features developed in SA2 &amp; RAN</a:t>
            </a:r>
          </a:p>
          <a:p>
            <a:r>
              <a:rPr lang="en-US" dirty="0"/>
              <a:t>Supported by APIs to simplify and enable access to these functionalities</a:t>
            </a:r>
          </a:p>
          <a:p>
            <a:r>
              <a:rPr lang="en-US" dirty="0"/>
              <a:t>Supported by network interfaces to connect to the 5G System</a:t>
            </a:r>
          </a:p>
          <a:p>
            <a:pPr lvl="1"/>
            <a:endParaRPr lang="en-US" dirty="0"/>
          </a:p>
        </p:txBody>
      </p:sp>
      <p:sp>
        <p:nvSpPr>
          <p:cNvPr id="14" name="Content Placeholder 13">
            <a:extLst>
              <a:ext uri="{FF2B5EF4-FFF2-40B4-BE49-F238E27FC236}">
                <a16:creationId xmlns:a16="http://schemas.microsoft.com/office/drawing/2014/main" id="{74F0ED08-2A94-45FB-90AC-B34AA9F2F15A}"/>
              </a:ext>
            </a:extLst>
          </p:cNvPr>
          <p:cNvSpPr>
            <a:spLocks noGrp="1"/>
          </p:cNvSpPr>
          <p:nvPr>
            <p:ph sz="quarter" idx="17"/>
          </p:nvPr>
        </p:nvSpPr>
        <p:spPr>
          <a:xfrm>
            <a:off x="6215825" y="2054831"/>
            <a:ext cx="5466587" cy="4345968"/>
          </a:xfrm>
        </p:spPr>
        <p:txBody>
          <a:bodyPr>
            <a:normAutofit fontScale="77500" lnSpcReduction="20000"/>
          </a:bodyPr>
          <a:lstStyle/>
          <a:p>
            <a:r>
              <a:rPr lang="de-DE"/>
              <a:t>Real-time communication </a:t>
            </a:r>
          </a:p>
          <a:p>
            <a:pPr lvl="1"/>
            <a:r>
              <a:rPr lang="de-DE"/>
              <a:t>5G-RTC Stack Receiver + Sender</a:t>
            </a:r>
          </a:p>
          <a:p>
            <a:pPr lvl="1"/>
            <a:r>
              <a:rPr lang="de-DE"/>
              <a:t>2D codecs up 2k</a:t>
            </a:r>
          </a:p>
          <a:p>
            <a:r>
              <a:rPr lang="de-DE"/>
              <a:t>Raster-based Split Rendering</a:t>
            </a:r>
          </a:p>
          <a:p>
            <a:pPr lvl="1"/>
            <a:r>
              <a:rPr lang="de-DE"/>
              <a:t>5G-RTC Stack Receiver</a:t>
            </a:r>
          </a:p>
          <a:p>
            <a:pPr lvl="1"/>
            <a:r>
              <a:rPr lang="de-DE"/>
              <a:t>2D codecs up to 8k</a:t>
            </a:r>
          </a:p>
          <a:p>
            <a:pPr lvl="1"/>
            <a:r>
              <a:rPr lang="de-DE"/>
              <a:t>Audio functionalities</a:t>
            </a:r>
          </a:p>
          <a:p>
            <a:pPr lvl="1"/>
            <a:r>
              <a:rPr lang="de-DE"/>
              <a:t>Edge</a:t>
            </a:r>
          </a:p>
          <a:p>
            <a:pPr lvl="1"/>
            <a:r>
              <a:rPr lang="de-DE"/>
              <a:t>QoS Framework</a:t>
            </a:r>
          </a:p>
          <a:p>
            <a:r>
              <a:rPr lang="en-US"/>
              <a:t>Vector-based Split Rendering</a:t>
            </a:r>
          </a:p>
          <a:p>
            <a:pPr lvl="1"/>
            <a:r>
              <a:rPr lang="en-US"/>
              <a:t>Builds on raster-based split rendering</a:t>
            </a:r>
          </a:p>
          <a:p>
            <a:pPr lvl="1"/>
            <a:r>
              <a:rPr lang="en-US"/>
              <a:t>Add 3D media formats, transport, QoS</a:t>
            </a:r>
          </a:p>
          <a:p>
            <a:r>
              <a:rPr lang="en-US"/>
              <a:t>AR Split Compute</a:t>
            </a:r>
          </a:p>
          <a:p>
            <a:r>
              <a:rPr lang="en-US"/>
              <a:t>Real-time Cloud Gaming</a:t>
            </a:r>
          </a:p>
          <a:p>
            <a:r>
              <a:rPr lang="en-US"/>
              <a:t>XR Library</a:t>
            </a:r>
          </a:p>
          <a:p>
            <a:r>
              <a:rPr lang="en-US"/>
              <a:t>AI/ML Components</a:t>
            </a:r>
          </a:p>
        </p:txBody>
      </p:sp>
      <p:sp>
        <p:nvSpPr>
          <p:cNvPr id="4" name="Subtitle 3">
            <a:extLst>
              <a:ext uri="{FF2B5EF4-FFF2-40B4-BE49-F238E27FC236}">
                <a16:creationId xmlns:a16="http://schemas.microsoft.com/office/drawing/2014/main" id="{A66899EC-EFAD-47A7-861E-03002E636EBD}"/>
              </a:ext>
            </a:extLst>
          </p:cNvPr>
          <p:cNvSpPr>
            <a:spLocks noGrp="1"/>
          </p:cNvSpPr>
          <p:nvPr>
            <p:ph type="subTitle" idx="1"/>
          </p:nvPr>
        </p:nvSpPr>
        <p:spPr/>
        <p:txBody>
          <a:bodyPr/>
          <a:lstStyle/>
          <a:p>
            <a:r>
              <a:rPr lang="de-DE"/>
              <a:t>Bundling components into valuable functions and simplifying the access</a:t>
            </a:r>
            <a:endParaRPr lang="en-US"/>
          </a:p>
        </p:txBody>
      </p:sp>
      <p:sp>
        <p:nvSpPr>
          <p:cNvPr id="7" name="Rectangle 6">
            <a:extLst>
              <a:ext uri="{FF2B5EF4-FFF2-40B4-BE49-F238E27FC236}">
                <a16:creationId xmlns:a16="http://schemas.microsoft.com/office/drawing/2014/main" id="{2BF80418-54B5-4AF2-B2ED-7F8A29E0471B}"/>
              </a:ext>
            </a:extLst>
          </p:cNvPr>
          <p:cNvSpPr/>
          <p:nvPr/>
        </p:nvSpPr>
        <p:spPr>
          <a:xfrm>
            <a:off x="494189" y="1535868"/>
            <a:ext cx="5166872" cy="4417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sz="2000">
                <a:solidFill>
                  <a:schemeClr val="bg1"/>
                </a:solidFill>
                <a:latin typeface="Microsoft Sans Serif"/>
                <a:cs typeface="Microsoft Sans Serif" panose="020B0604020202020204" pitchFamily="34" charset="0"/>
              </a:rPr>
              <a:t>Definition</a:t>
            </a:r>
            <a:endParaRPr lang="en-US" sz="2000" err="1">
              <a:solidFill>
                <a:schemeClr val="bg1"/>
              </a:solidFill>
              <a:latin typeface="Microsoft Sans Serif"/>
              <a:cs typeface="Microsoft Sans Serif" panose="020B0604020202020204" pitchFamily="34" charset="0"/>
            </a:endParaRPr>
          </a:p>
        </p:txBody>
      </p:sp>
      <p:sp>
        <p:nvSpPr>
          <p:cNvPr id="8" name="Rectangle 7">
            <a:extLst>
              <a:ext uri="{FF2B5EF4-FFF2-40B4-BE49-F238E27FC236}">
                <a16:creationId xmlns:a16="http://schemas.microsoft.com/office/drawing/2014/main" id="{F9DE0620-7CB6-4D99-9EE4-ED3DC70F41C7}"/>
              </a:ext>
            </a:extLst>
          </p:cNvPr>
          <p:cNvSpPr/>
          <p:nvPr/>
        </p:nvSpPr>
        <p:spPr>
          <a:xfrm>
            <a:off x="6369294" y="1539812"/>
            <a:ext cx="5166872" cy="4378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sz="2000">
                <a:solidFill>
                  <a:schemeClr val="bg1"/>
                </a:solidFill>
                <a:latin typeface="Microsoft Sans Serif"/>
                <a:cs typeface="Microsoft Sans Serif" panose="020B0604020202020204" pitchFamily="34" charset="0"/>
              </a:rPr>
              <a:t>Potential Examples</a:t>
            </a:r>
            <a:endParaRPr lang="en-US" sz="2000">
              <a:solidFill>
                <a:schemeClr val="bg1"/>
              </a:solidFill>
              <a:latin typeface="Microsoft Sans Serif"/>
              <a:cs typeface="Microsoft Sans Serif" panose="020B0604020202020204" pitchFamily="34" charset="0"/>
            </a:endParaRPr>
          </a:p>
        </p:txBody>
      </p:sp>
      <p:pic>
        <p:nvPicPr>
          <p:cNvPr id="3" name="Picture 2">
            <a:extLst>
              <a:ext uri="{FF2B5EF4-FFF2-40B4-BE49-F238E27FC236}">
                <a16:creationId xmlns:a16="http://schemas.microsoft.com/office/drawing/2014/main" id="{D8127CE6-2B9E-4129-9637-DAD32C97EA9B}"/>
              </a:ext>
            </a:extLst>
          </p:cNvPr>
          <p:cNvPicPr>
            <a:picLocks noChangeAspect="1"/>
          </p:cNvPicPr>
          <p:nvPr/>
        </p:nvPicPr>
        <p:blipFill>
          <a:blip r:embed="rId2"/>
          <a:stretch>
            <a:fillRect/>
          </a:stretch>
        </p:blipFill>
        <p:spPr>
          <a:xfrm>
            <a:off x="8002899" y="57402"/>
            <a:ext cx="4083139" cy="1296641"/>
          </a:xfrm>
          <a:prstGeom prst="rect">
            <a:avLst/>
          </a:prstGeom>
        </p:spPr>
      </p:pic>
    </p:spTree>
    <p:extLst>
      <p:ext uri="{BB962C8B-B14F-4D97-AF65-F5344CB8AC3E}">
        <p14:creationId xmlns:p14="http://schemas.microsoft.com/office/powerpoint/2010/main" val="1844813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C_16x9_Confidential_Template_Nov2019" id="{63BD60EA-8A7B-3149-A3AB-558A1980C93D}" vid="{2AED59C3-D4B4-F443-BD82-D930E22DFA54}"/>
    </a:ext>
  </a:extLst>
</a:theme>
</file>

<file path=ppt/theme/theme2.xml><?xml version="1.0" encoding="utf-8"?>
<a:theme xmlns:a="http://schemas.openxmlformats.org/drawingml/2006/main" name="1_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6ED04221ACAB4797B1E6B0371277F0" ma:contentTypeVersion="4" ma:contentTypeDescription="Create a new document." ma:contentTypeScope="" ma:versionID="2b1275c61808d9f1aa3535ab3463a6a0">
  <xsd:schema xmlns:xsd="http://www.w3.org/2001/XMLSchema" xmlns:xs="http://www.w3.org/2001/XMLSchema" xmlns:p="http://schemas.microsoft.com/office/2006/metadata/properties" xmlns:ns2="e14a25a3-8996-4bd3-bbeb-8865977b5b6a" xmlns:ns3="c29c558a-426b-40c6-ba1d-740f03bfd0f3" targetNamespace="http://schemas.microsoft.com/office/2006/metadata/properties" ma:root="true" ma:fieldsID="7911a1d15aa0b499b601eb4637a32270" ns2:_="" ns3:_="">
    <xsd:import namespace="e14a25a3-8996-4bd3-bbeb-8865977b5b6a"/>
    <xsd:import namespace="c29c558a-426b-40c6-ba1d-740f03bfd0f3"/>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14a25a3-8996-4bd3-bbeb-8865977b5b6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29c558a-426b-40c6-ba1d-740f03bfd0f3"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e14a25a3-8996-4bd3-bbeb-8865977b5b6a">
      <UserInfo>
        <DisplayName>Karyn Vuong</DisplayName>
        <AccountId>6</AccountId>
        <AccountType/>
      </UserInfo>
      <UserInfo>
        <DisplayName>Nancy Trevellyan</DisplayName>
        <AccountId>12</AccountId>
        <AccountType/>
      </UserInfo>
      <UserInfo>
        <DisplayName>QSIO_OPS</DisplayName>
        <AccountId>62</AccountId>
        <AccountType/>
      </UserInfo>
      <UserInfo>
        <DisplayName>QSIO.leads</DisplayName>
        <AccountId>57</AccountId>
        <AccountType/>
      </UserInfo>
      <UserInfo>
        <DisplayName>QSIO.TACs</DisplayName>
        <AccountId>56</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39A5DD9-EA39-4053-8FA5-9B909B267D8A}">
  <ds:schemaRefs>
    <ds:schemaRef ds:uri="c29c558a-426b-40c6-ba1d-740f03bfd0f3"/>
    <ds:schemaRef ds:uri="e14a25a3-8996-4bd3-bbeb-8865977b5b6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4C1BD719-5308-4CAD-B15E-0D4ABBEF2600}">
  <ds:schemaRefs>
    <ds:schemaRef ds:uri="http://purl.org/dc/dcmitype/"/>
    <ds:schemaRef ds:uri="http://purl.org/dc/terms/"/>
    <ds:schemaRef ds:uri="http://purl.org/dc/elements/1.1/"/>
    <ds:schemaRef ds:uri="http://schemas.microsoft.com/office/2006/metadata/properties"/>
    <ds:schemaRef ds:uri="http://schemas.microsoft.com/office/2006/documentManagement/types"/>
    <ds:schemaRef ds:uri="c29c558a-426b-40c6-ba1d-740f03bfd0f3"/>
    <ds:schemaRef ds:uri="http://schemas.microsoft.com/office/infopath/2007/PartnerControls"/>
    <ds:schemaRef ds:uri="http://schemas.openxmlformats.org/package/2006/metadata/core-properties"/>
    <ds:schemaRef ds:uri="e14a25a3-8996-4bd3-bbeb-8865977b5b6a"/>
    <ds:schemaRef ds:uri="http://www.w3.org/XML/1998/namespace"/>
  </ds:schemaRefs>
</ds:datastoreItem>
</file>

<file path=customXml/itemProps3.xml><?xml version="1.0" encoding="utf-8"?>
<ds:datastoreItem xmlns:ds="http://schemas.openxmlformats.org/officeDocument/2006/customXml" ds:itemID="{F267F0C2-53FE-4132-8026-DA1DC9D4369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FY21_Tech_Review_Template_v01</Template>
  <TotalTime>7</TotalTime>
  <Words>1343</Words>
  <Application>Microsoft Macintosh PowerPoint</Application>
  <PresentationFormat>Widescreen</PresentationFormat>
  <Paragraphs>253</Paragraphs>
  <Slides>16</Slides>
  <Notes>1</Notes>
  <HiddenSlides>0</HiddenSlides>
  <MMClips>0</MMClips>
  <ScaleCrop>false</ScaleCrop>
  <HeadingPairs>
    <vt:vector size="8" baseType="variant">
      <vt:variant>
        <vt:lpstr>Fonts Used</vt:lpstr>
      </vt:variant>
      <vt:variant>
        <vt:i4>3</vt:i4>
      </vt:variant>
      <vt:variant>
        <vt:lpstr>Theme</vt:lpstr>
      </vt:variant>
      <vt:variant>
        <vt:i4>2</vt:i4>
      </vt:variant>
      <vt:variant>
        <vt:lpstr>Embedded OLE Servers</vt:lpstr>
      </vt:variant>
      <vt:variant>
        <vt:i4>1</vt:i4>
      </vt:variant>
      <vt:variant>
        <vt:lpstr>Slide Titles</vt:lpstr>
      </vt:variant>
      <vt:variant>
        <vt:i4>16</vt:i4>
      </vt:variant>
    </vt:vector>
  </HeadingPairs>
  <TitlesOfParts>
    <vt:vector size="22" baseType="lpstr">
      <vt:lpstr>Arial</vt:lpstr>
      <vt:lpstr>Century Gothic</vt:lpstr>
      <vt:lpstr>Microsoft Sans Serif</vt:lpstr>
      <vt:lpstr>Qualcomm Executive External</vt:lpstr>
      <vt:lpstr>1_Qualcomm Executive External</vt:lpstr>
      <vt:lpstr>Visio</vt:lpstr>
      <vt:lpstr>3GPP SA4  Rel-18 Priorities</vt:lpstr>
      <vt:lpstr>Guiding Principles</vt:lpstr>
      <vt:lpstr>Rel-18</vt:lpstr>
      <vt:lpstr>Summary of Rel-18 Priorities</vt:lpstr>
      <vt:lpstr>SA4 Rel-17 Study Items</vt:lpstr>
      <vt:lpstr>Integration of new Video Codec into 5G</vt:lpstr>
      <vt:lpstr>5G Augmented Reality Experiences (5G-STAR)</vt:lpstr>
      <vt:lpstr>5G Real-time Communication  (5G-RTC)</vt:lpstr>
      <vt:lpstr>5G Media Service Enablers (5G-MSE)</vt:lpstr>
      <vt:lpstr>Split-Rendering Stage 3</vt:lpstr>
      <vt:lpstr>5GMS Architecture/Stage 3 &amp; 5MBS </vt:lpstr>
      <vt:lpstr>SA1 Stage 1 Items</vt:lpstr>
      <vt:lpstr>SI: AI/ML Media</vt:lpstr>
      <vt:lpstr>Rel-18 SA4 Work Items</vt:lpstr>
      <vt:lpstr>Continue to support in Rel-18</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Technology Review</dc:title>
  <dc:creator>Vuong, Karyn</dc:creator>
  <cp:lastModifiedBy>Nikolai Leung</cp:lastModifiedBy>
  <cp:revision>4</cp:revision>
  <dcterms:created xsi:type="dcterms:W3CDTF">2020-04-24T00:02:43Z</dcterms:created>
  <dcterms:modified xsi:type="dcterms:W3CDTF">2021-08-13T05:04:46Z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_NewReviewCycle">
    <vt:lpwstr/>
  </property>
  <property fmtid="{D5CDD505-2E9C-101B-9397-08002B2CF9AE}" pid="6" name="ContentTypeId">
    <vt:lpwstr>0x010100086ED04221ACAB4797B1E6B0371277F0</vt:lpwstr>
  </property>
  <property fmtid="{D5CDD505-2E9C-101B-9397-08002B2CF9AE}" pid="7" name="Order">
    <vt:r8>269700</vt:r8>
  </property>
  <property fmtid="{D5CDD505-2E9C-101B-9397-08002B2CF9AE}" pid="8" name="xd_Signature">
    <vt:bool>false</vt:bool>
  </property>
  <property fmtid="{D5CDD505-2E9C-101B-9397-08002B2CF9AE}" pid="9" name="xd_ProgID">
    <vt:lpwstr/>
  </property>
  <property fmtid="{D5CDD505-2E9C-101B-9397-08002B2CF9AE}" pid="10" name="ComplianceAssetId">
    <vt:lpwstr/>
  </property>
  <property fmtid="{D5CDD505-2E9C-101B-9397-08002B2CF9AE}" pid="11" name="TemplateUrl">
    <vt:lpwstr/>
  </property>
</Properties>
</file>