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drawings/drawing2.xml" ContentType="application/vnd.openxmlformats-officedocument.drawingml.chartshapes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58" r:id="rId4"/>
    <p:sldId id="272" r:id="rId5"/>
    <p:sldId id="273" r:id="rId6"/>
    <p:sldId id="257" r:id="rId7"/>
    <p:sldId id="262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9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3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NBAMR_12.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NBAMR_12.2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NBAMR_12.2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NBAMR_12.2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WBAMR_12.65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WB-AMR%2012.65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WBAMR_12.65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WBAMR_12.65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WBAMR_12.65.xlsx" TargetMode="Externa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1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WB-AMR%2012.65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WBAMR_12.65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NBAMR_12.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WBAMR_12.65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WBAMR_12.65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WBAMR_12.65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WBAMR_12.65.xlsx" TargetMode="Externa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chartUserShapes" Target="../drawings/drawing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SWBEVS_24.4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SWBEVS_24.4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SWBEVS_24.4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SWBEVS_24.4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SWBEVS_24.4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NBAMR_12.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SWBEVS_24.4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SWBEVS_24.4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SWBEVS_24.4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SWBEVS_24.4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SWBEVS_24.4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SWBEVS_24.4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SWBEVS_24.4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NBAMR_12.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Xiaomi%20VoNR\Analyse%20MOS%20NBAMR_12.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NBAMR_12.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NBAMR_12.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NBAMR_12.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NBAMR_12.2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0.25523821603135133</c:v>
                  </c:pt>
                  <c:pt idx="1">
                    <c:v>0.12034938453924204</c:v>
                  </c:pt>
                  <c:pt idx="2">
                    <c:v>4.7142857142857195E-2</c:v>
                  </c:pt>
                  <c:pt idx="3">
                    <c:v>4.4778365767592837E-2</c:v>
                  </c:pt>
                  <c:pt idx="4">
                    <c:v>3.9331142565532051E-2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0.25523821603135133</c:v>
                  </c:pt>
                  <c:pt idx="1">
                    <c:v>0.12034938453924204</c:v>
                  </c:pt>
                  <c:pt idx="2">
                    <c:v>4.7142857142857195E-2</c:v>
                  </c:pt>
                  <c:pt idx="3">
                    <c:v>4.4778365767592837E-2</c:v>
                  </c:pt>
                  <c:pt idx="4">
                    <c:v>3.9331142565532051E-2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6.7894736842107672E-2</c:v>
                </c:pt>
                <c:pt idx="1">
                  <c:v>0.12000000000000055</c:v>
                </c:pt>
                <c:pt idx="2">
                  <c:v>3.9999999999999147E-2</c:v>
                </c:pt>
                <c:pt idx="3">
                  <c:v>7.8000000000000735E-2</c:v>
                </c:pt>
                <c:pt idx="4">
                  <c:v>4.3999999999999151E-2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EB-43D5-88FF-091773D03A83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0.25255213610982219</c:v>
                  </c:pt>
                  <c:pt idx="1">
                    <c:v>0.10437543182775712</c:v>
                  </c:pt>
                  <c:pt idx="2">
                    <c:v>4.1526976724996154E-2</c:v>
                  </c:pt>
                  <c:pt idx="3">
                    <c:v>9.3202653899326027E-2</c:v>
                  </c:pt>
                  <c:pt idx="4">
                    <c:v>4.8613427220495851E-2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0.25255213610982219</c:v>
                  </c:pt>
                  <c:pt idx="1">
                    <c:v>0.10437543182775712</c:v>
                  </c:pt>
                  <c:pt idx="2">
                    <c:v>4.1526976724996154E-2</c:v>
                  </c:pt>
                  <c:pt idx="3">
                    <c:v>9.3202653899326027E-2</c:v>
                  </c:pt>
                  <c:pt idx="4">
                    <c:v>4.8613427220495851E-2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6.578947368421062E-2</c:v>
                </c:pt>
                <c:pt idx="1">
                  <c:v>0.10000000000000009</c:v>
                </c:pt>
                <c:pt idx="2">
                  <c:v>3.199999999999914E-2</c:v>
                </c:pt>
                <c:pt idx="3">
                  <c:v>0.11400000000000077</c:v>
                </c:pt>
                <c:pt idx="4">
                  <c:v>2.4000000000000021E-2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EB-43D5-88FF-091773D03A83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0.23277606804770451</c:v>
                  </c:pt>
                  <c:pt idx="1">
                    <c:v>3.5760958514085499E-2</c:v>
                  </c:pt>
                  <c:pt idx="2">
                    <c:v>7.0203785001746413E-2</c:v>
                  </c:pt>
                  <c:pt idx="3">
                    <c:v>8.2499226959890898E-2</c:v>
                  </c:pt>
                  <c:pt idx="4">
                    <c:v>4.2916625387999445E-2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0.23277606804770451</c:v>
                  </c:pt>
                  <c:pt idx="1">
                    <c:v>3.5760958514085499E-2</c:v>
                  </c:pt>
                  <c:pt idx="2">
                    <c:v>7.0203785001746413E-2</c:v>
                  </c:pt>
                  <c:pt idx="3">
                    <c:v>8.2499226959890898E-2</c:v>
                  </c:pt>
                  <c:pt idx="4">
                    <c:v>4.2916625387999445E-2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0.10578947368421021</c:v>
                </c:pt>
                <c:pt idx="1">
                  <c:v>-4.9999999999994493E-3</c:v>
                </c:pt>
                <c:pt idx="2">
                  <c:v>0.10399999999999698</c:v>
                </c:pt>
                <c:pt idx="3">
                  <c:v>0.19600000000000151</c:v>
                </c:pt>
                <c:pt idx="4">
                  <c:v>0.10600000000000165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EB-43D5-88FF-091773D03A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6450448"/>
        <c:axId val="346450840"/>
      </c:barChart>
      <c:catAx>
        <c:axId val="34645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0840"/>
        <c:crosses val="autoZero"/>
        <c:auto val="1"/>
        <c:lblAlgn val="ctr"/>
        <c:lblOffset val="100"/>
        <c:noMultiLvlLbl val="0"/>
      </c:catAx>
      <c:valAx>
        <c:axId val="346450840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044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160.66500000000002</c:v>
                </c:pt>
                <c:pt idx="1">
                  <c:v>170.685</c:v>
                </c:pt>
                <c:pt idx="2">
                  <c:v>231.32499999999999</c:v>
                </c:pt>
                <c:pt idx="3">
                  <c:v>456.99799999999993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00-4C90-BEC1-C413B5B610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47019384"/>
        <c:axId val="347013896"/>
      </c:barChart>
      <c:catAx>
        <c:axId val="347019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3896"/>
        <c:crosses val="autoZero"/>
        <c:auto val="1"/>
        <c:lblAlgn val="ctr"/>
        <c:lblOffset val="100"/>
        <c:noMultiLvlLbl val="0"/>
      </c:catAx>
      <c:valAx>
        <c:axId val="347013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9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149.423</c:v>
                </c:pt>
                <c:pt idx="1">
                  <c:v>175.82900000000001</c:v>
                </c:pt>
                <c:pt idx="2">
                  <c:v>234.98200000000003</c:v>
                </c:pt>
                <c:pt idx="3">
                  <c:v>383.73400000000004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0B-4FEF-B330-CC70D1318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47012328"/>
        <c:axId val="347017424"/>
      </c:barChart>
      <c:catAx>
        <c:axId val="347012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7424"/>
        <c:crosses val="autoZero"/>
        <c:auto val="1"/>
        <c:lblAlgn val="ctr"/>
        <c:lblOffset val="100"/>
        <c:noMultiLvlLbl val="0"/>
      </c:catAx>
      <c:valAx>
        <c:axId val="347017424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2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210.471</c:v>
                </c:pt>
                <c:pt idx="1">
                  <c:v>214.09400000000005</c:v>
                </c:pt>
                <c:pt idx="2">
                  <c:v>253.08699999999999</c:v>
                </c:pt>
                <c:pt idx="3">
                  <c:v>435.68500000000006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F4-45FB-BB95-D85102171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6283992"/>
        <c:axId val="516288304"/>
      </c:barChart>
      <c:catAx>
        <c:axId val="516283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16288304"/>
        <c:crosses val="autoZero"/>
        <c:auto val="1"/>
        <c:lblAlgn val="ctr"/>
        <c:lblOffset val="100"/>
        <c:noMultiLvlLbl val="0"/>
      </c:catAx>
      <c:valAx>
        <c:axId val="516288304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1628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0.1965831775548898</c:v>
                  </c:pt>
                  <c:pt idx="1">
                    <c:v>0.11305064669407557</c:v>
                  </c:pt>
                  <c:pt idx="2">
                    <c:v>4.9579867540223678E-2</c:v>
                  </c:pt>
                  <c:pt idx="3">
                    <c:v>4.0908060180789518E-2</c:v>
                  </c:pt>
                  <c:pt idx="4">
                    <c:v>5.8554004376911967E-2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0.1965831775548898</c:v>
                  </c:pt>
                  <c:pt idx="1">
                    <c:v>0.11305064669407557</c:v>
                  </c:pt>
                  <c:pt idx="2">
                    <c:v>4.9579867540223678E-2</c:v>
                  </c:pt>
                  <c:pt idx="3">
                    <c:v>4.0908060180789518E-2</c:v>
                  </c:pt>
                  <c:pt idx="4">
                    <c:v>5.8554004376911967E-2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8.5263157894737152E-2</c:v>
                </c:pt>
                <c:pt idx="1">
                  <c:v>0.11249999999999938</c:v>
                </c:pt>
                <c:pt idx="2">
                  <c:v>7.7999999999999847E-2</c:v>
                </c:pt>
                <c:pt idx="3">
                  <c:v>6.8000000000001393E-2</c:v>
                </c:pt>
                <c:pt idx="4">
                  <c:v>8.8000000000000078E-2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A1-4330-A66E-67FD3ECDCB04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0.20682200349722066</c:v>
                  </c:pt>
                  <c:pt idx="1">
                    <c:v>0.12937225161208055</c:v>
                  </c:pt>
                  <c:pt idx="2">
                    <c:v>4.6379094516422699E-2</c:v>
                  </c:pt>
                  <c:pt idx="3">
                    <c:v>0.11080411102665889</c:v>
                  </c:pt>
                  <c:pt idx="4">
                    <c:v>7.5869113933006951E-2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0.20682200349722066</c:v>
                  </c:pt>
                  <c:pt idx="1">
                    <c:v>0.12937225161208055</c:v>
                  </c:pt>
                  <c:pt idx="2">
                    <c:v>4.6379094516422699E-2</c:v>
                  </c:pt>
                  <c:pt idx="3">
                    <c:v>0.11080411102665889</c:v>
                  </c:pt>
                  <c:pt idx="4">
                    <c:v>7.5869113933006951E-2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9.7368421052633991E-2</c:v>
                </c:pt>
                <c:pt idx="1">
                  <c:v>0.13499999999999934</c:v>
                </c:pt>
                <c:pt idx="2">
                  <c:v>5.6000000000000494E-2</c:v>
                </c:pt>
                <c:pt idx="3">
                  <c:v>0.14000000000000057</c:v>
                </c:pt>
                <c:pt idx="4">
                  <c:v>6.5999999999998948E-2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A1-4330-A66E-67FD3ECDCB04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0.1839266619794743</c:v>
                  </c:pt>
                  <c:pt idx="1">
                    <c:v>4.6409548089225684E-2</c:v>
                  </c:pt>
                  <c:pt idx="2">
                    <c:v>0.10677556091242635</c:v>
                  </c:pt>
                  <c:pt idx="3">
                    <c:v>7.6565298262066359E-2</c:v>
                  </c:pt>
                  <c:pt idx="4">
                    <c:v>7.8895435837051844E-2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0.1839266619794743</c:v>
                  </c:pt>
                  <c:pt idx="1">
                    <c:v>4.6409548089225684E-2</c:v>
                  </c:pt>
                  <c:pt idx="2">
                    <c:v>0.10677556091242635</c:v>
                  </c:pt>
                  <c:pt idx="3">
                    <c:v>7.6565298262066359E-2</c:v>
                  </c:pt>
                  <c:pt idx="4">
                    <c:v>7.8895435837051844E-2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0.25263157894736299</c:v>
                </c:pt>
                <c:pt idx="1">
                  <c:v>0.16000000000000014</c:v>
                </c:pt>
                <c:pt idx="2">
                  <c:v>0.27000000000000446</c:v>
                </c:pt>
                <c:pt idx="3">
                  <c:v>0.3140000000000005</c:v>
                </c:pt>
                <c:pt idx="4">
                  <c:v>0.24800000000000155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A1-4330-A66E-67FD3ECDC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531248"/>
        <c:axId val="330531632"/>
      </c:barChart>
      <c:catAx>
        <c:axId val="33053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531632"/>
        <c:crosses val="autoZero"/>
        <c:auto val="1"/>
        <c:lblAlgn val="ctr"/>
        <c:lblOffset val="100"/>
        <c:noMultiLvlLbl val="0"/>
      </c:catAx>
      <c:valAx>
        <c:axId val="330531632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53124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0.27327456731190375</c:v>
                  </c:pt>
                  <c:pt idx="1">
                    <c:v>0.30927437822367282</c:v>
                  </c:pt>
                  <c:pt idx="2">
                    <c:v>0.20902592359488306</c:v>
                  </c:pt>
                  <c:pt idx="3">
                    <c:v>0.21873709874493261</c:v>
                  </c:pt>
                  <c:pt idx="4">
                    <c:v>0.17328165111241556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0.27327456731190375</c:v>
                  </c:pt>
                  <c:pt idx="1">
                    <c:v>0.30927437822367282</c:v>
                  </c:pt>
                  <c:pt idx="2">
                    <c:v>0.20902592359488306</c:v>
                  </c:pt>
                  <c:pt idx="3">
                    <c:v>0.21873709874493261</c:v>
                  </c:pt>
                  <c:pt idx="4">
                    <c:v>0.17328165111241556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-5.7894736842110106E-3</c:v>
                </c:pt>
                <c:pt idx="1">
                  <c:v>9.5000000000002416E-2</c:v>
                </c:pt>
                <c:pt idx="2">
                  <c:v>1.5999999999998238E-2</c:v>
                </c:pt>
                <c:pt idx="3">
                  <c:v>-5.800000000000205E-2</c:v>
                </c:pt>
                <c:pt idx="4">
                  <c:v>-5.5999999999998717E-2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FD-4846-83A3-719B28BC1DDE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0.309592418975219</c:v>
                  </c:pt>
                  <c:pt idx="1">
                    <c:v>0.33379615305582738</c:v>
                  </c:pt>
                  <c:pt idx="2">
                    <c:v>0.20704184729327613</c:v>
                  </c:pt>
                  <c:pt idx="3">
                    <c:v>0.27726985308283136</c:v>
                  </c:pt>
                  <c:pt idx="4">
                    <c:v>0.20682487909399322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0.309592418975219</c:v>
                  </c:pt>
                  <c:pt idx="1">
                    <c:v>0.33379615305582738</c:v>
                  </c:pt>
                  <c:pt idx="2">
                    <c:v>0.20704184729327613</c:v>
                  </c:pt>
                  <c:pt idx="3">
                    <c:v>0.27726985308283136</c:v>
                  </c:pt>
                  <c:pt idx="4">
                    <c:v>0.20682487909399322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0.16052631578947674</c:v>
                </c:pt>
                <c:pt idx="1">
                  <c:v>0.33000000000000185</c:v>
                </c:pt>
                <c:pt idx="2">
                  <c:v>3.8000000000001144E-2</c:v>
                </c:pt>
                <c:pt idx="3">
                  <c:v>0.17399999999999549</c:v>
                </c:pt>
                <c:pt idx="4">
                  <c:v>0.1339999999999999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FD-4846-83A3-719B28BC1DDE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0.27444889209982021</c:v>
                  </c:pt>
                  <c:pt idx="1">
                    <c:v>0.24952197888906572</c:v>
                  </c:pt>
                  <c:pt idx="2">
                    <c:v>0.19395191914176954</c:v>
                  </c:pt>
                  <c:pt idx="3">
                    <c:v>0.22430391190962909</c:v>
                  </c:pt>
                  <c:pt idx="4">
                    <c:v>0.17799908277681589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0.27444889209982021</c:v>
                  </c:pt>
                  <c:pt idx="1">
                    <c:v>0.24952197888906572</c:v>
                  </c:pt>
                  <c:pt idx="2">
                    <c:v>0.19395191914176954</c:v>
                  </c:pt>
                  <c:pt idx="3">
                    <c:v>0.22430391190962909</c:v>
                  </c:pt>
                  <c:pt idx="4">
                    <c:v>0.17799908277681589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1.4684210526315837</c:v>
                </c:pt>
                <c:pt idx="1">
                  <c:v>0.96750000000000069</c:v>
                </c:pt>
                <c:pt idx="2">
                  <c:v>1.5819999999999981</c:v>
                </c:pt>
                <c:pt idx="3">
                  <c:v>1.6039999999999965</c:v>
                </c:pt>
                <c:pt idx="4">
                  <c:v>1.6199999999999994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FD-4846-83A3-719B28BC1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575168"/>
        <c:axId val="330539888"/>
      </c:barChart>
      <c:catAx>
        <c:axId val="3305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539888"/>
        <c:crosses val="autoZero"/>
        <c:auto val="1"/>
        <c:lblAlgn val="ctr"/>
        <c:lblOffset val="100"/>
        <c:noMultiLvlLbl val="0"/>
      </c:catAx>
      <c:valAx>
        <c:axId val="330539888"/>
        <c:scaling>
          <c:orientation val="minMax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57516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0.14620465318396231</c:v>
                  </c:pt>
                  <c:pt idx="1">
                    <c:v>8.6231649850257594E-2</c:v>
                  </c:pt>
                  <c:pt idx="2">
                    <c:v>5.2953579979573173E-2</c:v>
                  </c:pt>
                  <c:pt idx="3">
                    <c:v>3.7809943622474362E-2</c:v>
                  </c:pt>
                  <c:pt idx="4">
                    <c:v>3.3760863708847073E-2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0.14620465318396231</c:v>
                  </c:pt>
                  <c:pt idx="1">
                    <c:v>8.6231649850257594E-2</c:v>
                  </c:pt>
                  <c:pt idx="2">
                    <c:v>5.2953579979573173E-2</c:v>
                  </c:pt>
                  <c:pt idx="3">
                    <c:v>3.7809943622474362E-2</c:v>
                  </c:pt>
                  <c:pt idx="4">
                    <c:v>3.3760863708847073E-2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7.3684210526316907E-2</c:v>
                </c:pt>
                <c:pt idx="1">
                  <c:v>0.12000000000000011</c:v>
                </c:pt>
                <c:pt idx="2">
                  <c:v>5.9999999999998721E-2</c:v>
                </c:pt>
                <c:pt idx="3">
                  <c:v>9.4000000000002526E-2</c:v>
                </c:pt>
                <c:pt idx="4">
                  <c:v>2.9999999999998916E-2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EC-4952-827A-3ED5B27D20B7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0.17307178551307842</c:v>
                  </c:pt>
                  <c:pt idx="1">
                    <c:v>0.11435437497937312</c:v>
                  </c:pt>
                  <c:pt idx="2">
                    <c:v>8.2437360264305704E-2</c:v>
                  </c:pt>
                  <c:pt idx="3">
                    <c:v>9.9718992930235742E-2</c:v>
                  </c:pt>
                  <c:pt idx="4">
                    <c:v>8.7493439987328919E-2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0.17307178551307842</c:v>
                  </c:pt>
                  <c:pt idx="1">
                    <c:v>0.11435437497937312</c:v>
                  </c:pt>
                  <c:pt idx="2">
                    <c:v>8.2437360264305704E-2</c:v>
                  </c:pt>
                  <c:pt idx="3">
                    <c:v>9.9718992930235742E-2</c:v>
                  </c:pt>
                  <c:pt idx="4">
                    <c:v>8.7493439987328919E-2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0.12368421052631318</c:v>
                </c:pt>
                <c:pt idx="1">
                  <c:v>0.21999999999999797</c:v>
                </c:pt>
                <c:pt idx="2">
                  <c:v>7.5999999999998735E-2</c:v>
                </c:pt>
                <c:pt idx="3">
                  <c:v>0.14600000000000479</c:v>
                </c:pt>
                <c:pt idx="4">
                  <c:v>7.199999999999962E-2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EC-4952-827A-3ED5B27D20B7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0.1461475014322231</c:v>
                  </c:pt>
                  <c:pt idx="1">
                    <c:v>6.8640647298364429E-2</c:v>
                  </c:pt>
                  <c:pt idx="2">
                    <c:v>0.16025808267050279</c:v>
                  </c:pt>
                  <c:pt idx="3">
                    <c:v>9.0778942087527167E-2</c:v>
                  </c:pt>
                  <c:pt idx="4">
                    <c:v>8.8899163238411849E-2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0.1461475014322231</c:v>
                  </c:pt>
                  <c:pt idx="1">
                    <c:v>6.8640647298364429E-2</c:v>
                  </c:pt>
                  <c:pt idx="2">
                    <c:v>0.16025808267050279</c:v>
                  </c:pt>
                  <c:pt idx="3">
                    <c:v>9.0778942087527167E-2</c:v>
                  </c:pt>
                  <c:pt idx="4">
                    <c:v>8.8899163238411849E-2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1.3863157894736875</c:v>
                </c:pt>
                <c:pt idx="1">
                  <c:v>1.1849999999999978</c:v>
                </c:pt>
                <c:pt idx="2">
                  <c:v>1.621999999999999</c:v>
                </c:pt>
                <c:pt idx="3">
                  <c:v>1.5440000000000036</c:v>
                </c:pt>
                <c:pt idx="4">
                  <c:v>1.1539999999999977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EC-4952-827A-3ED5B27D2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726816"/>
        <c:axId val="330622072"/>
      </c:barChart>
      <c:catAx>
        <c:axId val="33072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622072"/>
        <c:crosses val="autoZero"/>
        <c:auto val="1"/>
        <c:lblAlgn val="ctr"/>
        <c:lblOffset val="100"/>
        <c:noMultiLvlLbl val="0"/>
      </c:catAx>
      <c:valAx>
        <c:axId val="330622072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726816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0.1749189254056045</c:v>
                  </c:pt>
                  <c:pt idx="1">
                    <c:v>0.1292359202270138</c:v>
                  </c:pt>
                  <c:pt idx="2">
                    <c:v>3.7593421048402131E-2</c:v>
                  </c:pt>
                  <c:pt idx="3">
                    <c:v>4.9321932861805876E-2</c:v>
                  </c:pt>
                  <c:pt idx="4">
                    <c:v>4.5814622030927378E-2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0.1749189254056045</c:v>
                  </c:pt>
                  <c:pt idx="1">
                    <c:v>0.1292359202270138</c:v>
                  </c:pt>
                  <c:pt idx="2">
                    <c:v>3.7593421048402131E-2</c:v>
                  </c:pt>
                  <c:pt idx="3">
                    <c:v>4.9321932861805876E-2</c:v>
                  </c:pt>
                  <c:pt idx="4">
                    <c:v>4.5814622030927378E-2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9.3684210526317369E-2</c:v>
                </c:pt>
                <c:pt idx="1">
                  <c:v>0.20999999999999908</c:v>
                </c:pt>
                <c:pt idx="2">
                  <c:v>1.8000000000000238E-2</c:v>
                </c:pt>
                <c:pt idx="3">
                  <c:v>0.10799999999999921</c:v>
                </c:pt>
                <c:pt idx="4">
                  <c:v>6.1999999999999833E-2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7F-47E7-9992-A6CA1A26A910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0.4234967933493376</c:v>
                  </c:pt>
                  <c:pt idx="1">
                    <c:v>0.42361845876614584</c:v>
                  </c:pt>
                  <c:pt idx="2">
                    <c:v>0.20855836776029349</c:v>
                  </c:pt>
                  <c:pt idx="3">
                    <c:v>0.28831390634049114</c:v>
                  </c:pt>
                  <c:pt idx="4">
                    <c:v>0.31877426730330416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0.4234967933493376</c:v>
                  </c:pt>
                  <c:pt idx="1">
                    <c:v>0.42361845876614584</c:v>
                  </c:pt>
                  <c:pt idx="2">
                    <c:v>0.20855836776029349</c:v>
                  </c:pt>
                  <c:pt idx="3">
                    <c:v>0.28831390634049114</c:v>
                  </c:pt>
                  <c:pt idx="4">
                    <c:v>0.31877426730330416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0.12105263157894619</c:v>
                </c:pt>
                <c:pt idx="1">
                  <c:v>0.25499999999999901</c:v>
                </c:pt>
                <c:pt idx="2">
                  <c:v>4.5999999999999819E-2</c:v>
                </c:pt>
                <c:pt idx="3">
                  <c:v>0.11400000000000077</c:v>
                </c:pt>
                <c:pt idx="4">
                  <c:v>9.6000000000000085E-2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7F-47E7-9992-A6CA1A26A910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0.16097681148099086</c:v>
                  </c:pt>
                  <c:pt idx="1">
                    <c:v>2.9823196960136217E-2</c:v>
                  </c:pt>
                  <c:pt idx="2">
                    <c:v>0.14763440780301507</c:v>
                  </c:pt>
                  <c:pt idx="3">
                    <c:v>3.790428331834745E-2</c:v>
                  </c:pt>
                  <c:pt idx="4">
                    <c:v>2.0127146862293405E-2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0.16097681148099086</c:v>
                  </c:pt>
                  <c:pt idx="1">
                    <c:v>2.9823196960136217E-2</c:v>
                  </c:pt>
                  <c:pt idx="2">
                    <c:v>0.14763440780301507</c:v>
                  </c:pt>
                  <c:pt idx="3">
                    <c:v>3.790428331834745E-2</c:v>
                  </c:pt>
                  <c:pt idx="4">
                    <c:v>2.0127146862293405E-2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9.4736842105265229E-2</c:v>
                </c:pt>
                <c:pt idx="1">
                  <c:v>0.15749999999999975</c:v>
                </c:pt>
                <c:pt idx="2">
                  <c:v>0.16399999999999926</c:v>
                </c:pt>
                <c:pt idx="3">
                  <c:v>6.0000000000000497E-2</c:v>
                </c:pt>
                <c:pt idx="4">
                  <c:v>9.9999999999997868E-3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7F-47E7-9992-A6CA1A26A9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863640"/>
        <c:axId val="276919744"/>
      </c:barChart>
      <c:catAx>
        <c:axId val="330863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76919744"/>
        <c:crosses val="autoZero"/>
        <c:auto val="1"/>
        <c:lblAlgn val="ctr"/>
        <c:lblOffset val="100"/>
        <c:noMultiLvlLbl val="0"/>
      </c:catAx>
      <c:valAx>
        <c:axId val="27691974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6364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0.27205052297500371</c:v>
                  </c:pt>
                  <c:pt idx="1">
                    <c:v>0.12459549936309285</c:v>
                  </c:pt>
                  <c:pt idx="2">
                    <c:v>4.5310718649010644E-2</c:v>
                  </c:pt>
                  <c:pt idx="3">
                    <c:v>4.554656733408536E-2</c:v>
                  </c:pt>
                  <c:pt idx="4">
                    <c:v>5.8143032642767739E-2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0.27205052297500371</c:v>
                  </c:pt>
                  <c:pt idx="1">
                    <c:v>0.12459549936309285</c:v>
                  </c:pt>
                  <c:pt idx="2">
                    <c:v>4.5310718649010644E-2</c:v>
                  </c:pt>
                  <c:pt idx="3">
                    <c:v>4.554656733408536E-2</c:v>
                  </c:pt>
                  <c:pt idx="4">
                    <c:v>5.8143032642767739E-2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8.5789473684212414E-2</c:v>
                </c:pt>
                <c:pt idx="1">
                  <c:v>0.13750000000000018</c:v>
                </c:pt>
                <c:pt idx="2">
                  <c:v>7.9999999999999183E-2</c:v>
                </c:pt>
                <c:pt idx="3">
                  <c:v>4.9999999999998934E-2</c:v>
                </c:pt>
                <c:pt idx="4">
                  <c:v>8.599999999999941E-2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EF-4410-AF19-FBCEDF8CFA09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0.28347765256600294</c:v>
                  </c:pt>
                  <c:pt idx="1">
                    <c:v>0.12103983239265091</c:v>
                  </c:pt>
                  <c:pt idx="2">
                    <c:v>3.7211475078946045E-2</c:v>
                  </c:pt>
                  <c:pt idx="3">
                    <c:v>0.13686728265449161</c:v>
                  </c:pt>
                  <c:pt idx="4">
                    <c:v>6.3519240215473449E-2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0.28347765256600294</c:v>
                  </c:pt>
                  <c:pt idx="1">
                    <c:v>0.12103983239265091</c:v>
                  </c:pt>
                  <c:pt idx="2">
                    <c:v>3.7211475078946045E-2</c:v>
                  </c:pt>
                  <c:pt idx="3">
                    <c:v>0.13686728265449161</c:v>
                  </c:pt>
                  <c:pt idx="4">
                    <c:v>6.3519240215473449E-2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9.2105263157896022E-2</c:v>
                </c:pt>
                <c:pt idx="1">
                  <c:v>0.14999999999999991</c:v>
                </c:pt>
                <c:pt idx="2">
                  <c:v>3.8000000000000256E-2</c:v>
                </c:pt>
                <c:pt idx="3">
                  <c:v>0.14399999999999924</c:v>
                </c:pt>
                <c:pt idx="4">
                  <c:v>4.8000000000000487E-2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EF-4410-AF19-FBCEDF8CFA09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0.27695358093509204</c:v>
                  </c:pt>
                  <c:pt idx="1">
                    <c:v>6.2094840613123634E-2</c:v>
                  </c:pt>
                  <c:pt idx="2">
                    <c:v>8.1816120361579148E-2</c:v>
                  </c:pt>
                  <c:pt idx="3">
                    <c:v>6.5815139998796832E-2</c:v>
                  </c:pt>
                  <c:pt idx="4">
                    <c:v>9.7441767015914019E-2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0.27695358093509204</c:v>
                  </c:pt>
                  <c:pt idx="1">
                    <c:v>6.2094840613123634E-2</c:v>
                  </c:pt>
                  <c:pt idx="2">
                    <c:v>8.1816120361579148E-2</c:v>
                  </c:pt>
                  <c:pt idx="3">
                    <c:v>6.5815139998796832E-2</c:v>
                  </c:pt>
                  <c:pt idx="4">
                    <c:v>9.7441767015914019E-2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0.21473684210526178</c:v>
                </c:pt>
                <c:pt idx="1">
                  <c:v>0.16999999999999993</c:v>
                </c:pt>
                <c:pt idx="2">
                  <c:v>0.17200000000000104</c:v>
                </c:pt>
                <c:pt idx="3">
                  <c:v>0.16599999999999859</c:v>
                </c:pt>
                <c:pt idx="4">
                  <c:v>0.34199999999999964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EF-4410-AF19-FBCEDF8CF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877136"/>
        <c:axId val="330874784"/>
      </c:barChart>
      <c:catAx>
        <c:axId val="33087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4784"/>
        <c:crosses val="autoZero"/>
        <c:auto val="1"/>
        <c:lblAlgn val="ctr"/>
        <c:lblOffset val="100"/>
        <c:noMultiLvlLbl val="0"/>
      </c:catAx>
      <c:valAx>
        <c:axId val="33087478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7136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0.32504075103854607</c:v>
                  </c:pt>
                  <c:pt idx="1">
                    <c:v>0.33067045334887452</c:v>
                  </c:pt>
                  <c:pt idx="2">
                    <c:v>0.2491782412618874</c:v>
                  </c:pt>
                  <c:pt idx="3">
                    <c:v>0.23142195757743816</c:v>
                  </c:pt>
                  <c:pt idx="4">
                    <c:v>0.20348243668881605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0.32504075103854607</c:v>
                  </c:pt>
                  <c:pt idx="1">
                    <c:v>0.33067045334887452</c:v>
                  </c:pt>
                  <c:pt idx="2">
                    <c:v>0.2491782412618874</c:v>
                  </c:pt>
                  <c:pt idx="3">
                    <c:v>0.23142195757743816</c:v>
                  </c:pt>
                  <c:pt idx="4">
                    <c:v>0.20348243668881605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-3.5789473684213924E-2</c:v>
                </c:pt>
                <c:pt idx="1">
                  <c:v>3.5000000000000142E-2</c:v>
                </c:pt>
                <c:pt idx="2">
                  <c:v>3.9999999999977831E-3</c:v>
                </c:pt>
                <c:pt idx="3">
                  <c:v>-7.7999999999999403E-2</c:v>
                </c:pt>
                <c:pt idx="4">
                  <c:v>-8.9999999999999858E-2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55-4EA1-8C1A-3DAEBF11B2ED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0.36726900476382385</c:v>
                  </c:pt>
                  <c:pt idx="1">
                    <c:v>0.36802269648515601</c:v>
                  </c:pt>
                  <c:pt idx="2">
                    <c:v>0.25161721819024219</c:v>
                  </c:pt>
                  <c:pt idx="3">
                    <c:v>0.30524329540179468</c:v>
                  </c:pt>
                  <c:pt idx="4">
                    <c:v>0.23466432821964484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0.36726900476382385</c:v>
                  </c:pt>
                  <c:pt idx="1">
                    <c:v>0.36802269648515601</c:v>
                  </c:pt>
                  <c:pt idx="2">
                    <c:v>0.25161721819024219</c:v>
                  </c:pt>
                  <c:pt idx="3">
                    <c:v>0.30524329540179468</c:v>
                  </c:pt>
                  <c:pt idx="4">
                    <c:v>0.23466432821964484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0.12526315789473541</c:v>
                </c:pt>
                <c:pt idx="1">
                  <c:v>0.24749999999999872</c:v>
                </c:pt>
                <c:pt idx="2">
                  <c:v>3.7999999999998479E-2</c:v>
                </c:pt>
                <c:pt idx="3">
                  <c:v>0.15600000000000325</c:v>
                </c:pt>
                <c:pt idx="4">
                  <c:v>8.3999999999999186E-2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55-4EA1-8C1A-3DAEBF11B2ED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0.32565915419620001</c:v>
                  </c:pt>
                  <c:pt idx="1">
                    <c:v>0.29849515737170562</c:v>
                  </c:pt>
                  <c:pt idx="2">
                    <c:v>0.23339770734931906</c:v>
                  </c:pt>
                  <c:pt idx="3">
                    <c:v>0.24144547700742072</c:v>
                  </c:pt>
                  <c:pt idx="4">
                    <c:v>0.21641089036688851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0.32565915419620001</c:v>
                  </c:pt>
                  <c:pt idx="1">
                    <c:v>0.29849515737170562</c:v>
                  </c:pt>
                  <c:pt idx="2">
                    <c:v>0.23339770734931906</c:v>
                  </c:pt>
                  <c:pt idx="3">
                    <c:v>0.24144547700742072</c:v>
                  </c:pt>
                  <c:pt idx="4">
                    <c:v>0.21641089036688851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1.0894736842105264</c:v>
                </c:pt>
                <c:pt idx="1">
                  <c:v>0.57999999999999874</c:v>
                </c:pt>
                <c:pt idx="2">
                  <c:v>1.1659999999999977</c:v>
                </c:pt>
                <c:pt idx="3">
                  <c:v>1.2920000000000034</c:v>
                </c:pt>
                <c:pt idx="4">
                  <c:v>1.2179999999999986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55-4EA1-8C1A-3DAEBF11B2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874000"/>
        <c:axId val="330873608"/>
      </c:barChart>
      <c:catAx>
        <c:axId val="33087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3608"/>
        <c:crosses val="autoZero"/>
        <c:auto val="1"/>
        <c:lblAlgn val="ctr"/>
        <c:lblOffset val="100"/>
        <c:noMultiLvlLbl val="0"/>
      </c:catAx>
      <c:valAx>
        <c:axId val="330873608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400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0.19094329734622276</c:v>
                  </c:pt>
                  <c:pt idx="1">
                    <c:v>8.6999484230714005E-2</c:v>
                  </c:pt>
                  <c:pt idx="2">
                    <c:v>4.6958514039695906E-2</c:v>
                  </c:pt>
                  <c:pt idx="3">
                    <c:v>4.6291004988627635E-2</c:v>
                  </c:pt>
                  <c:pt idx="4">
                    <c:v>4.6510915988856337E-2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0.19094329734622276</c:v>
                  </c:pt>
                  <c:pt idx="1">
                    <c:v>8.6999484230714005E-2</c:v>
                  </c:pt>
                  <c:pt idx="2">
                    <c:v>4.6958514039695906E-2</c:v>
                  </c:pt>
                  <c:pt idx="3">
                    <c:v>4.6291004988627635E-2</c:v>
                  </c:pt>
                  <c:pt idx="4">
                    <c:v>4.6510915988856337E-2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7.3684210526318683E-2</c:v>
                </c:pt>
                <c:pt idx="1">
                  <c:v>0.11249999999999982</c:v>
                </c:pt>
                <c:pt idx="2">
                  <c:v>6.5999999999999837E-2</c:v>
                </c:pt>
                <c:pt idx="3">
                  <c:v>6.0000000000000053E-2</c:v>
                </c:pt>
                <c:pt idx="4">
                  <c:v>6.4000000000000057E-2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9F-4075-AAB5-D89F30E17734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0.21997458778322151</c:v>
                  </c:pt>
                  <c:pt idx="1">
                    <c:v>0.14155161240465949</c:v>
                  </c:pt>
                  <c:pt idx="2">
                    <c:v>0.10637342770846948</c:v>
                  </c:pt>
                  <c:pt idx="3">
                    <c:v>9.5836808573486157E-2</c:v>
                  </c:pt>
                  <c:pt idx="4">
                    <c:v>0.10046829127152719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0.21997458778322151</c:v>
                  </c:pt>
                  <c:pt idx="1">
                    <c:v>0.14155161240465949</c:v>
                  </c:pt>
                  <c:pt idx="2">
                    <c:v>0.10637342770846948</c:v>
                  </c:pt>
                  <c:pt idx="3">
                    <c:v>9.5836808573486157E-2</c:v>
                  </c:pt>
                  <c:pt idx="4">
                    <c:v>0.10046829127152719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0.10473684210526724</c:v>
                </c:pt>
                <c:pt idx="1">
                  <c:v>0.1875</c:v>
                </c:pt>
                <c:pt idx="2">
                  <c:v>6.1999999999999389E-2</c:v>
                </c:pt>
                <c:pt idx="3">
                  <c:v>9.3999999999996309E-2</c:v>
                </c:pt>
                <c:pt idx="4">
                  <c:v>9.2000000000000526E-2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9F-4075-AAB5-D89F30E17734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0.15668190793101949</c:v>
                  </c:pt>
                  <c:pt idx="1">
                    <c:v>8.1088350043767132E-2</c:v>
                  </c:pt>
                  <c:pt idx="2">
                    <c:v>6.9846771067612209E-2</c:v>
                  </c:pt>
                  <c:pt idx="3">
                    <c:v>6.2269984907723876E-2</c:v>
                  </c:pt>
                  <c:pt idx="4">
                    <c:v>8.4400648029236719E-2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0.15668190793101949</c:v>
                  </c:pt>
                  <c:pt idx="1">
                    <c:v>8.1088350043767132E-2</c:v>
                  </c:pt>
                  <c:pt idx="2">
                    <c:v>6.9846771067612209E-2</c:v>
                  </c:pt>
                  <c:pt idx="3">
                    <c:v>6.2269984907723876E-2</c:v>
                  </c:pt>
                  <c:pt idx="4">
                    <c:v>8.4400648029236719E-2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0.90578947368421625</c:v>
                </c:pt>
                <c:pt idx="1">
                  <c:v>0.78749999999999964</c:v>
                </c:pt>
                <c:pt idx="2">
                  <c:v>1.1259999999999959</c:v>
                </c:pt>
                <c:pt idx="3">
                  <c:v>0.93999999999999817</c:v>
                </c:pt>
                <c:pt idx="4">
                  <c:v>0.74600000000000088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9F-4075-AAB5-D89F30E17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875568"/>
        <c:axId val="330878704"/>
      </c:barChart>
      <c:catAx>
        <c:axId val="330875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8704"/>
        <c:crosses val="autoZero"/>
        <c:auto val="1"/>
        <c:lblAlgn val="ctr"/>
        <c:lblOffset val="100"/>
        <c:noMultiLvlLbl val="0"/>
      </c:catAx>
      <c:valAx>
        <c:axId val="33087870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556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</a:t>
            </a:r>
            <a:r>
              <a:rPr lang="fr-FR" baseline="0" dirty="0"/>
              <a:t> n°2 (800 MOS)</a:t>
            </a:r>
            <a:endParaRPr lang="fr-FR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0.23145682965363018</c:v>
                  </c:pt>
                  <c:pt idx="1">
                    <c:v>0.13463507182046797</c:v>
                  </c:pt>
                  <c:pt idx="2">
                    <c:v>5.9117661990167276E-2</c:v>
                  </c:pt>
                  <c:pt idx="3">
                    <c:v>4.045657788144659E-2</c:v>
                  </c:pt>
                  <c:pt idx="4">
                    <c:v>4.4285714285714345E-2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0.23145682965363018</c:v>
                  </c:pt>
                  <c:pt idx="1">
                    <c:v>0.13463507182046797</c:v>
                  </c:pt>
                  <c:pt idx="2">
                    <c:v>5.9117661990167276E-2</c:v>
                  </c:pt>
                  <c:pt idx="3">
                    <c:v>4.045657788144659E-2</c:v>
                  </c:pt>
                  <c:pt idx="4">
                    <c:v>4.4285714285714345E-2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7.1578947368422963E-2</c:v>
                </c:pt>
                <c:pt idx="1">
                  <c:v>0.15749999999999975</c:v>
                </c:pt>
                <c:pt idx="2">
                  <c:v>4.1999999999996263E-2</c:v>
                </c:pt>
                <c:pt idx="3">
                  <c:v>7.1999999999997399E-2</c:v>
                </c:pt>
                <c:pt idx="4">
                  <c:v>3.2000000000002249E-2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A-41A1-A535-03C817610279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0.2137446757476561</c:v>
                  </c:pt>
                  <c:pt idx="1">
                    <c:v>7.674257668936503E-2</c:v>
                  </c:pt>
                  <c:pt idx="2">
                    <c:v>3.2529421533530466E-2</c:v>
                  </c:pt>
                  <c:pt idx="3">
                    <c:v>7.1063352017759499E-2</c:v>
                  </c:pt>
                  <c:pt idx="4">
                    <c:v>3.273268353539887E-2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0.2137446757476561</c:v>
                  </c:pt>
                  <c:pt idx="1">
                    <c:v>7.674257668936503E-2</c:v>
                  </c:pt>
                  <c:pt idx="2">
                    <c:v>3.2529421533530466E-2</c:v>
                  </c:pt>
                  <c:pt idx="3">
                    <c:v>7.1063352017759499E-2</c:v>
                  </c:pt>
                  <c:pt idx="4">
                    <c:v>3.273268353539887E-2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2.5789473684212805E-2</c:v>
                </c:pt>
                <c:pt idx="1">
                  <c:v>4.2500000000000426E-2</c:v>
                </c:pt>
                <c:pt idx="2">
                  <c:v>-2.0000000000033324E-3</c:v>
                </c:pt>
                <c:pt idx="3">
                  <c:v>9.7999999999998533E-2</c:v>
                </c:pt>
                <c:pt idx="4">
                  <c:v>-3.2000000000000473E-2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0A-41A1-A535-03C817610279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0.19956179367795168</c:v>
                  </c:pt>
                  <c:pt idx="1">
                    <c:v>4.659908109581519E-2</c:v>
                  </c:pt>
                  <c:pt idx="2">
                    <c:v>8.8525333627598082E-2</c:v>
                  </c:pt>
                  <c:pt idx="3">
                    <c:v>6.0347632386812684E-2</c:v>
                  </c:pt>
                  <c:pt idx="4">
                    <c:v>7.7729252760423959E-2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0.19956179367795168</c:v>
                  </c:pt>
                  <c:pt idx="1">
                    <c:v>4.659908109581519E-2</c:v>
                  </c:pt>
                  <c:pt idx="2">
                    <c:v>8.8525333627598082E-2</c:v>
                  </c:pt>
                  <c:pt idx="3">
                    <c:v>6.0347632386812684E-2</c:v>
                  </c:pt>
                  <c:pt idx="4">
                    <c:v>7.7729252760423959E-2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0.84157894736842742</c:v>
                </c:pt>
                <c:pt idx="1">
                  <c:v>9.2499999999999361E-2</c:v>
                </c:pt>
                <c:pt idx="2">
                  <c:v>1.2759999999999962</c:v>
                </c:pt>
                <c:pt idx="3">
                  <c:v>0.9819999999999971</c:v>
                </c:pt>
                <c:pt idx="4">
                  <c:v>0.86599999999999966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0A-41A1-A535-03C817610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6454760"/>
        <c:axId val="346452016"/>
      </c:barChart>
      <c:catAx>
        <c:axId val="346454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2016"/>
        <c:crosses val="autoZero"/>
        <c:auto val="1"/>
        <c:lblAlgn val="ctr"/>
        <c:lblOffset val="100"/>
        <c:noMultiLvlLbl val="0"/>
      </c:catAx>
      <c:valAx>
        <c:axId val="346452016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476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0.2697454373048821</c:v>
                  </c:pt>
                  <c:pt idx="1">
                    <c:v>0.14517341531017497</c:v>
                  </c:pt>
                  <c:pt idx="2">
                    <c:v>2.8784916685156897E-2</c:v>
                  </c:pt>
                  <c:pt idx="3">
                    <c:v>4.3857375522882068E-2</c:v>
                  </c:pt>
                  <c:pt idx="4">
                    <c:v>5.1507875363771299E-2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0.2697454373048821</c:v>
                  </c:pt>
                  <c:pt idx="1">
                    <c:v>0.14517341531017497</c:v>
                  </c:pt>
                  <c:pt idx="2">
                    <c:v>2.8784916685156897E-2</c:v>
                  </c:pt>
                  <c:pt idx="3">
                    <c:v>4.3857375522882068E-2</c:v>
                  </c:pt>
                  <c:pt idx="4">
                    <c:v>5.1507875363771299E-2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9.157894736842298E-2</c:v>
                </c:pt>
                <c:pt idx="1">
                  <c:v>0.18250000000000144</c:v>
                </c:pt>
                <c:pt idx="2">
                  <c:v>3.9999999999998259E-2</c:v>
                </c:pt>
                <c:pt idx="3">
                  <c:v>8.1999999999999851E-2</c:v>
                </c:pt>
                <c:pt idx="4">
                  <c:v>8.0000000000000071E-2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DB-4068-8D98-6F642CA212E7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0.27826502796197</c:v>
                  </c:pt>
                  <c:pt idx="1">
                    <c:v>0.16305870423145263</c:v>
                  </c:pt>
                  <c:pt idx="2">
                    <c:v>4.4687120913191512E-2</c:v>
                  </c:pt>
                  <c:pt idx="3">
                    <c:v>0.12000425162536223</c:v>
                  </c:pt>
                  <c:pt idx="4">
                    <c:v>9.7415583549898918E-2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0.27826502796197</c:v>
                  </c:pt>
                  <c:pt idx="1">
                    <c:v>0.16305870423145263</c:v>
                  </c:pt>
                  <c:pt idx="2">
                    <c:v>4.4687120913191512E-2</c:v>
                  </c:pt>
                  <c:pt idx="3">
                    <c:v>0.12000425162536223</c:v>
                  </c:pt>
                  <c:pt idx="4">
                    <c:v>9.7415583549898918E-2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8.5789473684211526E-2</c:v>
                </c:pt>
                <c:pt idx="1">
                  <c:v>0.15750000000000064</c:v>
                </c:pt>
                <c:pt idx="2">
                  <c:v>3.0000000000000249E-2</c:v>
                </c:pt>
                <c:pt idx="3">
                  <c:v>0.10999999999999943</c:v>
                </c:pt>
                <c:pt idx="4">
                  <c:v>6.0000000000000941E-2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DB-4068-8D98-6F642CA212E7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0.25334053324860045</c:v>
                  </c:pt>
                  <c:pt idx="1">
                    <c:v>3.6162028533978985E-2</c:v>
                  </c:pt>
                  <c:pt idx="2">
                    <c:v>0.19187581017578048</c:v>
                  </c:pt>
                  <c:pt idx="3">
                    <c:v>4.1329931832826891E-2</c:v>
                  </c:pt>
                  <c:pt idx="4">
                    <c:v>1.9272482233188643E-2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0.25334053324860045</c:v>
                  </c:pt>
                  <c:pt idx="1">
                    <c:v>3.6162028533978985E-2</c:v>
                  </c:pt>
                  <c:pt idx="2">
                    <c:v>0.19187581017578048</c:v>
                  </c:pt>
                  <c:pt idx="3">
                    <c:v>4.1329931832826891E-2</c:v>
                  </c:pt>
                  <c:pt idx="4">
                    <c:v>1.9272482233188643E-2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0.10736842105263777</c:v>
                </c:pt>
                <c:pt idx="1">
                  <c:v>0.130000000000003</c:v>
                </c:pt>
                <c:pt idx="2">
                  <c:v>0.20399999999999929</c:v>
                </c:pt>
                <c:pt idx="3">
                  <c:v>8.7999999999998302E-2</c:v>
                </c:pt>
                <c:pt idx="4">
                  <c:v>1.1999999999999122E-2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DB-4068-8D98-6F642CA212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0879096"/>
        <c:axId val="330875960"/>
      </c:barChart>
      <c:catAx>
        <c:axId val="330879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5960"/>
        <c:crosses val="autoZero"/>
        <c:auto val="1"/>
        <c:lblAlgn val="ctr"/>
        <c:lblOffset val="100"/>
        <c:noMultiLvlLbl val="0"/>
      </c:catAx>
      <c:valAx>
        <c:axId val="330875960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9096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138.75500000000002</c:v>
                </c:pt>
                <c:pt idx="1">
                  <c:v>172.96600000000001</c:v>
                </c:pt>
                <c:pt idx="2">
                  <c:v>232.416</c:v>
                </c:pt>
                <c:pt idx="3">
                  <c:v>381.19799999999998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A2-4D9D-B2AD-E0BEC9141D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0874392"/>
        <c:axId val="330872824"/>
      </c:barChart>
      <c:catAx>
        <c:axId val="330874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2824"/>
        <c:crosses val="autoZero"/>
        <c:auto val="1"/>
        <c:lblAlgn val="ctr"/>
        <c:lblOffset val="100"/>
        <c:noMultiLvlLbl val="0"/>
      </c:catAx>
      <c:valAx>
        <c:axId val="330872824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4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148.54699999999997</c:v>
                </c:pt>
                <c:pt idx="1">
                  <c:v>168.68100000000001</c:v>
                </c:pt>
                <c:pt idx="2">
                  <c:v>228.58799999999997</c:v>
                </c:pt>
                <c:pt idx="3">
                  <c:v>375.33800000000008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F2-4A6D-9595-F1B197F729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0879880"/>
        <c:axId val="330873216"/>
      </c:barChart>
      <c:catAx>
        <c:axId val="330879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3216"/>
        <c:crosses val="autoZero"/>
        <c:auto val="1"/>
        <c:lblAlgn val="ctr"/>
        <c:lblOffset val="100"/>
        <c:noMultiLvlLbl val="0"/>
      </c:catAx>
      <c:valAx>
        <c:axId val="330873216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0879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139.459</c:v>
                </c:pt>
                <c:pt idx="1">
                  <c:v>169.083</c:v>
                </c:pt>
                <c:pt idx="2">
                  <c:v>223.72200000000004</c:v>
                </c:pt>
                <c:pt idx="3">
                  <c:v>388.11899999999997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BB-40EA-9168-B7F9FEDDA9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1500000"/>
        <c:axId val="331497648"/>
      </c:barChart>
      <c:catAx>
        <c:axId val="331500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7648"/>
        <c:crosses val="autoZero"/>
        <c:auto val="1"/>
        <c:lblAlgn val="ctr"/>
        <c:lblOffset val="100"/>
        <c:noMultiLvlLbl val="0"/>
      </c:catAx>
      <c:valAx>
        <c:axId val="331497648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50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151.17299999999997</c:v>
                </c:pt>
                <c:pt idx="1">
                  <c:v>175.05300000000003</c:v>
                </c:pt>
                <c:pt idx="2">
                  <c:v>236.08099999999999</c:v>
                </c:pt>
                <c:pt idx="3">
                  <c:v>431.24699999999996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9E-4929-B32B-65B1B4DD6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1493728"/>
        <c:axId val="331496864"/>
      </c:barChart>
      <c:catAx>
        <c:axId val="33149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6864"/>
        <c:crosses val="autoZero"/>
        <c:auto val="1"/>
        <c:lblAlgn val="ctr"/>
        <c:lblOffset val="100"/>
        <c:noMultiLvlLbl val="0"/>
      </c:catAx>
      <c:valAx>
        <c:axId val="331496864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  <c:userShapes r:id="rId4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0.18199385357803646</c:v>
                  </c:pt>
                  <c:pt idx="1">
                    <c:v>0.13936669947687264</c:v>
                  </c:pt>
                  <c:pt idx="2">
                    <c:v>5.1050195386301851E-2</c:v>
                  </c:pt>
                  <c:pt idx="3">
                    <c:v>7.4402380914284444E-2</c:v>
                  </c:pt>
                  <c:pt idx="4">
                    <c:v>7.1784825865149185E-2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0.18199385357803646</c:v>
                  </c:pt>
                  <c:pt idx="1">
                    <c:v>0.13936669947687264</c:v>
                  </c:pt>
                  <c:pt idx="2">
                    <c:v>5.1050195386301851E-2</c:v>
                  </c:pt>
                  <c:pt idx="3">
                    <c:v>7.4402380914284444E-2</c:v>
                  </c:pt>
                  <c:pt idx="4">
                    <c:v>7.1784825865149185E-2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9.631578947368391E-2</c:v>
                </c:pt>
                <c:pt idx="1">
                  <c:v>0.1099999999999981</c:v>
                </c:pt>
                <c:pt idx="2">
                  <c:v>2.7999999999999581E-2</c:v>
                </c:pt>
                <c:pt idx="3">
                  <c:v>0.14199999999999813</c:v>
                </c:pt>
                <c:pt idx="4">
                  <c:v>0.10800000000000143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1D-49CD-A779-77766B700E77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0.20184352939648911</c:v>
                  </c:pt>
                  <c:pt idx="1">
                    <c:v>0.18021977323997135</c:v>
                  </c:pt>
                  <c:pt idx="2">
                    <c:v>4.5736601695948953E-2</c:v>
                  </c:pt>
                  <c:pt idx="3">
                    <c:v>0.15257316745932564</c:v>
                  </c:pt>
                  <c:pt idx="4">
                    <c:v>9.1657080512982048E-2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0.20184352939648911</c:v>
                  </c:pt>
                  <c:pt idx="1">
                    <c:v>0.18021977323997135</c:v>
                  </c:pt>
                  <c:pt idx="2">
                    <c:v>4.5736601695948953E-2</c:v>
                  </c:pt>
                  <c:pt idx="3">
                    <c:v>0.15257316745932564</c:v>
                  </c:pt>
                  <c:pt idx="4">
                    <c:v>9.1657080512982048E-2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9.6315789473685687E-2</c:v>
                </c:pt>
                <c:pt idx="1">
                  <c:v>0.11249999999999938</c:v>
                </c:pt>
                <c:pt idx="2">
                  <c:v>2.0000000000000018E-2</c:v>
                </c:pt>
                <c:pt idx="3">
                  <c:v>0.18599999999999817</c:v>
                </c:pt>
                <c:pt idx="4">
                  <c:v>6.999999999999984E-2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1D-49CD-A779-77766B700E77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0.17472997028960038</c:v>
                  </c:pt>
                  <c:pt idx="1">
                    <c:v>0.10490380208699639</c:v>
                  </c:pt>
                  <c:pt idx="2">
                    <c:v>5.4482725215785399E-2</c:v>
                  </c:pt>
                  <c:pt idx="3">
                    <c:v>0.13806239346685215</c:v>
                  </c:pt>
                  <c:pt idx="4">
                    <c:v>9.6642619575254413E-2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0.17472997028960038</c:v>
                  </c:pt>
                  <c:pt idx="1">
                    <c:v>0.10490380208699639</c:v>
                  </c:pt>
                  <c:pt idx="2">
                    <c:v>5.4482725215785399E-2</c:v>
                  </c:pt>
                  <c:pt idx="3">
                    <c:v>0.13806239346685215</c:v>
                  </c:pt>
                  <c:pt idx="4">
                    <c:v>9.6642619575254413E-2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0.10684210526315807</c:v>
                </c:pt>
                <c:pt idx="1">
                  <c:v>-1.2500000000000622E-2</c:v>
                </c:pt>
                <c:pt idx="2">
                  <c:v>4.1999999999999371E-2</c:v>
                </c:pt>
                <c:pt idx="3">
                  <c:v>0.18399999999999705</c:v>
                </c:pt>
                <c:pt idx="4">
                  <c:v>0.19000000000000217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1D-49CD-A779-77766B700E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1494512"/>
        <c:axId val="331499608"/>
      </c:barChart>
      <c:catAx>
        <c:axId val="33149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9608"/>
        <c:crosses val="autoZero"/>
        <c:auto val="1"/>
        <c:lblAlgn val="ctr"/>
        <c:lblOffset val="100"/>
        <c:noMultiLvlLbl val="0"/>
      </c:catAx>
      <c:valAx>
        <c:axId val="331499608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451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0.1614315656119949</c:v>
                  </c:pt>
                  <c:pt idx="1">
                    <c:v>0.20396313769516872</c:v>
                  </c:pt>
                  <c:pt idx="2">
                    <c:v>3.5340905362437058E-2</c:v>
                  </c:pt>
                  <c:pt idx="3">
                    <c:v>0.11367695008044429</c:v>
                  </c:pt>
                  <c:pt idx="4">
                    <c:v>3.4241042326305322E-2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0.1614315656119949</c:v>
                  </c:pt>
                  <c:pt idx="1">
                    <c:v>0.20396313769516872</c:v>
                  </c:pt>
                  <c:pt idx="2">
                    <c:v>3.5340905362437058E-2</c:v>
                  </c:pt>
                  <c:pt idx="3">
                    <c:v>0.11367695008044429</c:v>
                  </c:pt>
                  <c:pt idx="4">
                    <c:v>3.4241042326305322E-2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0.19368421052631657</c:v>
                </c:pt>
                <c:pt idx="1">
                  <c:v>0.3224999999999989</c:v>
                </c:pt>
                <c:pt idx="2">
                  <c:v>5.2000000000004043E-2</c:v>
                </c:pt>
                <c:pt idx="3">
                  <c:v>0.32800000000000296</c:v>
                </c:pt>
                <c:pt idx="4">
                  <c:v>9.7999999999998089E-2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30-4AF8-B4D0-0F1A5ECCFB71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0.17868528812297357</c:v>
                  </c:pt>
                  <c:pt idx="1">
                    <c:v>0.25050909702505386</c:v>
                  </c:pt>
                  <c:pt idx="2">
                    <c:v>4.513019713980379E-2</c:v>
                  </c:pt>
                  <c:pt idx="3">
                    <c:v>0.15509378334624849</c:v>
                  </c:pt>
                  <c:pt idx="4">
                    <c:v>6.5278055193119175E-2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0.17868528812297357</c:v>
                  </c:pt>
                  <c:pt idx="1">
                    <c:v>0.25050909702505386</c:v>
                  </c:pt>
                  <c:pt idx="2">
                    <c:v>4.513019713980379E-2</c:v>
                  </c:pt>
                  <c:pt idx="3">
                    <c:v>0.15509378334624849</c:v>
                  </c:pt>
                  <c:pt idx="4">
                    <c:v>6.5278055193119175E-2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0.22421052631578764</c:v>
                </c:pt>
                <c:pt idx="1">
                  <c:v>0.29750000000000032</c:v>
                </c:pt>
                <c:pt idx="2">
                  <c:v>0.10400000000000276</c:v>
                </c:pt>
                <c:pt idx="3">
                  <c:v>0.34600000000000097</c:v>
                </c:pt>
                <c:pt idx="4">
                  <c:v>0.16399999999999615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30-4AF8-B4D0-0F1A5ECCFB71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0.16594014582571123</c:v>
                  </c:pt>
                  <c:pt idx="1">
                    <c:v>0.12012280041477212</c:v>
                  </c:pt>
                  <c:pt idx="2">
                    <c:v>4.060762972443397E-2</c:v>
                  </c:pt>
                  <c:pt idx="3">
                    <c:v>7.7853866248221187E-2</c:v>
                  </c:pt>
                  <c:pt idx="4">
                    <c:v>8.7066711462521429E-2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0.16594014582571123</c:v>
                  </c:pt>
                  <c:pt idx="1">
                    <c:v>0.12012280041477212</c:v>
                  </c:pt>
                  <c:pt idx="2">
                    <c:v>4.060762972443397E-2</c:v>
                  </c:pt>
                  <c:pt idx="3">
                    <c:v>7.7853866248221187E-2</c:v>
                  </c:pt>
                  <c:pt idx="4">
                    <c:v>8.7066711462521429E-2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1.0994736842105297</c:v>
                </c:pt>
                <c:pt idx="1">
                  <c:v>0.66500000000000004</c:v>
                </c:pt>
                <c:pt idx="2">
                  <c:v>0.94400000000000128</c:v>
                </c:pt>
                <c:pt idx="3">
                  <c:v>1.5240000000000018</c:v>
                </c:pt>
                <c:pt idx="4">
                  <c:v>1.1779999999999964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30-4AF8-B4D0-0F1A5ECCFB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1496472"/>
        <c:axId val="331495296"/>
      </c:barChart>
      <c:catAx>
        <c:axId val="331496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5296"/>
        <c:crosses val="autoZero"/>
        <c:auto val="1"/>
        <c:lblAlgn val="ctr"/>
        <c:lblOffset val="100"/>
        <c:noMultiLvlLbl val="0"/>
      </c:catAx>
      <c:valAx>
        <c:axId val="331495296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647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0.24092625609181548</c:v>
                  </c:pt>
                  <c:pt idx="1">
                    <c:v>0.12838993090960968</c:v>
                  </c:pt>
                  <c:pt idx="2">
                    <c:v>3.8913824205360707E-2</c:v>
                  </c:pt>
                  <c:pt idx="3">
                    <c:v>4.6740708997093934E-2</c:v>
                  </c:pt>
                  <c:pt idx="4">
                    <c:v>4.2257712736425847E-2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0.24092625609181548</c:v>
                  </c:pt>
                  <c:pt idx="1">
                    <c:v>0.12838993090960968</c:v>
                  </c:pt>
                  <c:pt idx="2">
                    <c:v>3.8913824205360707E-2</c:v>
                  </c:pt>
                  <c:pt idx="3">
                    <c:v>4.6740708997093934E-2</c:v>
                  </c:pt>
                  <c:pt idx="4">
                    <c:v>4.2257712736425847E-2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7.1052631578949477E-2</c:v>
                </c:pt>
                <c:pt idx="1">
                  <c:v>0.15499999999999936</c:v>
                </c:pt>
                <c:pt idx="2">
                  <c:v>5.1999999999999158E-2</c:v>
                </c:pt>
                <c:pt idx="3">
                  <c:v>7.4000000000000288E-2</c:v>
                </c:pt>
                <c:pt idx="4">
                  <c:v>1.9999999999998241E-2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5F-4011-86AF-00105E5FFD1B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0.24726997276644913</c:v>
                  </c:pt>
                  <c:pt idx="1">
                    <c:v>0.14181741602207917</c:v>
                  </c:pt>
                  <c:pt idx="2">
                    <c:v>3.3881546358946968E-2</c:v>
                  </c:pt>
                  <c:pt idx="3">
                    <c:v>0.14237776712474653</c:v>
                  </c:pt>
                  <c:pt idx="4">
                    <c:v>4.7905093248877782E-2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0.24726997276644913</c:v>
                  </c:pt>
                  <c:pt idx="1">
                    <c:v>0.14181741602207917</c:v>
                  </c:pt>
                  <c:pt idx="2">
                    <c:v>3.3881546358946968E-2</c:v>
                  </c:pt>
                  <c:pt idx="3">
                    <c:v>0.14237776712474653</c:v>
                  </c:pt>
                  <c:pt idx="4">
                    <c:v>4.7905093248877782E-2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9.4736842105263452E-2</c:v>
                </c:pt>
                <c:pt idx="1">
                  <c:v>0.1899999999999995</c:v>
                </c:pt>
                <c:pt idx="2">
                  <c:v>8.5999999999998078E-2</c:v>
                </c:pt>
                <c:pt idx="3">
                  <c:v>0.14400000000000146</c:v>
                </c:pt>
                <c:pt idx="4">
                  <c:v>-2.1999999999999797E-2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5F-4011-86AF-00105E5FFD1B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0.20728281504633669</c:v>
                  </c:pt>
                  <c:pt idx="1">
                    <c:v>3.9931832941292281E-2</c:v>
                  </c:pt>
                  <c:pt idx="2">
                    <c:v>9.1383917666968434E-2</c:v>
                  </c:pt>
                  <c:pt idx="3">
                    <c:v>3.0254026549353403E-2</c:v>
                  </c:pt>
                  <c:pt idx="4">
                    <c:v>4.2064091040958457E-2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0.20728281504633669</c:v>
                  </c:pt>
                  <c:pt idx="1">
                    <c:v>3.9931832941292281E-2</c:v>
                  </c:pt>
                  <c:pt idx="2">
                    <c:v>9.1383917666968434E-2</c:v>
                  </c:pt>
                  <c:pt idx="3">
                    <c:v>3.0254026549353403E-2</c:v>
                  </c:pt>
                  <c:pt idx="4">
                    <c:v>4.2064091040958457E-2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3.2631578947374784E-2</c:v>
                </c:pt>
                <c:pt idx="1">
                  <c:v>-6.7499999999998561E-2</c:v>
                </c:pt>
                <c:pt idx="2">
                  <c:v>0.17199999999999749</c:v>
                </c:pt>
                <c:pt idx="3">
                  <c:v>1.7999999999998906E-2</c:v>
                </c:pt>
                <c:pt idx="4">
                  <c:v>-1.2000000000000899E-2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5F-4011-86AF-00105E5FF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1500784"/>
        <c:axId val="331501176"/>
      </c:barChart>
      <c:catAx>
        <c:axId val="331500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501176"/>
        <c:crosses val="autoZero"/>
        <c:auto val="1"/>
        <c:lblAlgn val="ctr"/>
        <c:lblOffset val="100"/>
        <c:noMultiLvlLbl val="0"/>
      </c:catAx>
      <c:valAx>
        <c:axId val="331501176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500784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0.17264809769097644</c:v>
                  </c:pt>
                  <c:pt idx="1">
                    <c:v>0.22967019274581371</c:v>
                  </c:pt>
                  <c:pt idx="2">
                    <c:v>6.5066684788667173E-2</c:v>
                  </c:pt>
                  <c:pt idx="3">
                    <c:v>7.7129628495389096E-2</c:v>
                  </c:pt>
                  <c:pt idx="4">
                    <c:v>0.11555103122138949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0.17264809769097644</c:v>
                  </c:pt>
                  <c:pt idx="1">
                    <c:v>0.22967019274581371</c:v>
                  </c:pt>
                  <c:pt idx="2">
                    <c:v>6.5066684788667173E-2</c:v>
                  </c:pt>
                  <c:pt idx="3">
                    <c:v>7.7129628495389096E-2</c:v>
                  </c:pt>
                  <c:pt idx="4">
                    <c:v>0.11555103122138949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0.13315789473683637</c:v>
                </c:pt>
                <c:pt idx="1">
                  <c:v>0.27749999999999941</c:v>
                </c:pt>
                <c:pt idx="2">
                  <c:v>4.2000000000003368E-2</c:v>
                </c:pt>
                <c:pt idx="3">
                  <c:v>0.1480000000000059</c:v>
                </c:pt>
                <c:pt idx="4">
                  <c:v>9.3999999999998529E-2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12-4175-8948-65B5889B303B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0.19285085130573196</c:v>
                  </c:pt>
                  <c:pt idx="1">
                    <c:v>0.25533725812073677</c:v>
                  </c:pt>
                  <c:pt idx="2">
                    <c:v>7.3540215292764471E-2</c:v>
                  </c:pt>
                  <c:pt idx="3">
                    <c:v>0.17668431435409176</c:v>
                  </c:pt>
                  <c:pt idx="4">
                    <c:v>8.7993506253911377E-2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0.19285085130573196</c:v>
                  </c:pt>
                  <c:pt idx="1">
                    <c:v>0.25533725812073677</c:v>
                  </c:pt>
                  <c:pt idx="2">
                    <c:v>7.3540215292764471E-2</c:v>
                  </c:pt>
                  <c:pt idx="3">
                    <c:v>0.17668431435409176</c:v>
                  </c:pt>
                  <c:pt idx="4">
                    <c:v>8.7993506253911377E-2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0.13052631578947427</c:v>
                </c:pt>
                <c:pt idx="1">
                  <c:v>0.28249999999999931</c:v>
                </c:pt>
                <c:pt idx="2">
                  <c:v>6.0000000000002274E-2</c:v>
                </c:pt>
                <c:pt idx="3">
                  <c:v>0.2300000000000022</c:v>
                </c:pt>
                <c:pt idx="4">
                  <c:v>-2.0000000000003126E-2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12-4175-8948-65B5889B303B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0.22979671497744855</c:v>
                  </c:pt>
                  <c:pt idx="1">
                    <c:v>0.14121723581881812</c:v>
                  </c:pt>
                  <c:pt idx="2">
                    <c:v>0.12555590672798206</c:v>
                  </c:pt>
                  <c:pt idx="3">
                    <c:v>9.30931067835436E-2</c:v>
                  </c:pt>
                  <c:pt idx="4">
                    <c:v>0.16248390815143329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0.22979671497744855</c:v>
                  </c:pt>
                  <c:pt idx="1">
                    <c:v>0.14121723581881812</c:v>
                  </c:pt>
                  <c:pt idx="2">
                    <c:v>0.12555590672798206</c:v>
                  </c:pt>
                  <c:pt idx="3">
                    <c:v>9.30931067835436E-2</c:v>
                  </c:pt>
                  <c:pt idx="4">
                    <c:v>0.16248390815143329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1.1184210526315796</c:v>
                </c:pt>
                <c:pt idx="1">
                  <c:v>0.63499999999999845</c:v>
                </c:pt>
                <c:pt idx="2">
                  <c:v>0.93800000000000194</c:v>
                </c:pt>
                <c:pt idx="3">
                  <c:v>1.2340000000000035</c:v>
                </c:pt>
                <c:pt idx="4">
                  <c:v>1.5699999999999963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12-4175-8948-65B5889B30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1496080"/>
        <c:axId val="331498432"/>
      </c:barChart>
      <c:catAx>
        <c:axId val="33149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8432"/>
        <c:crosses val="autoZero"/>
        <c:auto val="1"/>
        <c:lblAlgn val="ctr"/>
        <c:lblOffset val="100"/>
        <c:noMultiLvlLbl val="0"/>
      </c:catAx>
      <c:valAx>
        <c:axId val="331498432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149608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0.20374538825668537</c:v>
                  </c:pt>
                  <c:pt idx="1">
                    <c:v>0.17783869816241329</c:v>
                  </c:pt>
                  <c:pt idx="2">
                    <c:v>7.0283681736000081E-2</c:v>
                  </c:pt>
                  <c:pt idx="3">
                    <c:v>8.1447366252002038E-2</c:v>
                  </c:pt>
                  <c:pt idx="4">
                    <c:v>8.3262554976558906E-2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0.20374538825668537</c:v>
                  </c:pt>
                  <c:pt idx="1">
                    <c:v>0.17783869816241329</c:v>
                  </c:pt>
                  <c:pt idx="2">
                    <c:v>7.0283681736000081E-2</c:v>
                  </c:pt>
                  <c:pt idx="3">
                    <c:v>8.1447366252002038E-2</c:v>
                  </c:pt>
                  <c:pt idx="4">
                    <c:v>8.3262554976558906E-2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0.1173684210526309</c:v>
                </c:pt>
                <c:pt idx="1">
                  <c:v>0.22250000000000014</c:v>
                </c:pt>
                <c:pt idx="2">
                  <c:v>1.399999999999757E-2</c:v>
                </c:pt>
                <c:pt idx="3">
                  <c:v>0.12599999999999945</c:v>
                </c:pt>
                <c:pt idx="4">
                  <c:v>0.128000000000001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A2-4BF7-AC1A-B465B497B202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0.22088055720542676</c:v>
                  </c:pt>
                  <c:pt idx="1">
                    <c:v>0.19081471748860365</c:v>
                  </c:pt>
                  <c:pt idx="2">
                    <c:v>5.0920105487490354E-2</c:v>
                  </c:pt>
                  <c:pt idx="3">
                    <c:v>0.20988091861814934</c:v>
                  </c:pt>
                  <c:pt idx="4">
                    <c:v>8.9408487018964741E-2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0.22088055720542676</c:v>
                  </c:pt>
                  <c:pt idx="1">
                    <c:v>0.19081471748860365</c:v>
                  </c:pt>
                  <c:pt idx="2">
                    <c:v>5.0920105487490354E-2</c:v>
                  </c:pt>
                  <c:pt idx="3">
                    <c:v>0.20988091861814934</c:v>
                  </c:pt>
                  <c:pt idx="4">
                    <c:v>8.9408487018964741E-2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0.11789473684210261</c:v>
                </c:pt>
                <c:pt idx="1">
                  <c:v>0.1800000000000006</c:v>
                </c:pt>
                <c:pt idx="2">
                  <c:v>1.4000000000000234E-2</c:v>
                </c:pt>
                <c:pt idx="3">
                  <c:v>0.22199999999999953</c:v>
                </c:pt>
                <c:pt idx="4">
                  <c:v>6.8000000000000949E-2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A2-4BF7-AC1A-B465B497B202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0.20977736803126085</c:v>
                  </c:pt>
                  <c:pt idx="1">
                    <c:v>0.12089410496539779</c:v>
                  </c:pt>
                  <c:pt idx="2">
                    <c:v>9.1165917369354213E-2</c:v>
                  </c:pt>
                  <c:pt idx="3">
                    <c:v>0.11879067509613675</c:v>
                  </c:pt>
                  <c:pt idx="4">
                    <c:v>0.12009350098815434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0.20977736803126085</c:v>
                  </c:pt>
                  <c:pt idx="1">
                    <c:v>0.12089410496539779</c:v>
                  </c:pt>
                  <c:pt idx="2">
                    <c:v>9.1165917369354213E-2</c:v>
                  </c:pt>
                  <c:pt idx="3">
                    <c:v>0.11879067509613675</c:v>
                  </c:pt>
                  <c:pt idx="4">
                    <c:v>0.12009350098815434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0.16315789473684195</c:v>
                </c:pt>
                <c:pt idx="1">
                  <c:v>0.22999999999999998</c:v>
                </c:pt>
                <c:pt idx="2">
                  <c:v>2.1999999999997577E-2</c:v>
                </c:pt>
                <c:pt idx="3">
                  <c:v>0.16199999999999859</c:v>
                </c:pt>
                <c:pt idx="4">
                  <c:v>0.25200000000000333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A2-4BF7-AC1A-B465B497B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2151792"/>
        <c:axId val="332152184"/>
      </c:barChart>
      <c:catAx>
        <c:axId val="33215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52184"/>
        <c:crosses val="autoZero"/>
        <c:auto val="1"/>
        <c:lblAlgn val="ctr"/>
        <c:lblOffset val="100"/>
        <c:noMultiLvlLbl val="0"/>
      </c:catAx>
      <c:valAx>
        <c:axId val="33215218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5179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0.24705308530006495</c:v>
                  </c:pt>
                  <c:pt idx="1">
                    <c:v>8.2722117465335157E-2</c:v>
                  </c:pt>
                  <c:pt idx="2">
                    <c:v>4.925982757019054E-2</c:v>
                  </c:pt>
                  <c:pt idx="3">
                    <c:v>3.8185904013210495E-2</c:v>
                  </c:pt>
                  <c:pt idx="4">
                    <c:v>4.0266966255586907E-2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0.24705308530006495</c:v>
                  </c:pt>
                  <c:pt idx="1">
                    <c:v>8.2722117465335157E-2</c:v>
                  </c:pt>
                  <c:pt idx="2">
                    <c:v>4.925982757019054E-2</c:v>
                  </c:pt>
                  <c:pt idx="3">
                    <c:v>3.8185904013210495E-2</c:v>
                  </c:pt>
                  <c:pt idx="4">
                    <c:v>4.0266966255586907E-2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7.4736842105265211E-2</c:v>
                </c:pt>
                <c:pt idx="1">
                  <c:v>0.11500000000000021</c:v>
                </c:pt>
                <c:pt idx="2">
                  <c:v>7.5999999999999179E-2</c:v>
                </c:pt>
                <c:pt idx="3">
                  <c:v>7.7999999999997627E-2</c:v>
                </c:pt>
                <c:pt idx="4">
                  <c:v>3.7999999999998924E-2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0E-4CCE-A2C6-8AEF7ABCCCA4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0.25114843432196143</c:v>
                  </c:pt>
                  <c:pt idx="1">
                    <c:v>0.11819963555846463</c:v>
                  </c:pt>
                  <c:pt idx="2">
                    <c:v>2.2700355117243866E-2</c:v>
                  </c:pt>
                  <c:pt idx="3">
                    <c:v>9.8814400338643527E-2</c:v>
                  </c:pt>
                  <c:pt idx="4">
                    <c:v>3.453776401067598E-2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0.25114843432196143</c:v>
                  </c:pt>
                  <c:pt idx="1">
                    <c:v>0.11819963555846463</c:v>
                  </c:pt>
                  <c:pt idx="2">
                    <c:v>2.2700355117243866E-2</c:v>
                  </c:pt>
                  <c:pt idx="3">
                    <c:v>9.8814400338643527E-2</c:v>
                  </c:pt>
                  <c:pt idx="4">
                    <c:v>3.453776401067598E-2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5.3157894736841182E-2</c:v>
                </c:pt>
                <c:pt idx="1">
                  <c:v>0.10000000000000009</c:v>
                </c:pt>
                <c:pt idx="2">
                  <c:v>2.1999999999999797E-2</c:v>
                </c:pt>
                <c:pt idx="3">
                  <c:v>0.11799999999999944</c:v>
                </c:pt>
                <c:pt idx="4">
                  <c:v>-1.7999999999998462E-2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0E-4CCE-A2C6-8AEF7ABCCCA4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0.24104542337329019</c:v>
                  </c:pt>
                  <c:pt idx="1">
                    <c:v>1.8518874640450444E-2</c:v>
                  </c:pt>
                  <c:pt idx="2">
                    <c:v>0.19087606835167004</c:v>
                  </c:pt>
                  <c:pt idx="3">
                    <c:v>2.4743582965269701E-2</c:v>
                  </c:pt>
                  <c:pt idx="4">
                    <c:v>3.5699997141713735E-2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0.24104542337329019</c:v>
                  </c:pt>
                  <c:pt idx="1">
                    <c:v>1.8518874640450444E-2</c:v>
                  </c:pt>
                  <c:pt idx="2">
                    <c:v>0.19087606835167004</c:v>
                  </c:pt>
                  <c:pt idx="3">
                    <c:v>2.4743582965269701E-2</c:v>
                  </c:pt>
                  <c:pt idx="4">
                    <c:v>3.5699997141713735E-2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7.0526315789474214E-2</c:v>
                </c:pt>
                <c:pt idx="1">
                  <c:v>1.0000000000001119E-2</c:v>
                </c:pt>
                <c:pt idx="2">
                  <c:v>0.22199999999999909</c:v>
                </c:pt>
                <c:pt idx="3">
                  <c:v>3.9999999999998259E-2</c:v>
                </c:pt>
                <c:pt idx="4">
                  <c:v>-1.9999999999997797E-3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0E-4CCE-A2C6-8AEF7ABCCC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6448880"/>
        <c:axId val="346452408"/>
      </c:barChart>
      <c:catAx>
        <c:axId val="34644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2408"/>
        <c:crosses val="autoZero"/>
        <c:auto val="1"/>
        <c:lblAlgn val="ctr"/>
        <c:lblOffset val="100"/>
        <c:noMultiLvlLbl val="0"/>
      </c:catAx>
      <c:valAx>
        <c:axId val="346452408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4888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0.18694084917860512</c:v>
                  </c:pt>
                  <c:pt idx="1">
                    <c:v>0.242116071973113</c:v>
                  </c:pt>
                  <c:pt idx="2">
                    <c:v>3.811904018321817E-2</c:v>
                  </c:pt>
                  <c:pt idx="3">
                    <c:v>0.13004316394872867</c:v>
                  </c:pt>
                  <c:pt idx="4">
                    <c:v>4.9124996754426838E-2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0.18694084917860512</c:v>
                  </c:pt>
                  <c:pt idx="1">
                    <c:v>0.242116071973113</c:v>
                  </c:pt>
                  <c:pt idx="2">
                    <c:v>3.811904018321817E-2</c:v>
                  </c:pt>
                  <c:pt idx="3">
                    <c:v>0.13004316394872867</c:v>
                  </c:pt>
                  <c:pt idx="4">
                    <c:v>4.9124996754426838E-2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0.20789473684211446</c:v>
                </c:pt>
                <c:pt idx="1">
                  <c:v>0.32749999999999879</c:v>
                </c:pt>
                <c:pt idx="2">
                  <c:v>5.2000000000001378E-2</c:v>
                </c:pt>
                <c:pt idx="3">
                  <c:v>0.32999999999999652</c:v>
                </c:pt>
                <c:pt idx="4">
                  <c:v>0.14599999999999591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A1-44A4-9ADA-7C19C03005B1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0.22694700463509945</c:v>
                  </c:pt>
                  <c:pt idx="1">
                    <c:v>0.27924750073486071</c:v>
                  </c:pt>
                  <c:pt idx="2">
                    <c:v>4.4732766605289159E-2</c:v>
                  </c:pt>
                  <c:pt idx="3">
                    <c:v>0.22385308593278327</c:v>
                  </c:pt>
                  <c:pt idx="4">
                    <c:v>6.9230463979791004E-2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0.22694700463509945</c:v>
                  </c:pt>
                  <c:pt idx="1">
                    <c:v>0.27924750073486071</c:v>
                  </c:pt>
                  <c:pt idx="2">
                    <c:v>4.4732766605289159E-2</c:v>
                  </c:pt>
                  <c:pt idx="3">
                    <c:v>0.22385308593278327</c:v>
                  </c:pt>
                  <c:pt idx="4">
                    <c:v>6.9230463979791004E-2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0.25736842105264124</c:v>
                </c:pt>
                <c:pt idx="1">
                  <c:v>0.40249999999999853</c:v>
                </c:pt>
                <c:pt idx="2">
                  <c:v>6.6000000000000725E-2</c:v>
                </c:pt>
                <c:pt idx="3">
                  <c:v>0.41999999999999638</c:v>
                </c:pt>
                <c:pt idx="4">
                  <c:v>0.16999999999999593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A1-44A4-9ADA-7C19C03005B1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0.20291611879557131</c:v>
                  </c:pt>
                  <c:pt idx="1">
                    <c:v>0.10445217283645375</c:v>
                  </c:pt>
                  <c:pt idx="2">
                    <c:v>4.6169607460549503E-2</c:v>
                  </c:pt>
                  <c:pt idx="3">
                    <c:v>0.10291664945330213</c:v>
                  </c:pt>
                  <c:pt idx="4">
                    <c:v>9.5351123405515645E-2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0.20291611879557131</c:v>
                  </c:pt>
                  <c:pt idx="1">
                    <c:v>0.10445217283645375</c:v>
                  </c:pt>
                  <c:pt idx="2">
                    <c:v>4.6169607460549503E-2</c:v>
                  </c:pt>
                  <c:pt idx="3">
                    <c:v>0.10291664945330213</c:v>
                  </c:pt>
                  <c:pt idx="4">
                    <c:v>9.5351123405515645E-2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1.131052631578954</c:v>
                </c:pt>
                <c:pt idx="1">
                  <c:v>0.84999999999999876</c:v>
                </c:pt>
                <c:pt idx="2">
                  <c:v>0.86200000000000454</c:v>
                </c:pt>
                <c:pt idx="3">
                  <c:v>1.3439999999999968</c:v>
                </c:pt>
                <c:pt idx="4">
                  <c:v>1.4119999999999964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A1-44A4-9ADA-7C19C0300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2151400"/>
        <c:axId val="332150224"/>
      </c:barChart>
      <c:catAx>
        <c:axId val="332151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50224"/>
        <c:crosses val="autoZero"/>
        <c:auto val="1"/>
        <c:lblAlgn val="ctr"/>
        <c:lblOffset val="100"/>
        <c:noMultiLvlLbl val="0"/>
      </c:catAx>
      <c:valAx>
        <c:axId val="33215022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5140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0.35379334346514735</c:v>
                  </c:pt>
                  <c:pt idx="1">
                    <c:v>0.15163637341874719</c:v>
                  </c:pt>
                  <c:pt idx="2">
                    <c:v>4.4285714285714373E-2</c:v>
                  </c:pt>
                  <c:pt idx="3">
                    <c:v>3.9692697112713678E-2</c:v>
                  </c:pt>
                  <c:pt idx="4">
                    <c:v>5.1388873567442747E-2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0.35379334346514735</c:v>
                  </c:pt>
                  <c:pt idx="1">
                    <c:v>0.15163637341874719</c:v>
                  </c:pt>
                  <c:pt idx="2">
                    <c:v>4.4285714285714373E-2</c:v>
                  </c:pt>
                  <c:pt idx="3">
                    <c:v>3.9692697112713678E-2</c:v>
                  </c:pt>
                  <c:pt idx="4">
                    <c:v>5.1388873567442747E-2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6.3157894736841413E-2</c:v>
                </c:pt>
                <c:pt idx="1">
                  <c:v>0.17500000000000027</c:v>
                </c:pt>
                <c:pt idx="2">
                  <c:v>3.199999999999914E-2</c:v>
                </c:pt>
                <c:pt idx="3">
                  <c:v>3.1999999999999584E-2</c:v>
                </c:pt>
                <c:pt idx="4">
                  <c:v>3.6000000000000476E-2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B6-4BAD-89F8-C2E005017CB9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0.35210292380231561</c:v>
                  </c:pt>
                  <c:pt idx="1">
                    <c:v>0.11441041731303841</c:v>
                  </c:pt>
                  <c:pt idx="2">
                    <c:v>3.7552684080271306E-2</c:v>
                  </c:pt>
                  <c:pt idx="3">
                    <c:v>0.17173781631027102</c:v>
                  </c:pt>
                  <c:pt idx="4">
                    <c:v>4.8948119140033768E-2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0.35210292380231561</c:v>
                  </c:pt>
                  <c:pt idx="1">
                    <c:v>0.11441041731303841</c:v>
                  </c:pt>
                  <c:pt idx="2">
                    <c:v>3.7552684080271306E-2</c:v>
                  </c:pt>
                  <c:pt idx="3">
                    <c:v>0.17173781631027102</c:v>
                  </c:pt>
                  <c:pt idx="4">
                    <c:v>4.8948119140033768E-2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7.8947368421049546E-2</c:v>
                </c:pt>
                <c:pt idx="1">
                  <c:v>0.14999999999999902</c:v>
                </c:pt>
                <c:pt idx="2">
                  <c:v>1.1999999999999567E-2</c:v>
                </c:pt>
                <c:pt idx="3">
                  <c:v>0.17200000000000193</c:v>
                </c:pt>
                <c:pt idx="4">
                  <c:v>-4.0000000000000036E-3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B6-4BAD-89F8-C2E005017CB9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0.3162187396150703</c:v>
                  </c:pt>
                  <c:pt idx="1">
                    <c:v>6.7320511599744184E-2</c:v>
                  </c:pt>
                  <c:pt idx="2">
                    <c:v>0.11278026314520644</c:v>
                  </c:pt>
                  <c:pt idx="3">
                    <c:v>3.3563828927059176E-2</c:v>
                  </c:pt>
                  <c:pt idx="4">
                    <c:v>4.4089426748602771E-2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0.3162187396150703</c:v>
                  </c:pt>
                  <c:pt idx="1">
                    <c:v>6.7320511599744184E-2</c:v>
                  </c:pt>
                  <c:pt idx="2">
                    <c:v>0.11278026314520644</c:v>
                  </c:pt>
                  <c:pt idx="3">
                    <c:v>3.3563828927059176E-2</c:v>
                  </c:pt>
                  <c:pt idx="4">
                    <c:v>4.4089426748602771E-2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2.7368421052624381E-2</c:v>
                </c:pt>
                <c:pt idx="1">
                  <c:v>-0.12499999999999822</c:v>
                </c:pt>
                <c:pt idx="2">
                  <c:v>0.13399999999999945</c:v>
                </c:pt>
                <c:pt idx="3">
                  <c:v>2.8000000000004466E-2</c:v>
                </c:pt>
                <c:pt idx="4">
                  <c:v>4.2000000000000703E-2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B6-4BAD-89F8-C2E005017C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2147480"/>
        <c:axId val="332146304"/>
      </c:barChart>
      <c:catAx>
        <c:axId val="332147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6304"/>
        <c:crosses val="autoZero"/>
        <c:auto val="1"/>
        <c:lblAlgn val="ctr"/>
        <c:lblOffset val="100"/>
        <c:noMultiLvlLbl val="0"/>
      </c:catAx>
      <c:valAx>
        <c:axId val="33214630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748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0.23193968574251195</c:v>
                  </c:pt>
                  <c:pt idx="1">
                    <c:v>0.30697813753275344</c:v>
                  </c:pt>
                  <c:pt idx="2">
                    <c:v>5.859755514855338E-2</c:v>
                  </c:pt>
                  <c:pt idx="3">
                    <c:v>0.1054823710969985</c:v>
                  </c:pt>
                  <c:pt idx="4">
                    <c:v>0.15263000480687586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0.23193968574251195</c:v>
                  </c:pt>
                  <c:pt idx="1">
                    <c:v>0.30697813753275344</c:v>
                  </c:pt>
                  <c:pt idx="2">
                    <c:v>5.859755514855338E-2</c:v>
                  </c:pt>
                  <c:pt idx="3">
                    <c:v>0.1054823710969985</c:v>
                  </c:pt>
                  <c:pt idx="4">
                    <c:v>0.15263000480687586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0.15368421052631565</c:v>
                </c:pt>
                <c:pt idx="1">
                  <c:v>0.33750000000000036</c:v>
                </c:pt>
                <c:pt idx="2">
                  <c:v>3.7999999999997591E-2</c:v>
                </c:pt>
                <c:pt idx="3">
                  <c:v>0.11199999999999921</c:v>
                </c:pt>
                <c:pt idx="4">
                  <c:v>0.1639999999999997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7-429B-A5F4-6FF4D9591541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0.25722394989777081</c:v>
                  </c:pt>
                  <c:pt idx="1">
                    <c:v>0.29357161796024661</c:v>
                  </c:pt>
                  <c:pt idx="2">
                    <c:v>6.9963547359919331E-2</c:v>
                  </c:pt>
                  <c:pt idx="3">
                    <c:v>0.28519416944550269</c:v>
                  </c:pt>
                  <c:pt idx="4">
                    <c:v>7.6271534262629864E-2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0.25722394989777081</c:v>
                  </c:pt>
                  <c:pt idx="1">
                    <c:v>0.29357161796024661</c:v>
                  </c:pt>
                  <c:pt idx="2">
                    <c:v>6.9963547359919331E-2</c:v>
                  </c:pt>
                  <c:pt idx="3">
                    <c:v>0.28519416944550269</c:v>
                  </c:pt>
                  <c:pt idx="4">
                    <c:v>7.6271534262629864E-2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0.16842105263157947</c:v>
                </c:pt>
                <c:pt idx="1">
                  <c:v>0.27750000000000075</c:v>
                </c:pt>
                <c:pt idx="2">
                  <c:v>4.9999999999998934E-2</c:v>
                </c:pt>
                <c:pt idx="3">
                  <c:v>0.38200000000000012</c:v>
                </c:pt>
                <c:pt idx="4">
                  <c:v>-1.4000000000002011E-2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F7-429B-A5F4-6FF4D9591541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0.22747830630300997</c:v>
                  </c:pt>
                  <c:pt idx="1">
                    <c:v>9.4851435791952363E-2</c:v>
                  </c:pt>
                  <c:pt idx="2">
                    <c:v>9.3158850511217847E-2</c:v>
                  </c:pt>
                  <c:pt idx="3">
                    <c:v>0.12511627245347851</c:v>
                  </c:pt>
                  <c:pt idx="4">
                    <c:v>0.1874561173138036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0.22747830630300997</c:v>
                  </c:pt>
                  <c:pt idx="1">
                    <c:v>9.4851435791952363E-2</c:v>
                  </c:pt>
                  <c:pt idx="2">
                    <c:v>9.3158850511217847E-2</c:v>
                  </c:pt>
                  <c:pt idx="3">
                    <c:v>0.12511627245347851</c:v>
                  </c:pt>
                  <c:pt idx="4">
                    <c:v>0.1874561173138036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1.2847368421052572</c:v>
                </c:pt>
                <c:pt idx="1">
                  <c:v>0.76499999999999968</c:v>
                </c:pt>
                <c:pt idx="2">
                  <c:v>1.1339999999999999</c:v>
                </c:pt>
                <c:pt idx="3">
                  <c:v>1.3340000000000027</c:v>
                </c:pt>
                <c:pt idx="4">
                  <c:v>1.8020000000000023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F7-429B-A5F4-6FF4D95915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32147872"/>
        <c:axId val="332150616"/>
      </c:barChart>
      <c:catAx>
        <c:axId val="33214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50616"/>
        <c:crosses val="autoZero"/>
        <c:auto val="1"/>
        <c:lblAlgn val="ctr"/>
        <c:lblOffset val="100"/>
        <c:noMultiLvlLbl val="0"/>
      </c:catAx>
      <c:valAx>
        <c:axId val="332150616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787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127.803</c:v>
                </c:pt>
                <c:pt idx="1">
                  <c:v>166.75200000000001</c:v>
                </c:pt>
                <c:pt idx="2">
                  <c:v>189.566</c:v>
                </c:pt>
                <c:pt idx="3">
                  <c:v>401.17099999999999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FA-46F8-A999-61B91667B4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2145128"/>
        <c:axId val="332145520"/>
      </c:barChart>
      <c:catAx>
        <c:axId val="332145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5520"/>
        <c:crosses val="autoZero"/>
        <c:auto val="1"/>
        <c:lblAlgn val="ctr"/>
        <c:lblOffset val="100"/>
        <c:noMultiLvlLbl val="0"/>
      </c:catAx>
      <c:valAx>
        <c:axId val="332145520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5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116.91100000000002</c:v>
                </c:pt>
                <c:pt idx="1">
                  <c:v>140.58499999999998</c:v>
                </c:pt>
                <c:pt idx="2">
                  <c:v>244.56</c:v>
                </c:pt>
                <c:pt idx="3">
                  <c:v>421.37099999999998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D8-4EB6-B6CE-6EE5DEE86C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2149048"/>
        <c:axId val="332149440"/>
      </c:barChart>
      <c:catAx>
        <c:axId val="332149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9440"/>
        <c:crosses val="autoZero"/>
        <c:auto val="1"/>
        <c:lblAlgn val="ctr"/>
        <c:lblOffset val="100"/>
        <c:noMultiLvlLbl val="0"/>
      </c:catAx>
      <c:valAx>
        <c:axId val="332149440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2149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139.53899999999999</c:v>
                </c:pt>
                <c:pt idx="1">
                  <c:v>159.506</c:v>
                </c:pt>
                <c:pt idx="2">
                  <c:v>195.24600000000004</c:v>
                </c:pt>
                <c:pt idx="3">
                  <c:v>354.637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94-4450-A8F0-3977F1F6C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46451232"/>
        <c:axId val="346448096"/>
      </c:barChart>
      <c:catAx>
        <c:axId val="346451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48096"/>
        <c:crosses val="autoZero"/>
        <c:auto val="1"/>
        <c:lblAlgn val="ctr"/>
        <c:lblOffset val="100"/>
        <c:noMultiLvlLbl val="0"/>
      </c:catAx>
      <c:valAx>
        <c:axId val="346448096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168.51000000000002</c:v>
                </c:pt>
                <c:pt idx="1">
                  <c:v>199.14600000000002</c:v>
                </c:pt>
                <c:pt idx="2">
                  <c:v>241.24600000000001</c:v>
                </c:pt>
                <c:pt idx="3">
                  <c:v>393.74700000000013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EB-41EC-87F5-561FBBE2EC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46455152"/>
        <c:axId val="346450056"/>
      </c:barChart>
      <c:catAx>
        <c:axId val="346455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0056"/>
        <c:crosses val="autoZero"/>
        <c:auto val="1"/>
        <c:lblAlgn val="ctr"/>
        <c:lblOffset val="100"/>
        <c:noMultiLvlLbl val="0"/>
      </c:catAx>
      <c:valAx>
        <c:axId val="346450056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5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0.23583307134133516</c:v>
                  </c:pt>
                  <c:pt idx="1">
                    <c:v>0.14364196051472169</c:v>
                  </c:pt>
                  <c:pt idx="2">
                    <c:v>6.0313805235955781E-2</c:v>
                  </c:pt>
                  <c:pt idx="3">
                    <c:v>6.5621051873462038E-2</c:v>
                  </c:pt>
                  <c:pt idx="4">
                    <c:v>5.8221953920899593E-2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0.23583307134133516</c:v>
                  </c:pt>
                  <c:pt idx="1">
                    <c:v>0.14364196051472169</c:v>
                  </c:pt>
                  <c:pt idx="2">
                    <c:v>6.0313805235955781E-2</c:v>
                  </c:pt>
                  <c:pt idx="3">
                    <c:v>6.5621051873462038E-2</c:v>
                  </c:pt>
                  <c:pt idx="4">
                    <c:v>5.8221953920899593E-2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8.3157894736840099E-2</c:v>
                </c:pt>
                <c:pt idx="1">
                  <c:v>0.15749999999999975</c:v>
                </c:pt>
                <c:pt idx="2">
                  <c:v>8.6000000000002075E-2</c:v>
                </c:pt>
                <c:pt idx="3">
                  <c:v>6.3999999999999613E-2</c:v>
                </c:pt>
                <c:pt idx="4">
                  <c:v>4.0000000000000924E-2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34-44E3-BFA3-365BD99A765E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0.24915758932119647</c:v>
                  </c:pt>
                  <c:pt idx="1">
                    <c:v>0.16305379008640059</c:v>
                  </c:pt>
                  <c:pt idx="2">
                    <c:v>8.2795543604812075E-2</c:v>
                  </c:pt>
                  <c:pt idx="3">
                    <c:v>0.11142857142857143</c:v>
                  </c:pt>
                  <c:pt idx="4">
                    <c:v>7.1357107107098194E-2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0.24915758932119647</c:v>
                  </c:pt>
                  <c:pt idx="1">
                    <c:v>0.16305379008640059</c:v>
                  </c:pt>
                  <c:pt idx="2">
                    <c:v>8.2795543604812075E-2</c:v>
                  </c:pt>
                  <c:pt idx="3">
                    <c:v>0.11142857142857143</c:v>
                  </c:pt>
                  <c:pt idx="4">
                    <c:v>7.1357107107098194E-2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0.12631578947368594</c:v>
                </c:pt>
                <c:pt idx="1">
                  <c:v>0.24000000000000199</c:v>
                </c:pt>
                <c:pt idx="2">
                  <c:v>7.9999999999999183E-2</c:v>
                </c:pt>
                <c:pt idx="3">
                  <c:v>0.15999999999999792</c:v>
                </c:pt>
                <c:pt idx="4">
                  <c:v>4.8000000000000487E-2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34-44E3-BFA3-365BD99A765E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0.20387928814019723</c:v>
                  </c:pt>
                  <c:pt idx="1">
                    <c:v>5.6543040107650593E-2</c:v>
                  </c:pt>
                  <c:pt idx="2">
                    <c:v>8.175373673042563E-2</c:v>
                  </c:pt>
                  <c:pt idx="3">
                    <c:v>7.9462479915276427E-2</c:v>
                  </c:pt>
                  <c:pt idx="4">
                    <c:v>6.1295537008356993E-2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0.20387928814019723</c:v>
                  </c:pt>
                  <c:pt idx="1">
                    <c:v>5.6543040107650593E-2</c:v>
                  </c:pt>
                  <c:pt idx="2">
                    <c:v>8.175373673042563E-2</c:v>
                  </c:pt>
                  <c:pt idx="3">
                    <c:v>7.9462479915276427E-2</c:v>
                  </c:pt>
                  <c:pt idx="4">
                    <c:v>6.1295537008356993E-2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0.82368421052631158</c:v>
                </c:pt>
                <c:pt idx="1">
                  <c:v>0.1575000000000033</c:v>
                </c:pt>
                <c:pt idx="2">
                  <c:v>1.1560000000000041</c:v>
                </c:pt>
                <c:pt idx="3">
                  <c:v>1.0359999999999987</c:v>
                </c:pt>
                <c:pt idx="4">
                  <c:v>0.81200000000000028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34-44E3-BFA3-365BD99A7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15536128"/>
        <c:axId val="415529464"/>
      </c:barChart>
      <c:catAx>
        <c:axId val="41553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5529464"/>
        <c:crosses val="autoZero"/>
        <c:auto val="1"/>
        <c:lblAlgn val="ctr"/>
        <c:lblOffset val="100"/>
        <c:noMultiLvlLbl val="0"/>
      </c:catAx>
      <c:valAx>
        <c:axId val="41552946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1553612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n°4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0.32804588811050922</c:v>
                  </c:pt>
                  <c:pt idx="1">
                    <c:v>0.10361262916786224</c:v>
                  </c:pt>
                  <c:pt idx="2">
                    <c:v>5.4930382656372553E-2</c:v>
                  </c:pt>
                  <c:pt idx="3">
                    <c:v>3.0101867865293556E-2</c:v>
                  </c:pt>
                  <c:pt idx="4">
                    <c:v>4.3950343036900381E-2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0.32804588811050922</c:v>
                  </c:pt>
                  <c:pt idx="1">
                    <c:v>0.10361262916786224</c:v>
                  </c:pt>
                  <c:pt idx="2">
                    <c:v>5.4930382656372553E-2</c:v>
                  </c:pt>
                  <c:pt idx="3">
                    <c:v>3.0101867865293556E-2</c:v>
                  </c:pt>
                  <c:pt idx="4">
                    <c:v>4.3950343036900381E-2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5.8421052631580039E-2</c:v>
                </c:pt>
                <c:pt idx="1">
                  <c:v>0.1225000000000005</c:v>
                </c:pt>
                <c:pt idx="2">
                  <c:v>3.7999999999999368E-2</c:v>
                </c:pt>
                <c:pt idx="3">
                  <c:v>3.6000000000000476E-2</c:v>
                </c:pt>
                <c:pt idx="4">
                  <c:v>4.9999999999999378E-2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A1-4801-97F1-CA7DD59AC4E9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0.32652657559068077</c:v>
                  </c:pt>
                  <c:pt idx="1">
                    <c:v>8.6408021351296743E-2</c:v>
                  </c:pt>
                  <c:pt idx="2">
                    <c:v>4.0920530249721469E-2</c:v>
                  </c:pt>
                  <c:pt idx="3">
                    <c:v>0.1266724846497729</c:v>
                  </c:pt>
                  <c:pt idx="4">
                    <c:v>3.8663910293498104E-2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0.32652657559068077</c:v>
                  </c:pt>
                  <c:pt idx="1">
                    <c:v>8.6408021351296743E-2</c:v>
                  </c:pt>
                  <c:pt idx="2">
                    <c:v>4.0920530249721469E-2</c:v>
                  </c:pt>
                  <c:pt idx="3">
                    <c:v>0.1266724846497729</c:v>
                  </c:pt>
                  <c:pt idx="4">
                    <c:v>3.8663910293498104E-2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4.5263157894738448E-2</c:v>
                </c:pt>
                <c:pt idx="1">
                  <c:v>7.2499999999999787E-2</c:v>
                </c:pt>
                <c:pt idx="2">
                  <c:v>-6.0000000000002274E-3</c:v>
                </c:pt>
                <c:pt idx="3">
                  <c:v>0.10199999999999987</c:v>
                </c:pt>
                <c:pt idx="4">
                  <c:v>1.8000000000000682E-2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A1-4801-97F1-CA7DD59AC4E9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0.31876967344182183</c:v>
                  </c:pt>
                  <c:pt idx="1">
                    <c:v>3.4413585570162164E-2</c:v>
                  </c:pt>
                  <c:pt idx="2">
                    <c:v>4.0557341618795428E-2</c:v>
                  </c:pt>
                  <c:pt idx="3">
                    <c:v>3.5109159221270024E-2</c:v>
                  </c:pt>
                  <c:pt idx="4">
                    <c:v>5.2760529464626789E-2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0.31876967344182183</c:v>
                  </c:pt>
                  <c:pt idx="1">
                    <c:v>3.4413585570162164E-2</c:v>
                  </c:pt>
                  <c:pt idx="2">
                    <c:v>4.0557341618795428E-2</c:v>
                  </c:pt>
                  <c:pt idx="3">
                    <c:v>3.5109159221270024E-2</c:v>
                  </c:pt>
                  <c:pt idx="4">
                    <c:v>5.2760529464626789E-2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6.9999999999994955E-2</c:v>
                </c:pt>
                <c:pt idx="1">
                  <c:v>-2.4999999999995026E-3</c:v>
                </c:pt>
                <c:pt idx="2">
                  <c:v>4.8000000000000487E-2</c:v>
                </c:pt>
                <c:pt idx="3">
                  <c:v>6.0000000000001386E-2</c:v>
                </c:pt>
                <c:pt idx="4">
                  <c:v>0.16000000000000103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A1-4801-97F1-CA7DD59AC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6454368"/>
        <c:axId val="346453976"/>
      </c:barChart>
      <c:catAx>
        <c:axId val="34645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3976"/>
        <c:crosses val="autoZero"/>
        <c:auto val="1"/>
        <c:lblAlgn val="ctr"/>
        <c:lblOffset val="100"/>
        <c:noMultiLvlLbl val="0"/>
      </c:catAx>
      <c:valAx>
        <c:axId val="346453976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645436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0.29985434596517352</c:v>
                  </c:pt>
                  <c:pt idx="1">
                    <c:v>6.3435309264939094E-2</c:v>
                  </c:pt>
                  <c:pt idx="2">
                    <c:v>5.1685864328930034E-2</c:v>
                  </c:pt>
                  <c:pt idx="3">
                    <c:v>4.0682945331137588E-2</c:v>
                  </c:pt>
                  <c:pt idx="4">
                    <c:v>4.3283592592980355E-2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0.29985434596517352</c:v>
                  </c:pt>
                  <c:pt idx="1">
                    <c:v>6.3435309264939094E-2</c:v>
                  </c:pt>
                  <c:pt idx="2">
                    <c:v>5.1685864328930034E-2</c:v>
                  </c:pt>
                  <c:pt idx="3">
                    <c:v>4.0682945331137588E-2</c:v>
                  </c:pt>
                  <c:pt idx="4">
                    <c:v>4.3283592592980355E-2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6.8947368421055089E-2</c:v>
                </c:pt>
                <c:pt idx="1">
                  <c:v>9.2500000000000249E-2</c:v>
                </c:pt>
                <c:pt idx="2">
                  <c:v>8.4000000000000963E-2</c:v>
                </c:pt>
                <c:pt idx="3">
                  <c:v>3.9999999999998703E-2</c:v>
                </c:pt>
                <c:pt idx="4">
                  <c:v>6.3999999999998725E-2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3B-4880-93FA-85CE9FEB1B0F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0.29792200119658735</c:v>
                  </c:pt>
                  <c:pt idx="1">
                    <c:v>4.7888090698724184E-2</c:v>
                  </c:pt>
                  <c:pt idx="2">
                    <c:v>3.3166247903553901E-2</c:v>
                  </c:pt>
                  <c:pt idx="3">
                    <c:v>0.11704264005838531</c:v>
                  </c:pt>
                  <c:pt idx="4">
                    <c:v>4.0670402415676488E-2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0.29792200119658735</c:v>
                  </c:pt>
                  <c:pt idx="1">
                    <c:v>4.7888090698724184E-2</c:v>
                  </c:pt>
                  <c:pt idx="2">
                    <c:v>3.3166247903553901E-2</c:v>
                  </c:pt>
                  <c:pt idx="3">
                    <c:v>0.11704264005838531</c:v>
                  </c:pt>
                  <c:pt idx="4">
                    <c:v>4.0670402415676488E-2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5.9473684210524791E-2</c:v>
                </c:pt>
                <c:pt idx="1">
                  <c:v>4.2500000000000426E-2</c:v>
                </c:pt>
                <c:pt idx="2">
                  <c:v>2.3999999999999577E-2</c:v>
                </c:pt>
                <c:pt idx="3">
                  <c:v>0.13399999999999945</c:v>
                </c:pt>
                <c:pt idx="4">
                  <c:v>3.3999999999999808E-2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3B-4880-93FA-85CE9FEB1B0F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0.22310809225540909</c:v>
                  </c:pt>
                  <c:pt idx="1">
                    <c:v>3.4343662872314301E-2</c:v>
                  </c:pt>
                  <c:pt idx="2">
                    <c:v>6.3647626885558431E-2</c:v>
                  </c:pt>
                  <c:pt idx="3">
                    <c:v>5.3088297645891576E-2</c:v>
                  </c:pt>
                  <c:pt idx="4">
                    <c:v>5.9624676442026334E-2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0.22310809225540909</c:v>
                  </c:pt>
                  <c:pt idx="1">
                    <c:v>3.4343662872314301E-2</c:v>
                  </c:pt>
                  <c:pt idx="2">
                    <c:v>6.3647626885558431E-2</c:v>
                  </c:pt>
                  <c:pt idx="3">
                    <c:v>5.3088297645891576E-2</c:v>
                  </c:pt>
                  <c:pt idx="4">
                    <c:v>5.9624676442026334E-2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0.71157894736842708</c:v>
                </c:pt>
                <c:pt idx="1">
                  <c:v>0.27000000000000091</c:v>
                </c:pt>
                <c:pt idx="2">
                  <c:v>0.99599999999999911</c:v>
                </c:pt>
                <c:pt idx="3">
                  <c:v>1.0199999999999974</c:v>
                </c:pt>
                <c:pt idx="4">
                  <c:v>0.47199999999999775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3B-4880-93FA-85CE9FEB1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7013112"/>
        <c:axId val="347018600"/>
      </c:barChart>
      <c:catAx>
        <c:axId val="347013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8600"/>
        <c:crosses val="autoZero"/>
        <c:auto val="1"/>
        <c:lblAlgn val="ctr"/>
        <c:lblOffset val="100"/>
        <c:noMultiLvlLbl val="0"/>
      </c:catAx>
      <c:valAx>
        <c:axId val="347018600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311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 (800 MOS)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0.32988082537931113</c:v>
                  </c:pt>
                  <c:pt idx="1">
                    <c:v>6.5523043509663342E-2</c:v>
                  </c:pt>
                  <c:pt idx="2">
                    <c:v>6.2023695274549671E-2</c:v>
                  </c:pt>
                  <c:pt idx="3">
                    <c:v>3.4773318413251729E-2</c:v>
                  </c:pt>
                  <c:pt idx="4">
                    <c:v>3.6756229515053217E-2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0.32988082537931113</c:v>
                  </c:pt>
                  <c:pt idx="1">
                    <c:v>6.5523043509663342E-2</c:v>
                  </c:pt>
                  <c:pt idx="2">
                    <c:v>6.2023695274549671E-2</c:v>
                  </c:pt>
                  <c:pt idx="3">
                    <c:v>3.4773318413251729E-2</c:v>
                  </c:pt>
                  <c:pt idx="4">
                    <c:v>3.6756229515053217E-2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7.4736842105263879E-2</c:v>
                </c:pt>
                <c:pt idx="1">
                  <c:v>0.10250000000000004</c:v>
                </c:pt>
                <c:pt idx="2">
                  <c:v>9.6000000000001418E-2</c:v>
                </c:pt>
                <c:pt idx="3">
                  <c:v>5.7999999999998941E-2</c:v>
                </c:pt>
                <c:pt idx="4">
                  <c:v>4.7999999999999599E-2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02-4599-B7E0-1A3852E9BDE4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0.33718513887481444</c:v>
                  </c:pt>
                  <c:pt idx="1">
                    <c:v>8.7705801930702931E-2</c:v>
                  </c:pt>
                  <c:pt idx="2">
                    <c:v>3.8199262734631138E-2</c:v>
                  </c:pt>
                  <c:pt idx="3">
                    <c:v>0.13100864592126146</c:v>
                  </c:pt>
                  <c:pt idx="4">
                    <c:v>2.1092604371762049E-2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0.33718513887481444</c:v>
                  </c:pt>
                  <c:pt idx="1">
                    <c:v>8.7705801930702931E-2</c:v>
                  </c:pt>
                  <c:pt idx="2">
                    <c:v>3.8199262734631138E-2</c:v>
                  </c:pt>
                  <c:pt idx="3">
                    <c:v>0.13100864592126146</c:v>
                  </c:pt>
                  <c:pt idx="4">
                    <c:v>2.1092604371762049E-2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6.842105263158027E-2</c:v>
                </c:pt>
                <c:pt idx="1">
                  <c:v>9.9999999999999201E-2</c:v>
                </c:pt>
                <c:pt idx="2">
                  <c:v>1.6000000000000014E-2</c:v>
                </c:pt>
                <c:pt idx="3">
                  <c:v>0.14799999999999836</c:v>
                </c:pt>
                <c:pt idx="4">
                  <c:v>1.6000000000000014E-2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02-4599-B7E0-1A3852E9BDE4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0.31735568973430373</c:v>
                  </c:pt>
                  <c:pt idx="1">
                    <c:v>7.9056941504209513E-3</c:v>
                  </c:pt>
                  <c:pt idx="2">
                    <c:v>0.22140091993246655</c:v>
                  </c:pt>
                  <c:pt idx="3">
                    <c:v>2.6954231805876038E-2</c:v>
                  </c:pt>
                  <c:pt idx="4">
                    <c:v>0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0.31735568973430373</c:v>
                  </c:pt>
                  <c:pt idx="1">
                    <c:v>7.9056941504209513E-3</c:v>
                  </c:pt>
                  <c:pt idx="2">
                    <c:v>0.22140091993246655</c:v>
                  </c:pt>
                  <c:pt idx="3">
                    <c:v>2.6954231805876038E-2</c:v>
                  </c:pt>
                  <c:pt idx="4">
                    <c:v>0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9.3157894736842994E-2</c:v>
                </c:pt>
                <c:pt idx="1">
                  <c:v>2.4999999999999467E-3</c:v>
                </c:pt>
                <c:pt idx="2">
                  <c:v>0.30000000000000382</c:v>
                </c:pt>
                <c:pt idx="3">
                  <c:v>5.1999999999997826E-2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02-4599-B7E0-1A3852E9B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7018992"/>
        <c:axId val="347014288"/>
      </c:barChart>
      <c:catAx>
        <c:axId val="34701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4288"/>
        <c:crosses val="autoZero"/>
        <c:auto val="1"/>
        <c:lblAlgn val="ctr"/>
        <c:lblOffset val="100"/>
        <c:noMultiLvlLbl val="0"/>
      </c:catAx>
      <c:valAx>
        <c:axId val="347014288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899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Comparaison!$N$14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Comparaison!$O$15:$O$19</c:f>
                <c:numCache>
                  <c:formatCode>General</c:formatCode>
                  <c:ptCount val="5"/>
                  <c:pt idx="0">
                    <c:v>0.32012087403125733</c:v>
                  </c:pt>
                  <c:pt idx="1">
                    <c:v>0.11305064669407565</c:v>
                  </c:pt>
                  <c:pt idx="2">
                    <c:v>6.1353775061406844E-2</c:v>
                  </c:pt>
                  <c:pt idx="3">
                    <c:v>5.5272977491866007E-2</c:v>
                  </c:pt>
                  <c:pt idx="4">
                    <c:v>7.4265107031828731E-2</c:v>
                  </c:pt>
                </c:numCache>
              </c:numRef>
            </c:plus>
            <c:minus>
              <c:numRef>
                <c:f>Comparaison!$O$15:$O$19</c:f>
                <c:numCache>
                  <c:formatCode>General</c:formatCode>
                  <c:ptCount val="5"/>
                  <c:pt idx="0">
                    <c:v>0.32012087403125733</c:v>
                  </c:pt>
                  <c:pt idx="1">
                    <c:v>0.11305064669407565</c:v>
                  </c:pt>
                  <c:pt idx="2">
                    <c:v>6.1353775061406844E-2</c:v>
                  </c:pt>
                  <c:pt idx="3">
                    <c:v>5.5272977491866007E-2</c:v>
                  </c:pt>
                  <c:pt idx="4">
                    <c:v>7.4265107031828731E-2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Comparaison!$N$15:$N$19</c:f>
              <c:numCache>
                <c:formatCode>0.00</c:formatCode>
                <c:ptCount val="5"/>
                <c:pt idx="0">
                  <c:v>7.3157894736839868E-2</c:v>
                </c:pt>
                <c:pt idx="1">
                  <c:v>0.1274999999999995</c:v>
                </c:pt>
                <c:pt idx="2">
                  <c:v>7.8000000000002512E-2</c:v>
                </c:pt>
                <c:pt idx="3">
                  <c:v>3.2000000000000028E-2</c:v>
                </c:pt>
                <c:pt idx="4">
                  <c:v>6.5999999999999392E-2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F3-4BC1-BC65-EBAE02350D36}"/>
            </c:ext>
          </c:extLst>
        </c:ser>
        <c:ser>
          <c:idx val="1"/>
          <c:order val="1"/>
          <c:tx>
            <c:strRef>
              <c:f>Comparaison!$P$14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Comparaison!$Q$15:$Q$19</c:f>
                <c:numCache>
                  <c:formatCode>General</c:formatCode>
                  <c:ptCount val="5"/>
                  <c:pt idx="0">
                    <c:v>0.32432201201004324</c:v>
                  </c:pt>
                  <c:pt idx="1">
                    <c:v>0.11186071925756831</c:v>
                  </c:pt>
                  <c:pt idx="2">
                    <c:v>8.8686561115250015E-2</c:v>
                  </c:pt>
                  <c:pt idx="3">
                    <c:v>0.16199647262473693</c:v>
                  </c:pt>
                  <c:pt idx="4">
                    <c:v>7.1799039275023194E-2</c:v>
                  </c:pt>
                </c:numCache>
              </c:numRef>
            </c:plus>
            <c:minus>
              <c:numRef>
                <c:f>Comparaison!$Q$15:$Q$19</c:f>
                <c:numCache>
                  <c:formatCode>General</c:formatCode>
                  <c:ptCount val="5"/>
                  <c:pt idx="0">
                    <c:v>0.32432201201004324</c:v>
                  </c:pt>
                  <c:pt idx="1">
                    <c:v>0.11186071925756831</c:v>
                  </c:pt>
                  <c:pt idx="2">
                    <c:v>8.8686561115250015E-2</c:v>
                  </c:pt>
                  <c:pt idx="3">
                    <c:v>0.16199647262473693</c:v>
                  </c:pt>
                  <c:pt idx="4">
                    <c:v>7.1799039275023194E-2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Comparaison!$P$15:$P$19</c:f>
              <c:numCache>
                <c:formatCode>0.00</c:formatCode>
                <c:ptCount val="5"/>
                <c:pt idx="0">
                  <c:v>0.13473684210526171</c:v>
                </c:pt>
                <c:pt idx="1">
                  <c:v>0.1699999999999986</c:v>
                </c:pt>
                <c:pt idx="2">
                  <c:v>5.600000000000005E-2</c:v>
                </c:pt>
                <c:pt idx="3">
                  <c:v>0.27999999999999892</c:v>
                </c:pt>
                <c:pt idx="4">
                  <c:v>4.0000000000000036E-2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F3-4BC1-BC65-EBAE02350D36}"/>
            </c:ext>
          </c:extLst>
        </c:ser>
        <c:ser>
          <c:idx val="2"/>
          <c:order val="2"/>
          <c:tx>
            <c:strRef>
              <c:f>Comparaison!$R$14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Comparaison!$S$15:$S$19</c:f>
                <c:numCache>
                  <c:formatCode>General</c:formatCode>
                  <c:ptCount val="5"/>
                  <c:pt idx="0">
                    <c:v>0.24134604087343833</c:v>
                  </c:pt>
                  <c:pt idx="1">
                    <c:v>2.6036217378578946E-2</c:v>
                  </c:pt>
                  <c:pt idx="2">
                    <c:v>6.9751746375621232E-2</c:v>
                  </c:pt>
                  <c:pt idx="3">
                    <c:v>6.9208351507367524E-2</c:v>
                  </c:pt>
                  <c:pt idx="4">
                    <c:v>6.2105900340811898E-2</c:v>
                  </c:pt>
                </c:numCache>
              </c:numRef>
            </c:plus>
            <c:minus>
              <c:numRef>
                <c:f>Comparaison!$S$15:$S$19</c:f>
                <c:numCache>
                  <c:formatCode>General</c:formatCode>
                  <c:ptCount val="5"/>
                  <c:pt idx="0">
                    <c:v>0.24134604087343833</c:v>
                  </c:pt>
                  <c:pt idx="1">
                    <c:v>2.6036217378578946E-2</c:v>
                  </c:pt>
                  <c:pt idx="2">
                    <c:v>6.9751746375621232E-2</c:v>
                  </c:pt>
                  <c:pt idx="3">
                    <c:v>6.9208351507367524E-2</c:v>
                  </c:pt>
                  <c:pt idx="4">
                    <c:v>6.2105900340811898E-2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Comparaison!$M$15:$M$19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Comparaison!$R$15:$R$19</c:f>
              <c:numCache>
                <c:formatCode>0.00</c:formatCode>
                <c:ptCount val="5"/>
                <c:pt idx="0">
                  <c:v>0.68263157894736803</c:v>
                </c:pt>
                <c:pt idx="1">
                  <c:v>0.20749999999999913</c:v>
                </c:pt>
                <c:pt idx="2">
                  <c:v>0.96000000000000174</c:v>
                </c:pt>
                <c:pt idx="3">
                  <c:v>0.85199999999999765</c:v>
                </c:pt>
                <c:pt idx="4">
                  <c:v>0.61599999999999566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F3-4BC1-BC65-EBAE02350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03625528"/>
        <c:axId val="403630232"/>
      </c:barChart>
      <c:catAx>
        <c:axId val="403625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03630232"/>
        <c:crosses val="autoZero"/>
        <c:auto val="1"/>
        <c:lblAlgn val="ctr"/>
        <c:lblOffset val="100"/>
        <c:noMultiLvlLbl val="0"/>
      </c:catAx>
      <c:valAx>
        <c:axId val="403630232"/>
        <c:scaling>
          <c:orientation val="minMax"/>
          <c:max val="2.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403625528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203.291</c:v>
                </c:pt>
                <c:pt idx="1">
                  <c:v>237.88600000000002</c:v>
                </c:pt>
                <c:pt idx="2">
                  <c:v>294.27799999999996</c:v>
                </c:pt>
                <c:pt idx="3">
                  <c:v>456.99799999999993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1E-4530-98B1-005355985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47015072"/>
        <c:axId val="347018208"/>
      </c:barChart>
      <c:catAx>
        <c:axId val="347015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8208"/>
        <c:crosses val="autoZero"/>
        <c:auto val="1"/>
        <c:lblAlgn val="ctr"/>
        <c:lblOffset val="100"/>
        <c:noMultiLvlLbl val="0"/>
      </c:catAx>
      <c:valAx>
        <c:axId val="347018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7015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0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5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6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0.0859</cdr:x>
      <cdr:y>0.85957</cdr:y>
    </cdr:from>
    <cdr:to>
      <cdr:x>0.96873</cdr:x>
      <cdr:y>0.93442</cdr:y>
    </cdr:to>
    <cdr:sp macro="" textlink="">
      <cdr:nvSpPr>
        <cdr:cNvPr id="3" name="ZoneTexte 26"/>
        <cdr:cNvSpPr txBox="1"/>
      </cdr:nvSpPr>
      <cdr:spPr>
        <a:xfrm xmlns:a="http://schemas.openxmlformats.org/drawingml/2006/main">
          <a:off x="492417" y="2474197"/>
          <a:ext cx="5061001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dirty="0"/>
            <a:t>(3x190 MOS)                         (3x40 MOS)                         (3x50 MOS)                          (3x50 MOS)                           (3x50 MOS)</a:t>
          </a:r>
          <a:endParaRPr lang="fr-FR" sz="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0.62401</cdr:x>
      <cdr:y>0.2006</cdr:y>
    </cdr:from>
    <cdr:to>
      <cdr:x>0.62401</cdr:x>
      <cdr:y>0.28393</cdr:y>
    </cdr:to>
    <cdr:cxnSp macro="">
      <cdr:nvCxnSpPr>
        <cdr:cNvPr id="2" name="Connecteur droit 1">
          <a:extLst xmlns:a="http://schemas.openxmlformats.org/drawingml/2006/main">
            <a:ext uri="{FF2B5EF4-FFF2-40B4-BE49-F238E27FC236}">
              <a16:creationId xmlns:a16="http://schemas.microsoft.com/office/drawing/2014/main" id="{055222A0-E202-49FD-38A8-3DF0C26B2963}"/>
            </a:ext>
          </a:extLst>
        </cdr:cNvPr>
        <cdr:cNvCxnSpPr/>
      </cdr:nvCxnSpPr>
      <cdr:spPr>
        <a:xfrm xmlns:a="http://schemas.openxmlformats.org/drawingml/2006/main" flipV="1">
          <a:off x="3783213" y="550283"/>
          <a:ext cx="0" cy="22860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accent6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66031-C1D1-4F39-8A9D-F620A115EEE6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6EDC1-6EB7-4392-A2D6-43B50658C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77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07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764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22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932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54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342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34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4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412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771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449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968E4-715B-41C4-9375-1A31EA8CBC42}" type="datetimeFigureOut">
              <a:rPr lang="fr-FR" smtClean="0"/>
              <a:t>01/12/2023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25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6.xml"/><Relationship Id="rId4" Type="http://schemas.openxmlformats.org/officeDocument/2006/relationships/chart" Target="../charts/char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4.xml"/><Relationship Id="rId4" Type="http://schemas.openxmlformats.org/officeDocument/2006/relationships/chart" Target="../charts/char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/>
          <p:cNvSpPr txBox="1"/>
          <p:nvPr/>
        </p:nvSpPr>
        <p:spPr>
          <a:xfrm>
            <a:off x="6527798" y="621785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16" name="Graphique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8892575"/>
              </p:ext>
            </p:extLst>
          </p:nvPr>
        </p:nvGraphicFramePr>
        <p:xfrm>
          <a:off x="5983012" y="3880997"/>
          <a:ext cx="5891707" cy="2747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163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V2.4), AMR 12.2 kbits/s, DTX On (Average + Standard Deviation)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569953"/>
              </p:ext>
            </p:extLst>
          </p:nvPr>
        </p:nvGraphicFramePr>
        <p:xfrm>
          <a:off x="5983014" y="938049"/>
          <a:ext cx="589170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6392155" y="2530492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7097593" y="2660776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394924"/>
              </p:ext>
            </p:extLst>
          </p:nvPr>
        </p:nvGraphicFramePr>
        <p:xfrm>
          <a:off x="244364" y="3885009"/>
          <a:ext cx="573864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Connecteur droit 8"/>
          <p:cNvCxnSpPr/>
          <p:nvPr/>
        </p:nvCxnSpPr>
        <p:spPr>
          <a:xfrm>
            <a:off x="640369" y="5473388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1323325" y="5611555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5" name="Connecteur droit 14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6404595" y="5482414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7097593" y="5611555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567721" y="3261458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789149" y="6217485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3" name="Rectangle à coins arrondis 22"/>
          <p:cNvSpPr/>
          <p:nvPr/>
        </p:nvSpPr>
        <p:spPr>
          <a:xfrm>
            <a:off x="5994621" y="954597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4" name="Rectangle à coins arrondis 23"/>
          <p:cNvSpPr/>
          <p:nvPr/>
        </p:nvSpPr>
        <p:spPr>
          <a:xfrm>
            <a:off x="5985109" y="3929181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5" name="Rectangle à coins arrondis 24"/>
          <p:cNvSpPr/>
          <p:nvPr/>
        </p:nvSpPr>
        <p:spPr>
          <a:xfrm>
            <a:off x="233323" y="3929181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graphicFrame>
        <p:nvGraphicFramePr>
          <p:cNvPr id="26" name="Graphique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4378889"/>
              </p:ext>
            </p:extLst>
          </p:nvPr>
        </p:nvGraphicFramePr>
        <p:xfrm>
          <a:off x="233324" y="954597"/>
          <a:ext cx="5616826" cy="2726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7" name="Connecteur droit 26"/>
          <p:cNvCxnSpPr/>
          <p:nvPr/>
        </p:nvCxnSpPr>
        <p:spPr>
          <a:xfrm>
            <a:off x="632348" y="2550884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>
            <a:off x="1278061" y="2665809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à coins arrondis 28"/>
          <p:cNvSpPr/>
          <p:nvPr/>
        </p:nvSpPr>
        <p:spPr>
          <a:xfrm>
            <a:off x="227238" y="949419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676016" y="3260191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963536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7411" y="368968"/>
            <a:ext cx="6116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Average End-to-End Delay (</a:t>
            </a:r>
            <a:r>
              <a:rPr lang="en-US" b="1" dirty="0" err="1"/>
              <a:t>ms</a:t>
            </a:r>
            <a:r>
              <a:rPr lang="en-US" b="1" dirty="0"/>
              <a:t>), EVS-SWB 24.4 kbits/s, DTX On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4580752"/>
              </p:ext>
            </p:extLst>
          </p:nvPr>
        </p:nvGraphicFramePr>
        <p:xfrm>
          <a:off x="6077607" y="738300"/>
          <a:ext cx="5927834" cy="2682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8580636" y="2777360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8587451" y="2273733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8997105" y="1763112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050710"/>
              </p:ext>
            </p:extLst>
          </p:nvPr>
        </p:nvGraphicFramePr>
        <p:xfrm>
          <a:off x="118241" y="3815679"/>
          <a:ext cx="5707117" cy="264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Connecteur droit 9"/>
          <p:cNvCxnSpPr/>
          <p:nvPr/>
        </p:nvCxnSpPr>
        <p:spPr>
          <a:xfrm>
            <a:off x="2551892" y="5329617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2551892" y="5809742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2930266" y="4830376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3704917" y="4332310"/>
            <a:ext cx="1061" cy="28187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9815076" y="1250955"/>
            <a:ext cx="1061" cy="28187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8" name="Connecteur droit 17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Graphique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105676"/>
              </p:ext>
            </p:extLst>
          </p:nvPr>
        </p:nvGraphicFramePr>
        <p:xfrm>
          <a:off x="6077606" y="3815678"/>
          <a:ext cx="5858785" cy="264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0" name="Connecteur droit 19"/>
          <p:cNvCxnSpPr/>
          <p:nvPr/>
        </p:nvCxnSpPr>
        <p:spPr>
          <a:xfrm>
            <a:off x="8550191" y="5809742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8555472" y="5329617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8962971" y="4830376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9758834" y="4328333"/>
            <a:ext cx="1061" cy="28187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Graphique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7255248"/>
              </p:ext>
            </p:extLst>
          </p:nvPr>
        </p:nvGraphicFramePr>
        <p:xfrm>
          <a:off x="118241" y="738299"/>
          <a:ext cx="5707116" cy="267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5" name="Connecteur droit 24"/>
          <p:cNvCxnSpPr/>
          <p:nvPr/>
        </p:nvCxnSpPr>
        <p:spPr>
          <a:xfrm>
            <a:off x="2551892" y="2777360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2551892" y="2273733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2929205" y="1763123"/>
            <a:ext cx="1061" cy="2487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à coins arrondis 27"/>
          <p:cNvSpPr/>
          <p:nvPr/>
        </p:nvSpPr>
        <p:spPr>
          <a:xfrm>
            <a:off x="202222" y="1703213"/>
            <a:ext cx="3288323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9" name="Rectangle à coins arrondis 28"/>
          <p:cNvSpPr/>
          <p:nvPr/>
        </p:nvSpPr>
        <p:spPr>
          <a:xfrm>
            <a:off x="6217528" y="1697945"/>
            <a:ext cx="3288323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202222" y="4677014"/>
            <a:ext cx="3288323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1" name="Rectangle à coins arrondis 30"/>
          <p:cNvSpPr/>
          <p:nvPr/>
        </p:nvSpPr>
        <p:spPr>
          <a:xfrm>
            <a:off x="6216771" y="4677014"/>
            <a:ext cx="3288323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71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/>
          <p:cNvSpPr txBox="1"/>
          <p:nvPr/>
        </p:nvSpPr>
        <p:spPr>
          <a:xfrm>
            <a:off x="6562064" y="6207160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16" name="Graphique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560279"/>
              </p:ext>
            </p:extLst>
          </p:nvPr>
        </p:nvGraphicFramePr>
        <p:xfrm>
          <a:off x="5983014" y="3678361"/>
          <a:ext cx="5912070" cy="2949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179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V3.0), AMR 12.2 kbits/s, DTX On (Average + Standard Deviation)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6609741"/>
              </p:ext>
            </p:extLst>
          </p:nvPr>
        </p:nvGraphicFramePr>
        <p:xfrm>
          <a:off x="5998779" y="738300"/>
          <a:ext cx="5896305" cy="2935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6407993" y="2463693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7110035" y="2602409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22559"/>
              </p:ext>
            </p:extLst>
          </p:nvPr>
        </p:nvGraphicFramePr>
        <p:xfrm>
          <a:off x="184825" y="3673366"/>
          <a:ext cx="5798189" cy="2978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Connecteur droit 8"/>
          <p:cNvCxnSpPr/>
          <p:nvPr/>
        </p:nvCxnSpPr>
        <p:spPr>
          <a:xfrm>
            <a:off x="634331" y="5429782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1283910" y="5585558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5" name="Connecteur droit 14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6403083" y="5407893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7091374" y="5559741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593391" y="3249828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776712" y="6232040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23" name="Graphique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7965476"/>
              </p:ext>
            </p:extLst>
          </p:nvPr>
        </p:nvGraphicFramePr>
        <p:xfrm>
          <a:off x="184826" y="738300"/>
          <a:ext cx="5798188" cy="2935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4" name="Connecteur droit 23"/>
          <p:cNvCxnSpPr/>
          <p:nvPr/>
        </p:nvCxnSpPr>
        <p:spPr>
          <a:xfrm>
            <a:off x="634331" y="2459569"/>
            <a:ext cx="562387" cy="290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1283909" y="2599783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719536" y="3256453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3150705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7411" y="368968"/>
            <a:ext cx="5232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Average End-to-End Delay, AMR 12.2 kbits/s, DTX On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622454"/>
              </p:ext>
            </p:extLst>
          </p:nvPr>
        </p:nvGraphicFramePr>
        <p:xfrm>
          <a:off x="5841125" y="675238"/>
          <a:ext cx="596724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8364755" y="2750522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8363694" y="2223544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8784776" y="1699935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9586855" y="1185642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8200986"/>
              </p:ext>
            </p:extLst>
          </p:nvPr>
        </p:nvGraphicFramePr>
        <p:xfrm>
          <a:off x="85927" y="3859242"/>
          <a:ext cx="575519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cteur droit 10"/>
          <p:cNvCxnSpPr/>
          <p:nvPr/>
        </p:nvCxnSpPr>
        <p:spPr>
          <a:xfrm>
            <a:off x="2515189" y="5940472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2515189" y="5419440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2923552" y="4891513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3698379" y="4373065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7" name="Connecteur droit 16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Graphique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880376"/>
              </p:ext>
            </p:extLst>
          </p:nvPr>
        </p:nvGraphicFramePr>
        <p:xfrm>
          <a:off x="5841123" y="3855128"/>
          <a:ext cx="5967249" cy="2747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9" name="Connecteur droit 18"/>
          <p:cNvCxnSpPr/>
          <p:nvPr/>
        </p:nvCxnSpPr>
        <p:spPr>
          <a:xfrm>
            <a:off x="8363694" y="5940472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8363694" y="5419440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8783715" y="4883159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9585794" y="4387776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à coins arrondis 22"/>
          <p:cNvSpPr/>
          <p:nvPr/>
        </p:nvSpPr>
        <p:spPr>
          <a:xfrm>
            <a:off x="167053" y="4806897"/>
            <a:ext cx="3288323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4" name="Rectangle à coins arrondis 23"/>
          <p:cNvSpPr/>
          <p:nvPr/>
        </p:nvSpPr>
        <p:spPr>
          <a:xfrm>
            <a:off x="5922250" y="4806897"/>
            <a:ext cx="3933927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5" name="Rectangle à coins arrondis 24"/>
          <p:cNvSpPr/>
          <p:nvPr/>
        </p:nvSpPr>
        <p:spPr>
          <a:xfrm>
            <a:off x="5933037" y="1594161"/>
            <a:ext cx="3923140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graphicFrame>
        <p:nvGraphicFramePr>
          <p:cNvPr id="26" name="Graphique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144956"/>
              </p:ext>
            </p:extLst>
          </p:nvPr>
        </p:nvGraphicFramePr>
        <p:xfrm>
          <a:off x="85927" y="738301"/>
          <a:ext cx="5755196" cy="2680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Rectangle à coins arrondis 26"/>
          <p:cNvSpPr/>
          <p:nvPr/>
        </p:nvSpPr>
        <p:spPr>
          <a:xfrm>
            <a:off x="85925" y="1656403"/>
            <a:ext cx="3612454" cy="194592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cxnSp>
        <p:nvCxnSpPr>
          <p:cNvPr id="28" name="Connecteur droit 27"/>
          <p:cNvCxnSpPr/>
          <p:nvPr/>
        </p:nvCxnSpPr>
        <p:spPr>
          <a:xfrm>
            <a:off x="2515189" y="2750522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515189" y="2248245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2915399" y="1740709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3697318" y="1250533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283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ZoneTexte 26"/>
          <p:cNvSpPr txBox="1"/>
          <p:nvPr/>
        </p:nvSpPr>
        <p:spPr>
          <a:xfrm>
            <a:off x="6696147" y="625879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19" name="Graphique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3239237"/>
              </p:ext>
            </p:extLst>
          </p:nvPr>
        </p:nvGraphicFramePr>
        <p:xfrm>
          <a:off x="6099242" y="3756458"/>
          <a:ext cx="5921965" cy="2920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673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V2.4), AMR-WB 12.65 kbits/s, DTX On (Average + Standard Deviation)</a:t>
            </a:r>
            <a:endParaRPr lang="fr-FR" b="1" dirty="0"/>
          </a:p>
        </p:txBody>
      </p:sp>
      <p:grpSp>
        <p:nvGrpSpPr>
          <p:cNvPr id="5" name="Groupe 4"/>
          <p:cNvGrpSpPr/>
          <p:nvPr/>
        </p:nvGrpSpPr>
        <p:grpSpPr>
          <a:xfrm>
            <a:off x="311860" y="800033"/>
            <a:ext cx="5787383" cy="2968443"/>
            <a:chOff x="311860" y="938048"/>
            <a:chExt cx="5466369" cy="2826555"/>
          </a:xfrm>
        </p:grpSpPr>
        <p:graphicFrame>
          <p:nvGraphicFramePr>
            <p:cNvPr id="7" name="Graphique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29648410"/>
                </p:ext>
              </p:extLst>
            </p:nvPr>
          </p:nvGraphicFramePr>
          <p:xfrm>
            <a:off x="311860" y="938048"/>
            <a:ext cx="5466369" cy="28265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3" name="Connecteur droit 2"/>
            <p:cNvCxnSpPr/>
            <p:nvPr/>
          </p:nvCxnSpPr>
          <p:spPr>
            <a:xfrm>
              <a:off x="701566" y="2593299"/>
              <a:ext cx="622737" cy="7883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/>
          <p:cNvGrpSpPr/>
          <p:nvPr/>
        </p:nvGrpSpPr>
        <p:grpSpPr>
          <a:xfrm>
            <a:off x="6099243" y="796159"/>
            <a:ext cx="5836595" cy="2968443"/>
            <a:chOff x="6099243" y="938047"/>
            <a:chExt cx="5836595" cy="2826555"/>
          </a:xfrm>
        </p:grpSpPr>
        <p:graphicFrame>
          <p:nvGraphicFramePr>
            <p:cNvPr id="8" name="Graphique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02617064"/>
                </p:ext>
              </p:extLst>
            </p:nvPr>
          </p:nvGraphicFramePr>
          <p:xfrm>
            <a:off x="6099243" y="938047"/>
            <a:ext cx="5836595" cy="28265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9" name="Connecteur droit 8"/>
            <p:cNvCxnSpPr/>
            <p:nvPr/>
          </p:nvCxnSpPr>
          <p:spPr>
            <a:xfrm>
              <a:off x="6534807" y="2597116"/>
              <a:ext cx="61485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Connecteur droit 10"/>
          <p:cNvCxnSpPr/>
          <p:nvPr/>
        </p:nvCxnSpPr>
        <p:spPr>
          <a:xfrm>
            <a:off x="1408639" y="2690811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7202242" y="2684591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9511766"/>
              </p:ext>
            </p:extLst>
          </p:nvPr>
        </p:nvGraphicFramePr>
        <p:xfrm>
          <a:off x="311860" y="3764601"/>
          <a:ext cx="5787383" cy="2912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4" name="Connecteur droit 13"/>
          <p:cNvCxnSpPr/>
          <p:nvPr/>
        </p:nvCxnSpPr>
        <p:spPr>
          <a:xfrm>
            <a:off x="724451" y="5465509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1399524" y="5617180"/>
            <a:ext cx="223612" cy="3227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8" name="Connecteur droit 17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6511834" y="5454003"/>
            <a:ext cx="659307" cy="82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7202242" y="5613953"/>
            <a:ext cx="223612" cy="3227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876370" y="3344531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5" name="ZoneTexte 24"/>
          <p:cNvSpPr txBox="1"/>
          <p:nvPr/>
        </p:nvSpPr>
        <p:spPr>
          <a:xfrm>
            <a:off x="6696148" y="3355464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6" name="ZoneTexte 25"/>
          <p:cNvSpPr txBox="1"/>
          <p:nvPr/>
        </p:nvSpPr>
        <p:spPr>
          <a:xfrm>
            <a:off x="823497" y="625879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8" name="Rectangle à coins arrondis 27"/>
          <p:cNvSpPr/>
          <p:nvPr/>
        </p:nvSpPr>
        <p:spPr>
          <a:xfrm>
            <a:off x="311861" y="1013927"/>
            <a:ext cx="1065678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9" name="Rectangle à coins arrondis 28"/>
          <p:cNvSpPr/>
          <p:nvPr/>
        </p:nvSpPr>
        <p:spPr>
          <a:xfrm>
            <a:off x="6104788" y="1013927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310708" y="3944187"/>
            <a:ext cx="1057716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1" name="Rectangle à coins arrondis 30"/>
          <p:cNvSpPr/>
          <p:nvPr/>
        </p:nvSpPr>
        <p:spPr>
          <a:xfrm>
            <a:off x="6104788" y="3949251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436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7411" y="368968"/>
            <a:ext cx="421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Focus on DUT n°3 (AMR-WB 12.65 kbits/s)</a:t>
            </a:r>
            <a:endParaRPr lang="fr-FR" b="1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874536"/>
              </p:ext>
            </p:extLst>
          </p:nvPr>
        </p:nvGraphicFramePr>
        <p:xfrm>
          <a:off x="102479" y="1458321"/>
          <a:ext cx="12005434" cy="38388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4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07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485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657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81244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2416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410591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4070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306499"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 dirty="0">
                          <a:effectLst/>
                        </a:rPr>
                        <a:t> POLQA V2.4</a:t>
                      </a:r>
                    </a:p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Cond 0</a:t>
                      </a:r>
                    </a:p>
                  </a:txBody>
                  <a:tcPr marL="5740" marR="5740" marT="574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n°1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n°2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n°5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n°6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n°7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n°8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n°9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n°10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n° MOS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 dirty="0">
                          <a:effectLst/>
                        </a:rPr>
                        <a:t>  </a:t>
                      </a:r>
                      <a:r>
                        <a:rPr lang="fr-FR" sz="700" b="1" u="none" strike="noStrike" dirty="0" err="1">
                          <a:effectLst/>
                        </a:rPr>
                        <a:t>Average</a:t>
                      </a:r>
                      <a:r>
                        <a:rPr lang="fr-FR" sz="700" b="1" u="none" strike="noStrike" dirty="0">
                          <a:effectLst/>
                        </a:rPr>
                        <a:t> Cond 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Comparaison</a:t>
                      </a:r>
                      <a:br>
                        <a:rPr lang="fr-FR" sz="700" b="1" u="none" strike="noStrike">
                          <a:effectLst/>
                        </a:rPr>
                      </a:br>
                      <a:r>
                        <a:rPr lang="fr-FR" sz="700" b="1" u="none" strike="noStrike">
                          <a:effectLst/>
                        </a:rPr>
                        <a:t>|Delta MOS|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 dirty="0">
                          <a:effectLst/>
                        </a:rPr>
                        <a:t>  </a:t>
                      </a:r>
                      <a:r>
                        <a:rPr lang="fr-FR" sz="700" b="1" u="none" strike="noStrike" dirty="0" err="1">
                          <a:effectLst/>
                        </a:rPr>
                        <a:t>Average</a:t>
                      </a:r>
                      <a:r>
                        <a:rPr lang="fr-FR" sz="700" b="1" u="none" strike="noStrike" dirty="0">
                          <a:effectLst/>
                        </a:rPr>
                        <a:t> Cond ORA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 dirty="0">
                          <a:effectLst/>
                        </a:rPr>
                        <a:t> POLQA V2.4</a:t>
                      </a:r>
                    </a:p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Cond ORA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n°1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n°2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n°5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n°6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n°7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n°8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n°9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call n°10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n° MOS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no Value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no Value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no Value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no Value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no Value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no Value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4,00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0,72</a:t>
                      </a:r>
                      <a:endParaRPr lang="fr-FR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3,28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n°2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0,04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3,86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0,00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5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3,50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0,18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3,32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3,2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5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4,00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0,00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4,00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n°2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0,00</a:t>
                      </a:r>
                      <a:endParaRPr lang="fr-FR" sz="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0,01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3,69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9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3,50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0,20</a:t>
                      </a:r>
                      <a:endParaRPr lang="fr-FR" sz="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3,30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9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10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4,07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0,07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4,00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11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0,09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3,81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11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0,00</a:t>
                      </a:r>
                      <a:endParaRPr lang="fr-FR" sz="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12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13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3,50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0,11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3,39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n°1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13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4,00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0,02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3,98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3,94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0,11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3,83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3,70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0,06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3,64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16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3,5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17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3,47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0,14</a:t>
                      </a:r>
                      <a:endParaRPr lang="fr-FR" sz="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3,33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n°1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3,4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3,4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3,3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3,3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17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4,1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18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4,01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0,01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4,00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n°2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4,0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4,0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n°3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19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3,90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0,06</a:t>
                      </a:r>
                      <a:endParaRPr lang="fr-FR" sz="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3,84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n°3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3,8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3,8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3,5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19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0912"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 dirty="0">
                          <a:effectLst/>
                        </a:rPr>
                        <a:t>DS n°4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3,6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20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3,68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0,02</a:t>
                      </a:r>
                      <a:endParaRPr lang="fr-FR" sz="8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 dirty="0">
                          <a:effectLst/>
                        </a:rPr>
                        <a:t>3,70</a:t>
                      </a:r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700" b="1" u="none" strike="noStrike">
                          <a:effectLst/>
                        </a:rPr>
                        <a:t>DS n°4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>
                          <a:effectLst/>
                        </a:rPr>
                        <a:t>3,7</a:t>
                      </a:r>
                      <a:endParaRPr lang="fr-F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3,7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600" b="1" u="none" strike="noStrike" dirty="0">
                          <a:effectLst/>
                        </a:rPr>
                        <a:t>20</a:t>
                      </a:r>
                      <a:endParaRPr lang="fr-FR" sz="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0" marR="5740" marT="574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>
                          <a:effectLst/>
                        </a:rPr>
                        <a:t>Average (19)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0,10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3249"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1" u="none" strike="noStrike">
                          <a:effectLst/>
                        </a:rPr>
                        <a:t>Average (18)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u="none" strike="noStrike">
                          <a:effectLst/>
                        </a:rPr>
                        <a:t>0,06</a:t>
                      </a:r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40" marR="5740" marT="5740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5076497" y="1458321"/>
            <a:ext cx="2057400" cy="38388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à coins arrondis 19"/>
          <p:cNvSpPr/>
          <p:nvPr/>
        </p:nvSpPr>
        <p:spPr>
          <a:xfrm>
            <a:off x="5754415" y="1458321"/>
            <a:ext cx="567558" cy="3838889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5754415" y="1781503"/>
            <a:ext cx="567558" cy="2995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6321973" y="1019731"/>
            <a:ext cx="44744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The D.U.T has not yet found the good solution to improve quality</a:t>
            </a:r>
            <a:endParaRPr lang="fr-FR" sz="1200" b="1" dirty="0"/>
          </a:p>
        </p:txBody>
      </p:sp>
      <p:cxnSp>
        <p:nvCxnSpPr>
          <p:cNvPr id="24" name="Connecteur droit avec flèche 23"/>
          <p:cNvCxnSpPr>
            <a:endCxn id="21" idx="7"/>
          </p:cNvCxnSpPr>
          <p:nvPr/>
        </p:nvCxnSpPr>
        <p:spPr>
          <a:xfrm flipH="1">
            <a:off x="6238856" y="1229710"/>
            <a:ext cx="177710" cy="59566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à coins arrondis 24"/>
          <p:cNvSpPr/>
          <p:nvPr/>
        </p:nvSpPr>
        <p:spPr>
          <a:xfrm>
            <a:off x="5849007" y="2081048"/>
            <a:ext cx="389849" cy="2766849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6514625" y="5458801"/>
            <a:ext cx="38999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The D.U.T has found the good solution to improve quality</a:t>
            </a:r>
            <a:endParaRPr lang="fr-FR" sz="1200" b="1" dirty="0"/>
          </a:p>
        </p:txBody>
      </p:sp>
      <p:cxnSp>
        <p:nvCxnSpPr>
          <p:cNvPr id="28" name="Connecteur droit avec flèche 27"/>
          <p:cNvCxnSpPr/>
          <p:nvPr/>
        </p:nvCxnSpPr>
        <p:spPr>
          <a:xfrm flipH="1" flipV="1">
            <a:off x="6172201" y="4847898"/>
            <a:ext cx="416053" cy="677923"/>
          </a:xfrm>
          <a:prstGeom prst="straightConnector1">
            <a:avLst/>
          </a:prstGeom>
          <a:ln w="1270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782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aphique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591871"/>
              </p:ext>
            </p:extLst>
          </p:nvPr>
        </p:nvGraphicFramePr>
        <p:xfrm>
          <a:off x="6203731" y="3885008"/>
          <a:ext cx="5732661" cy="2878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6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V3.0), AMR-WB 12.65 Kbits/s, DTX On (Average + Standard Deviation)</a:t>
            </a:r>
            <a:endParaRPr lang="fr-FR" b="1" dirty="0"/>
          </a:p>
        </p:txBody>
      </p:sp>
      <p:grpSp>
        <p:nvGrpSpPr>
          <p:cNvPr id="7" name="Groupe 6"/>
          <p:cNvGrpSpPr/>
          <p:nvPr/>
        </p:nvGrpSpPr>
        <p:grpSpPr>
          <a:xfrm>
            <a:off x="376705" y="909536"/>
            <a:ext cx="5590543" cy="2976664"/>
            <a:chOff x="376705" y="909536"/>
            <a:chExt cx="5590543" cy="2976664"/>
          </a:xfrm>
        </p:grpSpPr>
        <p:graphicFrame>
          <p:nvGraphicFramePr>
            <p:cNvPr id="5" name="Graphique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47993831"/>
                </p:ext>
              </p:extLst>
            </p:nvPr>
          </p:nvGraphicFramePr>
          <p:xfrm>
            <a:off x="376705" y="909536"/>
            <a:ext cx="5590543" cy="29766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3" name="Connecteur droit 2"/>
            <p:cNvCxnSpPr/>
            <p:nvPr/>
          </p:nvCxnSpPr>
          <p:spPr>
            <a:xfrm>
              <a:off x="804041" y="2656490"/>
              <a:ext cx="606973" cy="7882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/>
          <p:cNvGrpSpPr/>
          <p:nvPr/>
        </p:nvGrpSpPr>
        <p:grpSpPr>
          <a:xfrm>
            <a:off x="6203731" y="909536"/>
            <a:ext cx="5780746" cy="2976664"/>
            <a:chOff x="6203731" y="909536"/>
            <a:chExt cx="5780746" cy="2976664"/>
          </a:xfrm>
        </p:grpSpPr>
        <p:graphicFrame>
          <p:nvGraphicFramePr>
            <p:cNvPr id="6" name="Graphique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45213401"/>
                </p:ext>
              </p:extLst>
            </p:nvPr>
          </p:nvGraphicFramePr>
          <p:xfrm>
            <a:off x="6203731" y="909536"/>
            <a:ext cx="5780746" cy="29766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9" name="Connecteur droit 8"/>
            <p:cNvCxnSpPr/>
            <p:nvPr/>
          </p:nvCxnSpPr>
          <p:spPr>
            <a:xfrm>
              <a:off x="6637283" y="2656490"/>
              <a:ext cx="622738" cy="7882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Connecteur droit 10"/>
          <p:cNvCxnSpPr/>
          <p:nvPr/>
        </p:nvCxnSpPr>
        <p:spPr>
          <a:xfrm>
            <a:off x="1440134" y="2802776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7296650" y="2800150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608829"/>
              </p:ext>
            </p:extLst>
          </p:nvPr>
        </p:nvGraphicFramePr>
        <p:xfrm>
          <a:off x="376705" y="3886199"/>
          <a:ext cx="5590543" cy="2877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4" name="Connecteur droit 13"/>
          <p:cNvCxnSpPr/>
          <p:nvPr/>
        </p:nvCxnSpPr>
        <p:spPr>
          <a:xfrm>
            <a:off x="804041" y="5580134"/>
            <a:ext cx="606973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1440134" y="5714144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6637283" y="5563512"/>
            <a:ext cx="606973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7280884" y="5713729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25" name="Connecteur droit 24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859652" y="3471763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7" name="ZoneTexte 26"/>
          <p:cNvSpPr txBox="1"/>
          <p:nvPr/>
        </p:nvSpPr>
        <p:spPr>
          <a:xfrm>
            <a:off x="6784591" y="3468009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8" name="ZoneTexte 27"/>
          <p:cNvSpPr txBox="1"/>
          <p:nvPr/>
        </p:nvSpPr>
        <p:spPr>
          <a:xfrm>
            <a:off x="804041" y="6340705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921972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Graphique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480735"/>
              </p:ext>
            </p:extLst>
          </p:nvPr>
        </p:nvGraphicFramePr>
        <p:xfrm>
          <a:off x="6153398" y="3520002"/>
          <a:ext cx="6038602" cy="2763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6232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Average End-to-End Delay (</a:t>
            </a:r>
            <a:r>
              <a:rPr lang="en-US" b="1" dirty="0" err="1"/>
              <a:t>ms</a:t>
            </a:r>
            <a:r>
              <a:rPr lang="en-US" b="1" dirty="0"/>
              <a:t>), AMR-WB 12.65 Kbits/s, DTX On</a:t>
            </a:r>
            <a:endParaRPr lang="fr-FR" b="1" dirty="0"/>
          </a:p>
        </p:txBody>
      </p:sp>
      <p:grpSp>
        <p:nvGrpSpPr>
          <p:cNvPr id="18" name="Groupe 17"/>
          <p:cNvGrpSpPr/>
          <p:nvPr/>
        </p:nvGrpSpPr>
        <p:grpSpPr>
          <a:xfrm>
            <a:off x="-66895" y="738300"/>
            <a:ext cx="6129655" cy="2481555"/>
            <a:chOff x="0" y="738300"/>
            <a:chExt cx="6129655" cy="2189726"/>
          </a:xfrm>
        </p:grpSpPr>
        <p:graphicFrame>
          <p:nvGraphicFramePr>
            <p:cNvPr id="5" name="Graphique 4"/>
            <p:cNvGraphicFramePr/>
            <p:nvPr>
              <p:extLst>
                <p:ext uri="{D42A27DB-BD31-4B8C-83A1-F6EECF244321}">
                  <p14:modId xmlns:p14="http://schemas.microsoft.com/office/powerpoint/2010/main" val="2092210333"/>
                </p:ext>
              </p:extLst>
            </p:nvPr>
          </p:nvGraphicFramePr>
          <p:xfrm>
            <a:off x="0" y="738300"/>
            <a:ext cx="6129655" cy="21897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9" name="Connecteur droit 8"/>
            <p:cNvCxnSpPr/>
            <p:nvPr/>
          </p:nvCxnSpPr>
          <p:spPr>
            <a:xfrm>
              <a:off x="3007243" y="1577478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2584093" y="1942991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2585154" y="2350796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/>
          <p:cNvGrpSpPr/>
          <p:nvPr/>
        </p:nvGrpSpPr>
        <p:grpSpPr>
          <a:xfrm>
            <a:off x="6149975" y="738298"/>
            <a:ext cx="6042025" cy="2481555"/>
            <a:chOff x="6279367" y="738300"/>
            <a:chExt cx="6042025" cy="2189726"/>
          </a:xfrm>
        </p:grpSpPr>
        <p:graphicFrame>
          <p:nvGraphicFramePr>
            <p:cNvPr id="6" name="Graphique 5"/>
            <p:cNvGraphicFramePr/>
            <p:nvPr>
              <p:extLst>
                <p:ext uri="{D42A27DB-BD31-4B8C-83A1-F6EECF244321}">
                  <p14:modId xmlns:p14="http://schemas.microsoft.com/office/powerpoint/2010/main" val="3610250686"/>
                </p:ext>
              </p:extLst>
            </p:nvPr>
          </p:nvGraphicFramePr>
          <p:xfrm>
            <a:off x="6279367" y="738300"/>
            <a:ext cx="6042025" cy="21897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15" name="Connecteur droit 14"/>
            <p:cNvCxnSpPr/>
            <p:nvPr/>
          </p:nvCxnSpPr>
          <p:spPr>
            <a:xfrm>
              <a:off x="8824888" y="2364709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8821764" y="1974185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247372" y="1570522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necteur droit 19"/>
          <p:cNvCxnSpPr/>
          <p:nvPr/>
        </p:nvCxnSpPr>
        <p:spPr>
          <a:xfrm>
            <a:off x="3783214" y="1229184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9943969" y="1229184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Graphique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2340895"/>
              </p:ext>
            </p:extLst>
          </p:nvPr>
        </p:nvGraphicFramePr>
        <p:xfrm>
          <a:off x="1" y="3509337"/>
          <a:ext cx="60627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5" name="Connecteur droit 24"/>
          <p:cNvCxnSpPr/>
          <p:nvPr/>
        </p:nvCxnSpPr>
        <p:spPr>
          <a:xfrm>
            <a:off x="2983846" y="4537620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2556613" y="5064526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2548730" y="5582595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10147737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24" name="Connecteur droit 23"/>
          <p:cNvCxnSpPr/>
          <p:nvPr/>
        </p:nvCxnSpPr>
        <p:spPr>
          <a:xfrm>
            <a:off x="9963802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flipH="1">
            <a:off x="9955926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8691311" y="5598361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8690250" y="5089524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>
            <a:off x="9121467" y="4569152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>
            <a:off x="9954865" y="4045956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à coins arrondis 33"/>
          <p:cNvSpPr/>
          <p:nvPr/>
        </p:nvSpPr>
        <p:spPr>
          <a:xfrm>
            <a:off x="70338" y="1582614"/>
            <a:ext cx="3404631" cy="1784839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6228671" y="1582613"/>
            <a:ext cx="3416491" cy="1784839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7" name="Rectangle à coins arrondis 36"/>
          <p:cNvSpPr/>
          <p:nvPr/>
        </p:nvSpPr>
        <p:spPr>
          <a:xfrm>
            <a:off x="70337" y="4499120"/>
            <a:ext cx="3404632" cy="197201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9" name="Rectangle à coins arrondis 38"/>
          <p:cNvSpPr/>
          <p:nvPr/>
        </p:nvSpPr>
        <p:spPr>
          <a:xfrm>
            <a:off x="6228670" y="4499120"/>
            <a:ext cx="3416492" cy="1972018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endParaRPr lang="en-US" sz="1000" b="1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583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/>
          <p:cNvSpPr txBox="1"/>
          <p:nvPr/>
        </p:nvSpPr>
        <p:spPr>
          <a:xfrm>
            <a:off x="6644149" y="6226665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16" name="Graphique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029238"/>
              </p:ext>
            </p:extLst>
          </p:nvPr>
        </p:nvGraphicFramePr>
        <p:xfrm>
          <a:off x="6053958" y="3744309"/>
          <a:ext cx="5912069" cy="288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563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V2.4), EVS-SWB 24.4 kbits/s, DTX On (Average + Standard Deviation)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097614"/>
              </p:ext>
            </p:extLst>
          </p:nvPr>
        </p:nvGraphicFramePr>
        <p:xfrm>
          <a:off x="6053960" y="843455"/>
          <a:ext cx="591206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6511158" y="2435773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142782"/>
              </p:ext>
            </p:extLst>
          </p:nvPr>
        </p:nvGraphicFramePr>
        <p:xfrm>
          <a:off x="260130" y="3744309"/>
          <a:ext cx="5793829" cy="2877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" name="Connecteur droit 6"/>
          <p:cNvCxnSpPr/>
          <p:nvPr/>
        </p:nvCxnSpPr>
        <p:spPr>
          <a:xfrm>
            <a:off x="680545" y="5433852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1350581" y="5569254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7172238" y="2567470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5" name="Connecteur droit 14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6498261" y="5433852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7172237" y="5573479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653962" y="317103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850320" y="6207160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3" name="Rectangle à coins arrondis 22"/>
          <p:cNvSpPr/>
          <p:nvPr/>
        </p:nvSpPr>
        <p:spPr>
          <a:xfrm>
            <a:off x="6067543" y="3918149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4" name="Rectangle à coins arrondis 23"/>
          <p:cNvSpPr/>
          <p:nvPr/>
        </p:nvSpPr>
        <p:spPr>
          <a:xfrm>
            <a:off x="6067542" y="993970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25" name="Rectangle à coins arrondis 24"/>
          <p:cNvSpPr/>
          <p:nvPr/>
        </p:nvSpPr>
        <p:spPr>
          <a:xfrm>
            <a:off x="233753" y="3918149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graphicFrame>
        <p:nvGraphicFramePr>
          <p:cNvPr id="26" name="Graphique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343605"/>
              </p:ext>
            </p:extLst>
          </p:nvPr>
        </p:nvGraphicFramePr>
        <p:xfrm>
          <a:off x="260129" y="843455"/>
          <a:ext cx="56511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7" name="Connecteur droit 26"/>
          <p:cNvCxnSpPr/>
          <p:nvPr/>
        </p:nvCxnSpPr>
        <p:spPr>
          <a:xfrm>
            <a:off x="680545" y="2427891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>
            <a:off x="1335274" y="2560619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à coins arrondis 28"/>
          <p:cNvSpPr/>
          <p:nvPr/>
        </p:nvSpPr>
        <p:spPr>
          <a:xfrm>
            <a:off x="230578" y="993970"/>
            <a:ext cx="1066353" cy="2811624"/>
          </a:xfrm>
          <a:prstGeom prst="roundRect">
            <a:avLst/>
          </a:prstGeom>
          <a:noFill/>
          <a:ln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  <a:p>
            <a:pPr algn="ctr"/>
            <a:r>
              <a:rPr lang="en-US" sz="1000" b="1" dirty="0">
                <a:solidFill>
                  <a:srgbClr val="7030A0"/>
                </a:solidFill>
              </a:rPr>
              <a:t>Standard 3GPP</a:t>
            </a:r>
            <a:endParaRPr lang="fr-FR" sz="1000" b="1" dirty="0">
              <a:solidFill>
                <a:srgbClr val="7030A0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735886" y="317103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894619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6752562" y="6340559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16" name="Graphique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053768"/>
              </p:ext>
            </p:extLst>
          </p:nvPr>
        </p:nvGraphicFramePr>
        <p:xfrm>
          <a:off x="6129558" y="3854667"/>
          <a:ext cx="5943600" cy="290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37411" y="368968"/>
            <a:ext cx="8563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V3.0), EVS-SWB 24.4 kbits/s, DTX On (Average + Standard Deviation)</a:t>
            </a:r>
            <a:endParaRPr lang="fr-FR" b="1" dirty="0"/>
          </a:p>
        </p:txBody>
      </p:sp>
      <p:graphicFrame>
        <p:nvGraphicFramePr>
          <p:cNvPr id="3" name="Graphique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5913977"/>
              </p:ext>
            </p:extLst>
          </p:nvPr>
        </p:nvGraphicFramePr>
        <p:xfrm>
          <a:off x="6129558" y="819806"/>
          <a:ext cx="5943600" cy="3034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6565736" y="2595879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613395"/>
              </p:ext>
            </p:extLst>
          </p:nvPr>
        </p:nvGraphicFramePr>
        <p:xfrm>
          <a:off x="299545" y="3854668"/>
          <a:ext cx="5830013" cy="290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" name="Connecteur droit 6"/>
          <p:cNvCxnSpPr/>
          <p:nvPr/>
        </p:nvCxnSpPr>
        <p:spPr>
          <a:xfrm>
            <a:off x="735723" y="5559975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7266170" y="2759636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1394550" y="5695962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5" name="Connecteur droit 14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6565736" y="5559974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7253103" y="5695962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752563" y="3446882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931791" y="6337298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  <p:graphicFrame>
        <p:nvGraphicFramePr>
          <p:cNvPr id="23" name="Graphique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110267"/>
              </p:ext>
            </p:extLst>
          </p:nvPr>
        </p:nvGraphicFramePr>
        <p:xfrm>
          <a:off x="299546" y="819807"/>
          <a:ext cx="5693246" cy="3034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4" name="Connecteur droit 23"/>
          <p:cNvCxnSpPr/>
          <p:nvPr/>
        </p:nvCxnSpPr>
        <p:spPr>
          <a:xfrm>
            <a:off x="709347" y="2609412"/>
            <a:ext cx="622738" cy="788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1376045" y="2762262"/>
            <a:ext cx="214497" cy="2626"/>
          </a:xfrm>
          <a:prstGeom prst="line">
            <a:avLst/>
          </a:prstGeom>
          <a:ln w="2222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819497" y="3444464"/>
            <a:ext cx="50610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(3x190 MOS)                         (3x40 MOS)                         (3x50 MOS)                          (3x50 MOS)                           (3x50 MOS)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4622037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1444</TotalTime>
  <Words>1833</Words>
  <Application>Microsoft Office PowerPoint</Application>
  <PresentationFormat>Grand écran</PresentationFormat>
  <Paragraphs>876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Orange Labs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Jean-Philippe TGI/OLS</dc:creator>
  <cp:lastModifiedBy>RAGOT Stéphane INNOV/IT-S</cp:lastModifiedBy>
  <cp:revision>78</cp:revision>
  <dcterms:created xsi:type="dcterms:W3CDTF">2023-11-10T14:43:25Z</dcterms:created>
  <dcterms:modified xsi:type="dcterms:W3CDTF">2023-12-01T00:21:57Z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Orange Restricted</vt:lpwstr>
  </property>
</Properties>
</file>