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5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D1C3A-1CA4-417B-B3A4-53BD02ACA036}" type="datetimeFigureOut">
              <a:rPr lang="en-US" smtClean="0"/>
              <a:t>2017-11-27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010BD-26FC-4204-AC49-457FC98161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D1C3A-1CA4-417B-B3A4-53BD02ACA036}" type="datetimeFigureOut">
              <a:rPr lang="en-US" smtClean="0"/>
              <a:t>2017-11-27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010BD-26FC-4204-AC49-457FC98161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D1C3A-1CA4-417B-B3A4-53BD02ACA036}" type="datetimeFigureOut">
              <a:rPr lang="en-US" smtClean="0"/>
              <a:t>2017-11-27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010BD-26FC-4204-AC49-457FC98161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D1C3A-1CA4-417B-B3A4-53BD02ACA036}" type="datetimeFigureOut">
              <a:rPr lang="en-US" smtClean="0"/>
              <a:t>2017-11-27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010BD-26FC-4204-AC49-457FC98161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D1C3A-1CA4-417B-B3A4-53BD02ACA036}" type="datetimeFigureOut">
              <a:rPr lang="en-US" smtClean="0"/>
              <a:t>2017-11-27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010BD-26FC-4204-AC49-457FC98161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D1C3A-1CA4-417B-B3A4-53BD02ACA036}" type="datetimeFigureOut">
              <a:rPr lang="en-US" smtClean="0"/>
              <a:t>2017-11-27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010BD-26FC-4204-AC49-457FC98161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D1C3A-1CA4-417B-B3A4-53BD02ACA036}" type="datetimeFigureOut">
              <a:rPr lang="en-US" smtClean="0"/>
              <a:t>2017-11-27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010BD-26FC-4204-AC49-457FC98161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D1C3A-1CA4-417B-B3A4-53BD02ACA036}" type="datetimeFigureOut">
              <a:rPr lang="en-US" smtClean="0"/>
              <a:t>2017-11-27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010BD-26FC-4204-AC49-457FC98161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D1C3A-1CA4-417B-B3A4-53BD02ACA036}" type="datetimeFigureOut">
              <a:rPr lang="en-US" smtClean="0"/>
              <a:t>2017-11-27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010BD-26FC-4204-AC49-457FC98161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D1C3A-1CA4-417B-B3A4-53BD02ACA036}" type="datetimeFigureOut">
              <a:rPr lang="en-US" smtClean="0"/>
              <a:t>2017-11-27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010BD-26FC-4204-AC49-457FC98161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D1C3A-1CA4-417B-B3A4-53BD02ACA036}" type="datetimeFigureOut">
              <a:rPr lang="en-US" smtClean="0"/>
              <a:t>2017-11-27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010BD-26FC-4204-AC49-457FC98161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CD1C3A-1CA4-417B-B3A4-53BD02ACA036}" type="datetimeFigureOut">
              <a:rPr lang="en-US" smtClean="0"/>
              <a:t>2017-11-27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B010BD-26FC-4204-AC49-457FC981615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Report of offline discussion on EDCE5 security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NTT DOCOMO</a:t>
            </a:r>
          </a:p>
          <a:p>
            <a:r>
              <a:rPr lang="en-US" dirty="0" smtClean="0"/>
              <a:t>AI 7.1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943600" y="914400"/>
            <a:ext cx="16701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Tdoc</a:t>
            </a:r>
            <a:r>
              <a:rPr lang="en-US" dirty="0" smtClean="0"/>
              <a:t> S3-173419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Requirements agreed in offline session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MME impact</a:t>
            </a:r>
          </a:p>
          <a:p>
            <a:pPr lvl="1"/>
            <a:r>
              <a:rPr lang="en-US" dirty="0" smtClean="0"/>
              <a:t>Requirement: Legacy MME with existing  3 algorithms shall work </a:t>
            </a:r>
          </a:p>
          <a:p>
            <a:r>
              <a:rPr lang="en-US" dirty="0" smtClean="0"/>
              <a:t>How to future proof</a:t>
            </a:r>
          </a:p>
          <a:p>
            <a:pPr lvl="1"/>
            <a:r>
              <a:rPr lang="en-US" dirty="0" smtClean="0"/>
              <a:t>Capability of introduction of new algorithms some time in the future</a:t>
            </a:r>
          </a:p>
          <a:p>
            <a:pPr lvl="1"/>
            <a:r>
              <a:rPr lang="en-US" dirty="0" smtClean="0"/>
              <a:t>Bidding down protection and signaling when new algorithms exist:</a:t>
            </a:r>
          </a:p>
          <a:p>
            <a:pPr lvl="2"/>
            <a:r>
              <a:rPr lang="en-US" dirty="0" smtClean="0"/>
              <a:t>Even with pre R14 MME</a:t>
            </a:r>
          </a:p>
          <a:p>
            <a:pPr lvl="2"/>
            <a:r>
              <a:rPr lang="en-US" dirty="0" smtClean="0"/>
              <a:t>Assume from R14/15 MME</a:t>
            </a:r>
          </a:p>
          <a:p>
            <a:pPr lvl="1"/>
            <a:r>
              <a:rPr lang="en-US" dirty="0" smtClean="0"/>
              <a:t>Signaling between </a:t>
            </a:r>
            <a:r>
              <a:rPr lang="en-US" dirty="0" err="1" smtClean="0"/>
              <a:t>eNBs</a:t>
            </a:r>
            <a:endParaRPr lang="en-US" dirty="0" smtClean="0"/>
          </a:p>
          <a:p>
            <a:pPr lvl="1"/>
            <a:r>
              <a:rPr lang="en-US" dirty="0" smtClean="0"/>
              <a:t>Independent evolution of algorithms and code points</a:t>
            </a:r>
          </a:p>
          <a:p>
            <a:pPr lvl="1"/>
            <a:r>
              <a:rPr lang="en-US" dirty="0" smtClean="0"/>
              <a:t>Independent support of algorithms for different RATs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Signaling</a:t>
            </a:r>
          </a:p>
          <a:p>
            <a:pPr lvl="1"/>
            <a:r>
              <a:rPr lang="en-US" dirty="0" smtClean="0"/>
              <a:t>Extensibility: all future algorithms shall be bid down protected</a:t>
            </a:r>
          </a:p>
          <a:p>
            <a:pPr lvl="1"/>
            <a:r>
              <a:rPr lang="en-US" dirty="0" smtClean="0"/>
              <a:t>Receiving core network node needs to know whether list of algorithms supported by UE can be trusted (</a:t>
            </a:r>
            <a:r>
              <a:rPr lang="en-US" dirty="0" err="1" smtClean="0"/>
              <a:t>ie</a:t>
            </a:r>
            <a:r>
              <a:rPr lang="en-US" dirty="0" smtClean="0"/>
              <a:t>. Bid down protected)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Requirements agreed in offline session</a:t>
            </a: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121</Words>
  <Application>Microsoft Office PowerPoint</Application>
  <PresentationFormat>On-screen Show 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Report of offline discussion on EDCE5 security</vt:lpstr>
      <vt:lpstr>Requirements agreed in offline session</vt:lpstr>
      <vt:lpstr>Requirements agreed in offline session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Report of offline discussion on EDCE5 security</dc:title>
  <dc:creator>3gppadmin</dc:creator>
  <cp:lastModifiedBy>3gppadmin</cp:lastModifiedBy>
  <cp:revision>9</cp:revision>
  <dcterms:created xsi:type="dcterms:W3CDTF">2017-11-27T20:45:39Z</dcterms:created>
  <dcterms:modified xsi:type="dcterms:W3CDTF">2017-11-27T22:04:58Z</dcterms:modified>
</cp:coreProperties>
</file>