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5" r:id="rId2"/>
    <p:sldMasterId id="2147483662" r:id="rId3"/>
    <p:sldMasterId id="2147483669" r:id="rId4"/>
  </p:sldMasterIdLst>
  <p:notesMasterIdLst>
    <p:notesMasterId r:id="rId6"/>
  </p:notesMasterIdLst>
  <p:handoutMasterIdLst>
    <p:handoutMasterId r:id="rId7"/>
  </p:handoutMasterIdLst>
  <p:sldIdLst>
    <p:sldId id="471" r:id="rId5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4" autoAdjust="0"/>
    <p:restoredTop sz="95889" autoAdjust="0"/>
  </p:normalViewPr>
  <p:slideViewPr>
    <p:cSldViewPr snapToGrid="0" showGuides="1">
      <p:cViewPr varScale="1">
        <p:scale>
          <a:sx n="107" d="100"/>
          <a:sy n="107" d="100"/>
        </p:scale>
        <p:origin x="936" y="102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SA3#105-e,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Agreement on EDGE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Following is the agreement made during the SA3#106 CC-W2/D4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US" smtClean="0"/>
              <a:t>TLS </a:t>
            </a:r>
            <a:r>
              <a:rPr lang="en-US" dirty="0"/>
              <a:t>authentication methods shall be used. Details of TLS authentication methods (e.g. client certificate, </a:t>
            </a:r>
            <a:r>
              <a:rPr lang="en-US" dirty="0" err="1"/>
              <a:t>AKMA</a:t>
            </a:r>
            <a:r>
              <a:rPr lang="en-US" dirty="0"/>
              <a:t>, </a:t>
            </a:r>
            <a:r>
              <a:rPr lang="en-US" dirty="0" err="1"/>
              <a:t>GBA</a:t>
            </a:r>
            <a:r>
              <a:rPr lang="en-US" dirty="0"/>
              <a:t> based TLS authentication) is out of scope of the current document.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4227766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华文细黑</vt:lpstr>
      <vt:lpstr>Arial</vt:lpstr>
      <vt:lpstr>Calibri</vt:lpstr>
      <vt:lpstr>Calibri Light</vt:lpstr>
      <vt:lpstr>Times New Roman</vt:lpstr>
      <vt:lpstr>Office Theme</vt:lpstr>
      <vt:lpstr>1_Office Theme</vt:lpstr>
      <vt:lpstr>2_Office Theme</vt:lpstr>
      <vt:lpstr>3_Office Theme</vt:lpstr>
      <vt:lpstr>Agreement on EDGE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2019-05-22T07:33:00Z</dcterms:created>
  <dcterms:modified xsi:type="dcterms:W3CDTF">2022-02-24T18:11:51Z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ICV">
    <vt:lpwstr>3AB16684442E4E6899AA37E5810588D7</vt:lpwstr>
  </property>
  <property fmtid="{D5CDD505-2E9C-101B-9397-08002B2CF9AE}" pid="4" name="KSOProductBuildVer">
    <vt:lpwstr>2052-11.1.0.10356</vt:lpwstr>
  </property>
</Properties>
</file>