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0D298-A1E2-DBF1-6D65-1D5C445F1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0B5859-0584-6A77-0D6F-9FE418F09D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376B02-4DF3-BE45-C1FF-27C6A13D0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12254-B7E9-B073-D93B-46BEA9613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1BA8C5-5E21-E892-D66E-52ABE70B8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845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36B1B-380C-021F-E842-FE706C9D7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A85EDF-8E70-9E71-C139-982E4D2F55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E0F95-F5EB-2E02-8995-1CFEEB524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61617-180A-2EE4-D01C-7114859CF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471C44-96A9-1CF6-D4AF-4A17280E4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41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10F191-7F89-5673-FE61-2D63020E29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8A8E74-333B-498F-7528-3E992BC53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72D5AB-C413-9FEC-DFFE-C0A3E4B3B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5F3F72-3054-D935-7855-CAE293452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F4FC8-7234-2E79-FB6E-CFA171488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7980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D4705-D833-E88D-DBC6-FDB85B8BC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F3CCD9-80F1-F80F-51F3-F2A0F3B0A3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B2FAA-AAA5-2F4E-2B0D-5036AC67B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E8955-D855-94A9-8618-58E8778CA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FB726D-4EC5-F6C3-FC56-3748E361E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482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DAF2-8CC4-5B32-C453-8B5B113BB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D9F376-A7E0-76AF-E54B-1D3142644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577CA-C3A4-E4CE-751E-652D1BFFA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67BE9-7835-4887-5C95-05862DE8D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446F4-7CC1-196C-E937-C59DBFE42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16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6D0CA-0B92-79B7-AC8E-C31CCBA34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9CA43-CF13-336E-C5FD-0F487F3ED6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AAB89A-E1F2-59BB-7340-B46FF83667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8A61A6-F0C9-1F0A-3C8C-C589EEE8F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DE6E4A-78C0-389B-95C5-7484CF406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80A16D-8F8D-D50A-0946-929535794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022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80B7F-8F29-E2F7-B18E-49386C28E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9D3B2A-CDE4-115F-08C2-59FFB7D8B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617D91-E0CD-CC27-46E2-ADA02749C4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E1E497-9864-61C5-8DCB-E87EB9B048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380EA9-F024-FCE3-CEDC-E5B526088A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9DA4D6-E568-A284-43AE-A994335FA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9A684A-4670-E031-C86B-916A7F35D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0F3239-A75C-1E1D-89E0-3C10C2C1A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992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5A83D-7926-4AF7-F411-063A4CAA0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71A84D-BCD2-A85B-25AA-326E7BE4D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485380-75E2-4FD2-6F27-C30A476CD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5E7959-5E6C-AAFB-B0F2-E0B9CD52D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8311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CF5879-216C-3ADA-4D23-C2EC41AAB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B2235B-D92B-3CB4-3EB9-89923C353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289005-4385-0973-CFC8-158E37501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100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D3994-4151-EF54-B1A3-939EA8E17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0EF13-7C4D-F895-7AF7-08B8C5385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4C00FF-4AAB-662A-C2DC-187639185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582512-8827-DF1F-11AC-CB3D679B6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0398F8-3195-3B87-72D1-F12291662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100EB8-C704-EFE7-FD6D-73954C35C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1927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243E0-D2F5-C84D-1DDC-B22B87E83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BA05D0-CEE6-09D5-2D37-128FC7BF8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FF3436-E080-C165-F56F-7C4DF3B20B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A3AC61-0A0B-2E0C-EF3A-3C1C43927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3FD64-5D09-BFF1-D95A-A432CD749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48EE64-178E-7ADB-10A6-0EFC639DC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5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D0123F-5935-547B-1607-A3358A509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4A4A64-93B5-D2B6-4EB6-A562932F0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1199D9-9DC8-E60E-A333-A30CA88611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7A597-ECED-493A-9037-5ABC82B534B6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CE21A-3AB9-1C58-E6C5-B2A6361F1C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2672F2-C6F1-E80F-1E95-7E91CDFED9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7FD7E-9ACF-46CB-9300-28B5374DEE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FAC08-D4E2-ADF0-3AE4-E8D7AFCB34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SA3-LI 6G kick off Meeting Conclusions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2375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01F52E-6C18-6834-87FF-FEA3ADCC9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8957"/>
          </a:xfrm>
        </p:spPr>
        <p:txBody>
          <a:bodyPr/>
          <a:lstStyle/>
          <a:p>
            <a:r>
              <a:rPr lang="en-US" dirty="0"/>
              <a:t>SA3-LI internal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D6F5DA-D90C-4759-43FA-014CE7723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069"/>
            <a:ext cx="11030146" cy="5608949"/>
          </a:xfrm>
        </p:spPr>
        <p:txBody>
          <a:bodyPr>
            <a:normAutofit lnSpcReduction="10000"/>
          </a:bodyPr>
          <a:lstStyle/>
          <a:p>
            <a:r>
              <a:rPr lang="en-GB" dirty="0"/>
              <a:t>Clarify what Stage 2 &amp; 3 means to SA3-LI.</a:t>
            </a:r>
          </a:p>
          <a:p>
            <a:pPr lvl="1"/>
            <a:r>
              <a:rPr lang="en-GB" dirty="0"/>
              <a:t>Consider whether they could be combined.</a:t>
            </a:r>
          </a:p>
          <a:p>
            <a:r>
              <a:rPr lang="en-US" dirty="0"/>
              <a:t>Set timeline for 6G work</a:t>
            </a:r>
          </a:p>
          <a:p>
            <a:r>
              <a:rPr lang="en-US" dirty="0"/>
              <a:t>Open a study – New TR or Living document required, with WID / SID update.</a:t>
            </a:r>
          </a:p>
          <a:p>
            <a:r>
              <a:rPr lang="en-US" dirty="0"/>
              <a:t>Review and update 33.126 for 5G advanced and 6G gaps.</a:t>
            </a:r>
          </a:p>
          <a:p>
            <a:r>
              <a:rPr lang="en-US" dirty="0"/>
              <a:t>Update SA3-LI </a:t>
            </a:r>
            <a:r>
              <a:rPr lang="en-US" dirty="0" err="1"/>
              <a:t>ToR</a:t>
            </a:r>
            <a:r>
              <a:rPr lang="en-US" dirty="0"/>
              <a:t>.</a:t>
            </a:r>
          </a:p>
          <a:p>
            <a:r>
              <a:rPr lang="en-US" dirty="0"/>
              <a:t>Revisit the way SA3-LI uses ASN.1</a:t>
            </a:r>
          </a:p>
          <a:p>
            <a:pPr lvl="1"/>
            <a:r>
              <a:rPr lang="en-US" dirty="0"/>
              <a:t>Versioning, deprecation, modules, publication</a:t>
            </a:r>
          </a:p>
          <a:p>
            <a:pPr lvl="1"/>
            <a:r>
              <a:rPr lang="en-US" dirty="0"/>
              <a:t>SBI vs mapping</a:t>
            </a:r>
          </a:p>
          <a:p>
            <a:r>
              <a:rPr lang="en-US" dirty="0"/>
              <a:t>Evaluate impacts of LI in RAN / edge.</a:t>
            </a:r>
          </a:p>
          <a:p>
            <a:r>
              <a:rPr lang="en-US" dirty="0"/>
              <a:t>Evaluate changes required Post Quantum migration.</a:t>
            </a:r>
          </a:p>
          <a:p>
            <a:r>
              <a:rPr lang="en-US" dirty="0"/>
              <a:t>Review Security Model.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409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B3A5-0E05-31D5-7E7E-CC2434AC0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8C47C-1ED1-2E96-EC12-2908102B8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6091"/>
          </a:xfrm>
        </p:spPr>
        <p:txBody>
          <a:bodyPr/>
          <a:lstStyle/>
          <a:p>
            <a:r>
              <a:rPr lang="en-US" dirty="0"/>
              <a:t>SA3-LI – Other Groups Dependent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19C36E-04C1-2A76-4608-0CCA96CE5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1216"/>
            <a:ext cx="10515600" cy="504574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On-going engagement with and analysis of SA1, SA2, SA3 Studies.</a:t>
            </a:r>
          </a:p>
          <a:p>
            <a:r>
              <a:rPr lang="en-GB" dirty="0"/>
              <a:t>Evaluate per feature or multi-part specifications for 6G.</a:t>
            </a:r>
          </a:p>
          <a:p>
            <a:pPr lvl="1"/>
            <a:r>
              <a:rPr lang="en-GB" dirty="0"/>
              <a:t>New Specs for 6G to replace 127 and 128.</a:t>
            </a:r>
          </a:p>
          <a:p>
            <a:pPr lvl="1"/>
            <a:r>
              <a:rPr lang="en-GB" dirty="0"/>
              <a:t>126 to remain.</a:t>
            </a:r>
          </a:p>
          <a:p>
            <a:pPr lvl="1"/>
            <a:r>
              <a:rPr lang="en-GB" dirty="0"/>
              <a:t>Consider how to support interworking with legacy.</a:t>
            </a:r>
          </a:p>
          <a:p>
            <a:r>
              <a:rPr lang="en-GB" dirty="0"/>
              <a:t>3GPP network use of AI.</a:t>
            </a:r>
          </a:p>
          <a:p>
            <a:r>
              <a:rPr lang="en-GB" dirty="0"/>
              <a:t>User Consent (LI requirements).</a:t>
            </a:r>
          </a:p>
          <a:p>
            <a:r>
              <a:rPr lang="en-GB" dirty="0"/>
              <a:t>Review support needed from TC LI.</a:t>
            </a:r>
          </a:p>
          <a:p>
            <a:r>
              <a:rPr lang="en-GB" dirty="0"/>
              <a:t>LI system interaction with non-LI Network.</a:t>
            </a:r>
          </a:p>
          <a:p>
            <a:pPr lvl="1"/>
            <a:r>
              <a:rPr lang="en-GB" dirty="0"/>
              <a:t>Review unintentional visibility.</a:t>
            </a:r>
          </a:p>
          <a:p>
            <a:r>
              <a:rPr lang="en-GB" dirty="0"/>
              <a:t>Inclusion of Control Plane, User Plane, Data Plane, Service Plane.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0821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SA3-LI 6G kick off Meeting Conclusions</vt:lpstr>
      <vt:lpstr>SA3-LI internal</vt:lpstr>
      <vt:lpstr>SA3-LI – Other Groups Dependent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 leadbeater</dc:creator>
  <cp:lastModifiedBy>alex leadbeater</cp:lastModifiedBy>
  <cp:revision>1</cp:revision>
  <dcterms:created xsi:type="dcterms:W3CDTF">2025-09-04T13:09:41Z</dcterms:created>
  <dcterms:modified xsi:type="dcterms:W3CDTF">2025-09-04T13:10:15Z</dcterms:modified>
</cp:coreProperties>
</file>