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s3i250508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0D627-2579-4FD0-AF06-14321D63AC76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CF80E-D82D-4464-B5D8-36ADD14C0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03034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s3i250508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1E846-2B85-4573-A5AA-51B84D5D860F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E4478F-2069-4CBF-B19C-2C190D858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8590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CF7-DB41-451F-9B34-4778770D2AFC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40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9E97C-B579-4AA0-997B-25CAD6FA31B5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28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2EC62-8E1C-430E-8AD9-97DD1A7C98F3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71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446BE-1F88-4C94-8C2E-9A51BD06CA3C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668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88CB1-643F-4F19-B434-F286A43BFD7D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75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D5DD9-7E10-4745-ADF9-79877991342F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288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224C5-71B3-4490-933D-52DEB976BE82}" type="datetime1">
              <a:rPr lang="en-US" smtClean="0"/>
              <a:t>8/22/2025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2814C-1073-4970-945B-F05A5E805A95}" type="datetime1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056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3AF12-1620-45C2-B62F-B34E26F9A3BA}" type="datetime1">
              <a:rPr lang="en-US" smtClean="0"/>
              <a:t>8/22/2025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82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B3982-F45D-4B98-83F2-B8F905F240EC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981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EF93-F1FA-48F3-8D7B-C84DF3C49E98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15885-0CDA-4E98-9A2D-399D143157B5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#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F7637-DAFD-42BC-8293-33C94F5E9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957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OTD_US 6G LI Perspectives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SA3-LI 6G Workshop: SA3#98-LI-b 6G</a:t>
            </a:r>
          </a:p>
          <a:p>
            <a:endParaRPr lang="it-IT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>
                <a:solidFill>
                  <a:schemeClr val="tx1"/>
                </a:solidFill>
              </a:rPr>
              <a:t>1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447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Related to SA1 study with potential LI 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4"/>
            <a:ext cx="4950124" cy="453072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ISAC – Storage and Sharing of data. Valid UE location. Off-network communications.</a:t>
            </a:r>
          </a:p>
          <a:p>
            <a:r>
              <a:rPr lang="en-US" dirty="0" smtClean="0"/>
              <a:t>IMS (New) – Changes to existing IMS implementations e.g. simplification. May force changes to existing LI implementations. Multimedia as a priority of the system.</a:t>
            </a:r>
          </a:p>
          <a:p>
            <a:r>
              <a:rPr lang="en-US" dirty="0" smtClean="0"/>
              <a:t>SMS – supported with new requirements for CSP verified identities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>
                <a:solidFill>
                  <a:schemeClr val="tx1"/>
                </a:solidFill>
              </a:rPr>
              <a:t>2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200956" y="1825623"/>
            <a:ext cx="4950124" cy="45307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Data Exposure– improperly developed requirements for user data exposure may have LI impacts.</a:t>
            </a:r>
          </a:p>
          <a:p>
            <a:r>
              <a:rPr lang="en-US" dirty="0" smtClean="0"/>
              <a:t>AI – What to do when human is not actively communicating. </a:t>
            </a:r>
          </a:p>
          <a:p>
            <a:r>
              <a:rPr lang="en-US" dirty="0" smtClean="0"/>
              <a:t>Ubiquitous Communications – More NTN integration. More non-standard satellite integration. Seamless handovers, traffic splitting.</a:t>
            </a:r>
          </a:p>
        </p:txBody>
      </p:sp>
    </p:spTree>
    <p:extLst>
      <p:ext uri="{BB962C8B-B14F-4D97-AF65-F5344CB8AC3E}">
        <p14:creationId xmlns:p14="http://schemas.microsoft.com/office/powerpoint/2010/main" val="2679885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OTD Contributions/Topics into SA1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Inbound roamer Identification</a:t>
            </a:r>
          </a:p>
          <a:p>
            <a:r>
              <a:rPr lang="en-US" dirty="0" smtClean="0"/>
              <a:t>FWA Identifiers and Location </a:t>
            </a:r>
          </a:p>
          <a:p>
            <a:r>
              <a:rPr lang="en-US" dirty="0" smtClean="0"/>
              <a:t>Lawful interception reference to 33.126</a:t>
            </a:r>
          </a:p>
          <a:p>
            <a:r>
              <a:rPr lang="en-US" dirty="0" smtClean="0"/>
              <a:t>Association between AI actions and Users/subscribers</a:t>
            </a:r>
          </a:p>
          <a:p>
            <a:r>
              <a:rPr lang="en-US" dirty="0" smtClean="0"/>
              <a:t>Privacy protection override for regulatory requirements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F7637-DAFD-42BC-8293-33C94F5E9D00}" type="slidenum">
              <a:rPr lang="en-US" smtClean="0">
                <a:solidFill>
                  <a:schemeClr val="tx1"/>
                </a:solidFill>
              </a:rPr>
              <a:t>3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4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150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OTD_US 6G LI Perspectives</vt:lpstr>
      <vt:lpstr>Topics Related to SA1 study with potential LI Impact</vt:lpstr>
      <vt:lpstr>OTD Contributions/Topics into SA1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OTD_US 6G LI Perspectives</dc:title>
  <dc:creator>Dodds, Thomas, CON</dc:creator>
  <cp:lastModifiedBy>Dodds, Thomas, CON</cp:lastModifiedBy>
  <cp:revision>5</cp:revision>
  <dcterms:created xsi:type="dcterms:W3CDTF">2025-08-22T12:44:56Z</dcterms:created>
  <dcterms:modified xsi:type="dcterms:W3CDTF">2025-08-22T15:59:31Z</dcterms:modified>
</cp:coreProperties>
</file>