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9"/>
  </p:notesMasterIdLst>
  <p:handoutMasterIdLst>
    <p:handoutMasterId r:id="rId10"/>
  </p:handoutMasterIdLst>
  <p:sldIdLst>
    <p:sldId id="794" r:id="rId7"/>
    <p:sldId id="795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=""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>
        <p:scale>
          <a:sx n="70" d="100"/>
          <a:sy n="70" d="100"/>
        </p:scale>
        <p:origin x="-1694" y="-4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788" y="-7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1/19/2023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=""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1/19/2023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=""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smtClean="0">
                <a:solidFill>
                  <a:schemeClr val="bg1"/>
                </a:solidFill>
              </a:rPr>
              <a:t>SA3#109ah January 16</a:t>
            </a:r>
            <a:r>
              <a:rPr lang="en-GB" altLang="de-DE" sz="1200" baseline="300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 –20</a:t>
            </a:r>
            <a:r>
              <a:rPr lang="en-GB" altLang="de-DE" sz="1200" baseline="300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5389" y="377190"/>
            <a:ext cx="7632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Conclusion on Key Issue #3 "Security for AI/ML model storage and sharing"</a:t>
            </a:r>
          </a:p>
        </p:txBody>
      </p:sp>
      <p:sp>
        <p:nvSpPr>
          <p:cNvPr id="6" name="矩形 5"/>
          <p:cNvSpPr/>
          <p:nvPr/>
        </p:nvSpPr>
        <p:spPr>
          <a:xfrm>
            <a:off x="602054" y="1517840"/>
            <a:ext cx="8378983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b="1" i="1" dirty="0" smtClean="0"/>
              <a:t>draft_S3-230344-r9   </a:t>
            </a:r>
            <a:r>
              <a:rPr lang="en-US" altLang="zh-CN" sz="1600" b="1" dirty="0" smtClean="0"/>
              <a:t>Adding conclusion on KI#3</a:t>
            </a:r>
            <a:endParaRPr lang="en-US" altLang="zh-CN" sz="1600" dirty="0" smtClean="0"/>
          </a:p>
          <a:p>
            <a:endParaRPr lang="en-US" altLang="zh-CN" sz="1600" dirty="0" smtClean="0"/>
          </a:p>
          <a:p>
            <a:pPr marL="342900" lvl="0" indent="-342900">
              <a:buNone/>
            </a:pPr>
            <a:r>
              <a:rPr lang="en-US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a)-	Authorization of the model retrieval at the NRF uses </a:t>
            </a:r>
            <a:r>
              <a:rPr lang="en-US" sz="1600" b="1" dirty="0" err="1" smtClean="0">
                <a:latin typeface="Calibri" panose="020F0502020204030204" pitchFamily="34" charset="0"/>
                <a:ea typeface="Times New Roman" panose="02020603050405020304" pitchFamily="18" charset="0"/>
              </a:rPr>
              <a:t>OAuth</a:t>
            </a:r>
            <a:r>
              <a:rPr lang="en-US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2.0 token-based authorization. The NRF uses information provided by the MTLF. </a:t>
            </a:r>
            <a:endParaRPr lang="en-CA" sz="16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endParaRPr lang="en-CA" sz="16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r>
              <a:rPr lang="en-CA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Does SA3 agree on this bullet?</a:t>
            </a:r>
          </a:p>
          <a:p>
            <a:pPr marL="342900" lvl="0" indent="-342900">
              <a:buNone/>
            </a:pPr>
            <a:endParaRPr lang="en-CA" sz="16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r>
              <a:rPr lang="en-CA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Option 1:</a:t>
            </a:r>
            <a:r>
              <a:rPr lang="en-CA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Yes</a:t>
            </a:r>
          </a:p>
          <a:p>
            <a:pPr marL="342900" lvl="0" indent="-342900">
              <a:buNone/>
            </a:pPr>
            <a:r>
              <a:rPr lang="en-CA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Option 2: No</a:t>
            </a:r>
          </a:p>
          <a:p>
            <a:pPr marL="342900" lvl="0" indent="-342900">
              <a:buNone/>
            </a:pPr>
            <a:endParaRPr lang="en-CA" sz="16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/>
            <a:r>
              <a:rPr lang="en-US" altLang="zh-CN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b)-	As per request of Analytics Id by the </a:t>
            </a:r>
            <a:r>
              <a:rPr lang="en-US" altLang="zh-CN" sz="1600" b="1" dirty="0" err="1" smtClean="0">
                <a:latin typeface="Calibri" panose="020F0502020204030204" pitchFamily="34" charset="0"/>
                <a:ea typeface="Times New Roman" panose="02020603050405020304" pitchFamily="18" charset="0"/>
              </a:rPr>
              <a:t>NFc</a:t>
            </a:r>
            <a:r>
              <a:rPr lang="en-US" altLang="zh-CN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, the MTLF performs authorization check of the corresponding model retrieval. </a:t>
            </a:r>
          </a:p>
          <a:p>
            <a:pPr marL="342900" indent="-342900"/>
            <a:endParaRPr lang="en-CA" altLang="zh-CN" sz="16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endParaRPr lang="en-CA" altLang="zh-CN" sz="16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r>
              <a:rPr lang="en-CA" altLang="zh-CN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Does SA3 agree on this bullet?</a:t>
            </a:r>
          </a:p>
          <a:p>
            <a:pPr marL="342900" lvl="0" indent="-342900">
              <a:buNone/>
            </a:pPr>
            <a:endParaRPr lang="en-CA" altLang="zh-CN" sz="16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r>
              <a:rPr lang="en-CA" altLang="zh-CN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Option 1:</a:t>
            </a:r>
            <a:r>
              <a:rPr lang="en-CA" altLang="zh-CN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Yes</a:t>
            </a:r>
          </a:p>
          <a:p>
            <a:pPr marL="342900" lvl="0" indent="-342900">
              <a:buNone/>
            </a:pPr>
            <a:r>
              <a:rPr lang="en-CA" altLang="zh-CN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Option 2: No</a:t>
            </a:r>
          </a:p>
          <a:p>
            <a:pPr marL="342900" lvl="0" indent="-342900">
              <a:buNone/>
            </a:pPr>
            <a:endParaRPr lang="en-CA" sz="16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endParaRPr lang="en-CA" sz="9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endParaRPr lang="en-CA" sz="9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endParaRPr lang="en-CA" sz="9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endParaRPr lang="en-CA" sz="9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5389" y="377190"/>
            <a:ext cx="7632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Conclusion on Key Issue #3 "Security for AI/ML model storage and sharing"</a:t>
            </a:r>
          </a:p>
        </p:txBody>
      </p:sp>
      <p:sp>
        <p:nvSpPr>
          <p:cNvPr id="6" name="矩形 5"/>
          <p:cNvSpPr/>
          <p:nvPr/>
        </p:nvSpPr>
        <p:spPr>
          <a:xfrm>
            <a:off x="602054" y="1517840"/>
            <a:ext cx="8378983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b="1" i="1" dirty="0" smtClean="0"/>
              <a:t>draft_S3-230344-r9   </a:t>
            </a:r>
            <a:r>
              <a:rPr lang="en-US" altLang="zh-CN" sz="1600" b="1" dirty="0" smtClean="0"/>
              <a:t>Adding conclusion on KI#3</a:t>
            </a:r>
            <a:endParaRPr lang="en-US" altLang="zh-CN" sz="1600" dirty="0" smtClean="0"/>
          </a:p>
          <a:p>
            <a:endParaRPr lang="en-US" altLang="zh-CN" sz="1600" dirty="0" smtClean="0"/>
          </a:p>
          <a:p>
            <a:pPr marL="342900" indent="-342900"/>
            <a:r>
              <a:rPr lang="en-US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c)-	If the MTLF has stored the model at the ADRF, ADRF verifies that the NF consumer (MTLF or </a:t>
            </a:r>
            <a:r>
              <a:rPr lang="en-US" sz="1600" b="1" dirty="0" err="1" smtClean="0">
                <a:latin typeface="Calibri" panose="020F0502020204030204" pitchFamily="34" charset="0"/>
                <a:ea typeface="Times New Roman" panose="02020603050405020304" pitchFamily="18" charset="0"/>
              </a:rPr>
              <a:t>AnLF</a:t>
            </a:r>
            <a:r>
              <a:rPr lang="en-US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 is authorized to retrieve the requested AI/ML model. </a:t>
            </a:r>
          </a:p>
          <a:p>
            <a:pPr marL="342900" indent="-342900"/>
            <a:endParaRPr lang="en-CA" sz="16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endParaRPr lang="en-CA" sz="16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r>
              <a:rPr lang="en-CA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Does SA3 agree on this bullet?</a:t>
            </a:r>
          </a:p>
          <a:p>
            <a:pPr marL="342900" lvl="0" indent="-342900">
              <a:buNone/>
            </a:pPr>
            <a:endParaRPr lang="en-CA" sz="16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r>
              <a:rPr lang="en-CA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Option 1:</a:t>
            </a:r>
            <a:r>
              <a:rPr lang="en-CA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Yes</a:t>
            </a:r>
          </a:p>
          <a:p>
            <a:pPr marL="342900" lvl="0" indent="-342900">
              <a:buNone/>
            </a:pPr>
            <a:r>
              <a:rPr lang="en-CA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Option 2: No</a:t>
            </a:r>
          </a:p>
          <a:p>
            <a:pPr marL="342900" lvl="0" indent="-342900">
              <a:buNone/>
            </a:pPr>
            <a:endParaRPr lang="en-CA" sz="16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endParaRPr lang="en-CA" sz="16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endParaRPr lang="en-CA" sz="9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endParaRPr lang="en-CA" sz="9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endParaRPr lang="en-CA" sz="9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None/>
            </a:pPr>
            <a:endParaRPr lang="en-CA" sz="9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8868</TotalTime>
  <Words>44</Words>
  <Application>Microsoft Office PowerPoint</Application>
  <PresentationFormat>全屏显示(4:3)</PresentationFormat>
  <Paragraphs>34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Theme</vt:lpstr>
      <vt:lpstr>幻灯片 1</vt:lpstr>
      <vt:lpstr>幻灯片 2</vt:lpstr>
    </vt:vector>
  </TitlesOfParts>
  <Company>3GPP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刘</cp:lastModifiedBy>
  <cp:revision>1312</cp:revision>
  <dcterms:created xsi:type="dcterms:W3CDTF">2008-08-30T09:32:10Z</dcterms:created>
  <dcterms:modified xsi:type="dcterms:W3CDTF">2023-01-19T13:58:15Z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