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  <p:sldMasterId id="2147483655" r:id="rId2"/>
    <p:sldMasterId id="2147483662" r:id="rId3"/>
    <p:sldMasterId id="2147483669" r:id="rId4"/>
  </p:sldMasterIdLst>
  <p:notesMasterIdLst>
    <p:notesMasterId r:id="rId7"/>
  </p:notesMasterIdLst>
  <p:handoutMasterIdLst>
    <p:handoutMasterId r:id="rId8"/>
  </p:handoutMasterIdLst>
  <p:sldIdLst>
    <p:sldId id="445" r:id="rId5"/>
    <p:sldId id="446" r:id="rId6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ECCE8F7-B084-4B23-8CD3-49B7D87A467D}">
          <p14:sldIdLst>
            <p14:sldId id="445"/>
            <p14:sldId id="44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B1D254"/>
    <a:srgbClr val="2A6EA8"/>
    <a:srgbClr val="FFFFFF"/>
    <a:srgbClr val="1A4669"/>
    <a:srgbClr val="C6D254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中度样式 3 - 强调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54" autoAdjust="0"/>
    <p:restoredTop sz="95889" autoAdjust="0"/>
  </p:normalViewPr>
  <p:slideViewPr>
    <p:cSldViewPr snapToGrid="0" showGuides="1">
      <p:cViewPr varScale="1">
        <p:scale>
          <a:sx n="52" d="100"/>
          <a:sy n="52" d="100"/>
        </p:scale>
        <p:origin x="1004" y="44"/>
      </p:cViewPr>
      <p:guideLst>
        <p:guide orient="horz" pos="218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>
        <p:scale>
          <a:sx n="150" d="100"/>
          <a:sy n="150" d="100"/>
        </p:scale>
        <p:origin x="1116" y="-2607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6A01AD0-D987-43EA-88A8-B332DDC59B48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2CB175A-CCF7-4340-A462-55EAE47CFBDD}" type="slidenum">
              <a:rPr lang="en-GB" altLang="en-US"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Relationship Id="rId9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21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  <a:t>‹#›</a:t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SA3#104-e, Online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  <a:t>‹#›</a:t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SA3#103-e, Online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  <a:t>‹#›</a:t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SA3#103-e, Online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  <a:t>‹#›</a:t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SA3#103-e, Online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altLang="sv-SE" dirty="0"/>
              <a:t>Way forward agreements from SA3#104-e</a:t>
            </a: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</a:rPr>
              <a:t>SA3 Chair</a:t>
            </a:r>
          </a:p>
          <a:p>
            <a:pPr>
              <a:buFontTx/>
              <a:buNone/>
            </a:pPr>
            <a:endParaRPr lang="sv-SE" altLang="sv-SE" sz="2000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b="1" dirty="0"/>
              <a:t>AI#5.9 PRoSe: </a:t>
            </a:r>
            <a:r>
              <a:rPr lang="en-US" sz="3200" b="1" dirty="0"/>
              <a:t> Authentication and </a:t>
            </a:r>
            <a:r>
              <a:rPr lang="en-US" sz="3200" b="1" dirty="0" err="1"/>
              <a:t>Authorisation</a:t>
            </a:r>
            <a:r>
              <a:rPr lang="en-US" sz="3200" b="1" dirty="0"/>
              <a:t> for </a:t>
            </a:r>
            <a:br>
              <a:rPr lang="en-US" sz="3200" b="1" dirty="0"/>
            </a:br>
            <a:r>
              <a:rPr lang="en-US" sz="3200" b="1" dirty="0"/>
              <a:t>the Remote UE</a:t>
            </a:r>
            <a:endParaRPr lang="sv-SE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46" y="1808497"/>
            <a:ext cx="10789654" cy="2924810"/>
          </a:xfrm>
        </p:spPr>
        <p:txBody>
          <a:bodyPr/>
          <a:lstStyle/>
          <a:p>
            <a:r>
              <a:rPr lang="sv-SE" dirty="0"/>
              <a:t>On the contentious issue of PRoSe </a:t>
            </a:r>
            <a:r>
              <a:rPr lang="en-US" dirty="0"/>
              <a:t>authentication and </a:t>
            </a:r>
            <a:r>
              <a:rPr lang="en-US" dirty="0" err="1"/>
              <a:t>authorisation</a:t>
            </a:r>
            <a:r>
              <a:rPr lang="en-US" dirty="0"/>
              <a:t> for the Remote UE,</a:t>
            </a:r>
            <a:r>
              <a:rPr lang="sv-SE" dirty="0"/>
              <a:t> whether to support a Control Plane based solution or a User Plane based solution, an agreement has been reached by show of hands that:</a:t>
            </a:r>
          </a:p>
          <a:p>
            <a:pPr marL="0" indent="0">
              <a:buNone/>
            </a:pPr>
            <a:r>
              <a:rPr lang="sv-SE" dirty="0">
                <a:solidFill>
                  <a:srgbClr val="0070C0"/>
                </a:solidFill>
              </a:rPr>
              <a:t>SA3 will support both control plane and user plane solutions. Further choices on the co-</a:t>
            </a:r>
            <a:r>
              <a:rPr lang="sv-SE" dirty="0" err="1">
                <a:solidFill>
                  <a:srgbClr val="0070C0"/>
                </a:solidFill>
              </a:rPr>
              <a:t>existence</a:t>
            </a:r>
            <a:r>
              <a:rPr lang="sv-SE" dirty="0">
                <a:solidFill>
                  <a:srgbClr val="0070C0"/>
                </a:solidFill>
              </a:rPr>
              <a:t> and use cases will be </a:t>
            </a:r>
            <a:r>
              <a:rPr lang="sv-SE" dirty="0" err="1">
                <a:solidFill>
                  <a:srgbClr val="0070C0"/>
                </a:solidFill>
              </a:rPr>
              <a:t>decided</a:t>
            </a:r>
            <a:r>
              <a:rPr lang="sv-SE">
                <a:solidFill>
                  <a:srgbClr val="0070C0"/>
                </a:solidFill>
              </a:rPr>
              <a:t> </a:t>
            </a:r>
            <a:r>
              <a:rPr lang="sv-SE" dirty="0">
                <a:solidFill>
                  <a:srgbClr val="0070C0"/>
                </a:solidFill>
              </a:rPr>
              <a:t>in consultation with SA2.</a:t>
            </a:r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1_Office Theme</vt:lpstr>
      <vt:lpstr>2_Office Theme</vt:lpstr>
      <vt:lpstr>3_Office Theme</vt:lpstr>
      <vt:lpstr>Way forward agreements from SA3#104-e</vt:lpstr>
      <vt:lpstr>AI#5.9 PRoSe:  Authentication and Authorisation for  the Remote 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</cp:revision>
  <dcterms:created xsi:type="dcterms:W3CDTF">2019-05-22T07:33:00Z</dcterms:created>
  <dcterms:modified xsi:type="dcterms:W3CDTF">2021-08-19T01:12:13Z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ICV">
    <vt:lpwstr>3AB16684442E4E6899AA37E5810588D7</vt:lpwstr>
  </property>
  <property fmtid="{D5CDD505-2E9C-101B-9397-08002B2CF9AE}" pid="4" name="KSOProductBuildVer">
    <vt:lpwstr>2052-11.1.0.10356</vt:lpwstr>
  </property>
</Properties>
</file>