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DEAD-3572-40FC-948A-3AAEAE280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61547-608F-476E-A6A6-ACF439201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4332D-566B-4542-B04A-EE460B52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3718-8B31-4404-80BD-60EB5B21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B44F7-6EDA-498F-A95E-607FAD7E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17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E512-BEC3-4D62-B049-888213A0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6390A-115B-408C-8452-5EBBDA950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D5AB-3A9A-4E62-9ADD-17698A80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44E89-FC2A-4D60-BA18-44625966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02912-25FF-4333-AC0D-CFBEF88F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65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6CDE3-13D8-4D0C-94EE-9838BA2B7E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8B65C-28E2-47F1-AD83-18E26DFD1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1BCA4-B9B1-4253-B740-D377CD41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70250-F68E-4ADD-AFFA-37E1841ED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D0A02-F0BC-4531-935E-0DD75D5B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6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0954F-7859-40DA-80AA-9B3513E2B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832B4-75DA-4B96-8F2B-467DC80A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02E2F-C9EE-416A-998C-278FCDCE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4738B-DFB2-46F5-BE3B-F69174B5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FA38D-560F-4F00-B63B-BE350BB8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54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4F38-38D6-467D-9626-FAA47139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07077-9073-4FB0-BD37-5A401CBD2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9AF49-8225-45C9-8714-8E1811D1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A92A2-4245-44B2-8001-07C6AD483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EA4C0-C643-4E69-B60E-515F459F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60E2E-DE8D-47BF-A522-556259639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865B4-83CA-4A93-861C-AE583B1D6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D09AB-F430-41FB-A67C-F8D57C3BC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15009-E15B-4946-825A-55B501DA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08E5-4005-415D-84D4-AD6A9815F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02708-FFAA-42AB-BCE3-5392123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52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29BCB-7580-47D5-8A67-ECF6E199B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87E97-1AF0-4373-B052-297DC39B4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7F661-4533-4860-B45E-8FBF3483B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8ABF5-6F36-42FF-8F29-304746068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3E7E7F-405F-4B0E-89C3-78BB399A3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3A767-E3BE-47FC-92E6-FD372F54C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125FE0-0E8A-4EBA-928B-72F8556EF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3531B4-86B0-4100-B389-CE0E0A2F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18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25D3-2305-4BA7-88A9-504EE4CD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B36F3-F2D8-4881-A016-D5E04973C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119F3-BF9D-473D-B288-2707A7E5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DC5B6-FAA8-4A69-AD8A-FFB6AE73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97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6501B-B8C7-4248-A76B-F375C959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E55CC5-0E32-437C-A23C-BE2E95B5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C6215-4B49-456D-8F98-5918B09A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8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3A320-F999-40E7-8F45-0DCDA436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B088-FAC6-4824-BBB4-CCBD099E6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D1342-D3AD-434D-85A2-5C0B817EA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6CE1A-5D94-44DE-A065-451E50DF0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96E75-4CA6-4613-ACDC-61D78A44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0072C-AF60-446C-BF20-7C92B972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47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A30EB-B673-416E-8624-0D2C6C985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A87A5-9CF5-487F-838D-0F7055BD66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99EC4-C3DC-42E2-94D4-04E787F5D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2FFF1-9B78-4E9F-A79A-5B6047D8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4E596-96B4-47FB-977D-B847786D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D5659E-490F-4F16-BF5B-4A689FF4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85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F3DBFA-0A4D-41C3-896F-34A4BA18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ECC56-3236-4AE5-8463-3CD2A6AC5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A8797-172E-4320-AD94-A970ADBDF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C8E5B-16F1-42CF-8D18-85DE43E0E40D}" type="datetimeFigureOut">
              <a:rPr lang="de-DE" smtClean="0"/>
              <a:t>24.05.2021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126F9-681C-41E4-8CCF-F0889BF3E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DA8E8-BA51-4542-8B08-B62F7F6B7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13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0DD5-0D6D-477F-BB9C-EF4E26D4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[SA3#103-e][4.22, </a:t>
            </a:r>
            <a:r>
              <a:rPr lang="de-DE" dirty="0" err="1"/>
              <a:t>oauth</a:t>
            </a:r>
            <a:r>
              <a:rPr lang="de-DE" dirty="0"/>
              <a:t>]</a:t>
            </a:r>
            <a:r>
              <a:rPr lang="de-DE" dirty="0">
                <a:highlight>
                  <a:srgbClr val="FFFF00"/>
                </a:highlight>
              </a:rPr>
              <a:t>[S3-212249]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F971B-1227-4779-BD3B-F605E638E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Summary of discussion: NRF services authorization and OAuth 2.0 client registration from Rel-15 onwards</a:t>
            </a:r>
            <a:endParaRPr lang="de-DE" sz="3600" dirty="0"/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54027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E57D-B5A9-4DC8-88B8-3F7A3686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NRF </a:t>
            </a:r>
            <a:r>
              <a:rPr lang="de-DE" dirty="0" err="1"/>
              <a:t>services</a:t>
            </a:r>
            <a:r>
              <a:rPr lang="de-DE" dirty="0"/>
              <a:t> in </a:t>
            </a:r>
            <a:r>
              <a:rPr lang="de-DE" dirty="0" err="1"/>
              <a:t>general</a:t>
            </a:r>
            <a:r>
              <a:rPr lang="de-DE" dirty="0"/>
              <a:t> (13.3.1)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DDB4-4D2C-4AC3-A2B3-1CE916ED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/>
              <a:t>NRF </a:t>
            </a:r>
            <a:r>
              <a:rPr lang="de-DE" dirty="0" err="1"/>
              <a:t>services</a:t>
            </a:r>
            <a:r>
              <a:rPr lang="de-DE" dirty="0"/>
              <a:t>: NF Register, NF Discovery, NF Request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endParaRPr lang="de-DE" dirty="0"/>
          </a:p>
          <a:p>
            <a:r>
              <a:rPr lang="de-DE" dirty="0" err="1"/>
              <a:t>Current</a:t>
            </a:r>
            <a:r>
              <a:rPr lang="de-DE" dirty="0"/>
              <a:t> text in NOTE </a:t>
            </a:r>
            <a:r>
              <a:rPr lang="de-DE" dirty="0" err="1"/>
              <a:t>says</a:t>
            </a:r>
            <a:r>
              <a:rPr lang="de-DE" dirty="0"/>
              <a:t>, </a:t>
            </a:r>
            <a:r>
              <a:rPr lang="de-DE" dirty="0" err="1"/>
              <a:t>Oauth</a:t>
            </a:r>
            <a:r>
              <a:rPr lang="de-DE" dirty="0"/>
              <a:t>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for </a:t>
            </a:r>
            <a:r>
              <a:rPr lang="de-DE" dirty="0" err="1"/>
              <a:t>authorization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needed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General </a:t>
            </a:r>
            <a:r>
              <a:rPr lang="de-DE" dirty="0" err="1"/>
              <a:t>agreement</a:t>
            </a:r>
            <a:r>
              <a:rPr lang="de-DE" dirty="0"/>
              <a:t>: For NF Request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, </a:t>
            </a:r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needed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Discussion</a:t>
            </a:r>
            <a:r>
              <a:rPr lang="de-DE" dirty="0"/>
              <a:t> on </a:t>
            </a:r>
          </a:p>
          <a:p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for NF Register </a:t>
            </a:r>
            <a:r>
              <a:rPr lang="de-DE" dirty="0" err="1"/>
              <a:t>or</a:t>
            </a:r>
            <a:r>
              <a:rPr lang="de-DE" dirty="0"/>
              <a:t> NF </a:t>
            </a:r>
            <a:r>
              <a:rPr lang="de-DE" dirty="0" err="1"/>
              <a:t>discovery</a:t>
            </a:r>
            <a:r>
              <a:rPr lang="de-DE" dirty="0"/>
              <a:t>  (</a:t>
            </a:r>
            <a:r>
              <a:rPr lang="de-DE" dirty="0" err="1"/>
              <a:t>status</a:t>
            </a:r>
            <a:r>
              <a:rPr lang="de-DE" dirty="0"/>
              <a:t>: </a:t>
            </a:r>
            <a:r>
              <a:rPr lang="de-DE" dirty="0" err="1"/>
              <a:t>optionaly</a:t>
            </a:r>
            <a:r>
              <a:rPr lang="de-DE" dirty="0"/>
              <a:t> </a:t>
            </a:r>
            <a:r>
              <a:rPr lang="de-DE" dirty="0" err="1"/>
              <a:t>allowed</a:t>
            </a:r>
            <a:r>
              <a:rPr lang="de-DE" dirty="0"/>
              <a:t> in CT4,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in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SA3 NOTE,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„not </a:t>
            </a:r>
            <a:r>
              <a:rPr lang="de-DE" dirty="0" err="1"/>
              <a:t>needed</a:t>
            </a:r>
            <a:r>
              <a:rPr lang="de-DE" dirty="0"/>
              <a:t>“)</a:t>
            </a:r>
          </a:p>
          <a:p>
            <a:pPr lvl="1"/>
            <a:r>
              <a:rPr lang="de-DE" dirty="0"/>
              <a:t>Rel-15/16 – </a:t>
            </a:r>
            <a:r>
              <a:rPr lang="de-DE" dirty="0" err="1"/>
              <a:t>compromise</a:t>
            </a:r>
            <a:r>
              <a:rPr lang="de-DE" dirty="0"/>
              <a:t> proposal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to </a:t>
            </a:r>
            <a:r>
              <a:rPr lang="de-DE" dirty="0" err="1"/>
              <a:t>say</a:t>
            </a:r>
            <a:r>
              <a:rPr lang="de-DE" dirty="0"/>
              <a:t> „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recommended</a:t>
            </a:r>
            <a:r>
              <a:rPr lang="de-DE" dirty="0"/>
              <a:t>“ (+ CT4 </a:t>
            </a:r>
            <a:r>
              <a:rPr lang="de-DE" dirty="0" err="1"/>
              <a:t>discouragement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feature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specs</a:t>
            </a:r>
            <a:r>
              <a:rPr lang="de-DE" dirty="0"/>
              <a:t>) </a:t>
            </a:r>
          </a:p>
          <a:p>
            <a:pPr lvl="1"/>
            <a:r>
              <a:rPr lang="de-DE" dirty="0"/>
              <a:t>Note: „</a:t>
            </a:r>
            <a:r>
              <a:rPr lang="de-DE" dirty="0" err="1"/>
              <a:t>shall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“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stronger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„not </a:t>
            </a:r>
            <a:r>
              <a:rPr lang="de-DE" dirty="0" err="1"/>
              <a:t>needed</a:t>
            </a:r>
            <a:r>
              <a:rPr lang="de-DE" dirty="0"/>
              <a:t>“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followed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3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feature</a:t>
            </a:r>
            <a:r>
              <a:rPr lang="de-DE" dirty="0"/>
              <a:t>, so </a:t>
            </a:r>
            <a:r>
              <a:rPr lang="de-DE" dirty="0" err="1"/>
              <a:t>better</a:t>
            </a:r>
            <a:r>
              <a:rPr lang="de-DE" dirty="0"/>
              <a:t> to </a:t>
            </a:r>
            <a:r>
              <a:rPr lang="de-DE" dirty="0" err="1"/>
              <a:t>say</a:t>
            </a:r>
            <a:r>
              <a:rPr lang="de-DE" dirty="0"/>
              <a:t> not </a:t>
            </a:r>
            <a:r>
              <a:rPr lang="de-DE" dirty="0" err="1"/>
              <a:t>recommended</a:t>
            </a:r>
            <a:r>
              <a:rPr lang="de-DE" dirty="0"/>
              <a:t> ?</a:t>
            </a:r>
          </a:p>
          <a:p>
            <a:pPr lvl="1"/>
            <a:r>
              <a:rPr lang="de-DE" dirty="0"/>
              <a:t>Rel-17 –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option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„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“ in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CT4 </a:t>
            </a:r>
            <a:r>
              <a:rPr lang="de-DE" dirty="0" err="1"/>
              <a:t>specs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777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E57D-B5A9-4DC8-88B8-3F7A3686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NRF </a:t>
            </a:r>
            <a:r>
              <a:rPr lang="de-DE" dirty="0" err="1"/>
              <a:t>service</a:t>
            </a:r>
            <a:r>
              <a:rPr lang="de-DE" dirty="0"/>
              <a:t> - NF </a:t>
            </a:r>
            <a:r>
              <a:rPr lang="de-DE" dirty="0" err="1"/>
              <a:t>registration</a:t>
            </a:r>
            <a:r>
              <a:rPr lang="de-DE" dirty="0"/>
              <a:t> (13.4.1)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DDB4-4D2C-4AC3-A2B3-1CE916ED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Current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text </a:t>
            </a:r>
            <a:r>
              <a:rPr lang="de-DE" dirty="0" err="1"/>
              <a:t>mandates</a:t>
            </a:r>
            <a:r>
              <a:rPr lang="de-DE" dirty="0"/>
              <a:t> NF Register in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Oauth</a:t>
            </a:r>
            <a:r>
              <a:rPr lang="de-DE" dirty="0"/>
              <a:t>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</a:t>
            </a:r>
          </a:p>
          <a:p>
            <a:r>
              <a:rPr lang="de-DE" dirty="0"/>
              <a:t>proposal </a:t>
            </a:r>
            <a:r>
              <a:rPr lang="de-DE" dirty="0" err="1"/>
              <a:t>is</a:t>
            </a:r>
            <a:r>
              <a:rPr lang="de-DE" dirty="0"/>
              <a:t> to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optional (</a:t>
            </a:r>
            <a:r>
              <a:rPr lang="de-DE" dirty="0" err="1"/>
              <a:t>seems</a:t>
            </a:r>
            <a:r>
              <a:rPr lang="de-DE" dirty="0"/>
              <a:t> in </a:t>
            </a:r>
            <a:r>
              <a:rPr lang="de-DE" dirty="0" err="1"/>
              <a:t>geneal</a:t>
            </a:r>
            <a:r>
              <a:rPr lang="de-DE" dirty="0"/>
              <a:t> </a:t>
            </a:r>
            <a:r>
              <a:rPr lang="de-DE" dirty="0" err="1"/>
              <a:t>fine</a:t>
            </a:r>
            <a:r>
              <a:rPr lang="de-DE" dirty="0"/>
              <a:t> by </a:t>
            </a:r>
            <a:r>
              <a:rPr lang="de-DE" dirty="0" err="1"/>
              <a:t>companies</a:t>
            </a:r>
            <a:r>
              <a:rPr lang="de-DE" dirty="0"/>
              <a:t>), but</a:t>
            </a:r>
          </a:p>
          <a:p>
            <a:pPr lvl="1"/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need</a:t>
            </a:r>
            <a:r>
              <a:rPr lang="de-DE" dirty="0"/>
              <a:t> to 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want</a:t>
            </a:r>
            <a:r>
              <a:rPr lang="de-DE" dirty="0"/>
              <a:t> to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only</a:t>
            </a:r>
            <a:r>
              <a:rPr lang="de-DE" dirty="0"/>
              <a:t>) </a:t>
            </a:r>
            <a:r>
              <a:rPr lang="de-DE" dirty="0" err="1"/>
              <a:t>option</a:t>
            </a:r>
            <a:r>
              <a:rPr lang="de-DE" dirty="0"/>
              <a:t>; also </a:t>
            </a:r>
            <a:r>
              <a:rPr lang="de-DE" dirty="0" err="1"/>
              <a:t>how</a:t>
            </a:r>
            <a:r>
              <a:rPr lang="de-DE" dirty="0"/>
              <a:t> to deal </a:t>
            </a:r>
            <a:r>
              <a:rPr lang="de-DE" dirty="0" err="1"/>
              <a:t>with</a:t>
            </a:r>
            <a:r>
              <a:rPr lang="de-DE" dirty="0"/>
              <a:t> NF </a:t>
            </a:r>
            <a:r>
              <a:rPr lang="de-DE" dirty="0" err="1"/>
              <a:t>consumer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do not </a:t>
            </a:r>
            <a:r>
              <a:rPr lang="de-DE" dirty="0" err="1"/>
              <a:t>use</a:t>
            </a:r>
            <a:r>
              <a:rPr lang="de-DE" dirty="0"/>
              <a:t> NF Register</a:t>
            </a:r>
          </a:p>
          <a:p>
            <a:pPr lvl="1"/>
            <a:r>
              <a:rPr lang="de-DE" dirty="0" err="1"/>
              <a:t>Important</a:t>
            </a:r>
            <a:r>
              <a:rPr lang="de-DE" dirty="0"/>
              <a:t> from Nokia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 to </a:t>
            </a:r>
            <a:r>
              <a:rPr lang="de-DE" dirty="0" err="1"/>
              <a:t>clarify</a:t>
            </a:r>
            <a:r>
              <a:rPr lang="de-DE" dirty="0"/>
              <a:t> „</a:t>
            </a:r>
            <a:r>
              <a:rPr lang="en-US" dirty="0"/>
              <a:t>An NF that does not implement this option shall still be able to get Access tokens (and NRF services).”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compromise</a:t>
            </a:r>
            <a:r>
              <a:rPr lang="de-DE" dirty="0"/>
              <a:t> </a:t>
            </a:r>
            <a:r>
              <a:rPr lang="de-DE" dirty="0" err="1"/>
              <a:t>discussion</a:t>
            </a:r>
            <a:r>
              <a:rPr lang="de-DE" dirty="0"/>
              <a:t>,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configuration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authorization</a:t>
            </a:r>
            <a:r>
              <a:rPr lang="de-DE" dirty="0"/>
              <a:t> was </a:t>
            </a:r>
            <a:r>
              <a:rPr lang="de-DE" dirty="0" err="1"/>
              <a:t>mentioned</a:t>
            </a:r>
            <a:endParaRPr lang="de-DE" dirty="0"/>
          </a:p>
          <a:p>
            <a:r>
              <a:rPr lang="de-DE" dirty="0"/>
              <a:t>Proposal to </a:t>
            </a:r>
            <a:r>
              <a:rPr lang="de-DE" dirty="0" err="1"/>
              <a:t>split</a:t>
            </a:r>
            <a:r>
              <a:rPr lang="de-DE" dirty="0"/>
              <a:t> </a:t>
            </a:r>
            <a:r>
              <a:rPr lang="de-DE" dirty="0" err="1"/>
              <a:t>description</a:t>
            </a:r>
            <a:r>
              <a:rPr lang="de-DE" dirty="0"/>
              <a:t> in 2 </a:t>
            </a:r>
            <a:r>
              <a:rPr lang="de-DE" dirty="0" err="1"/>
              <a:t>parts</a:t>
            </a:r>
            <a:endParaRPr lang="de-DE" dirty="0"/>
          </a:p>
          <a:p>
            <a:pPr lvl="1"/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(</a:t>
            </a:r>
            <a:r>
              <a:rPr lang="de-DE" dirty="0" err="1"/>
              <a:t>any</a:t>
            </a:r>
            <a:r>
              <a:rPr lang="de-DE" dirty="0"/>
              <a:t> NF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wants</a:t>
            </a:r>
            <a:r>
              <a:rPr lang="de-DE" dirty="0"/>
              <a:t> to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token</a:t>
            </a:r>
            <a:r>
              <a:rPr lang="de-DE" dirty="0"/>
              <a:t>, </a:t>
            </a:r>
            <a:r>
              <a:rPr lang="de-DE" dirty="0" err="1"/>
              <a:t>need</a:t>
            </a:r>
            <a:r>
              <a:rPr lang="de-DE" dirty="0"/>
              <a:t> to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known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NF Service </a:t>
            </a:r>
            <a:r>
              <a:rPr lang="de-DE" dirty="0" err="1"/>
              <a:t>registration</a:t>
            </a:r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19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FBBAF-40B3-4387-8F20-F8C7A1AC7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Open issue: </a:t>
            </a:r>
            <a:r>
              <a:rPr lang="de-DE" dirty="0" err="1"/>
              <a:t>How</a:t>
            </a:r>
            <a:r>
              <a:rPr lang="de-DE" dirty="0"/>
              <a:t> to </a:t>
            </a:r>
            <a:r>
              <a:rPr lang="de-DE" dirty="0" err="1"/>
              <a:t>capture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NF Register?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E93F5-67F9-4217-8F70-89BEBDEC6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OAuth 2.0 client registration is not done by NF service registration, the client can be registered at the NRF by local configuration.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927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B21B-3425-4644-A870-A47B41109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Proposal (Nokia)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F4266-FD1F-4EA8-AD2B-C4AEC1E4D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Rel-15, 16: 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access token request shall not be used.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discovery and registration services </a:t>
            </a:r>
            <a:r>
              <a:rPr lang="en-US" dirty="0">
                <a:solidFill>
                  <a:srgbClr val="0070C0"/>
                </a:solidFill>
              </a:rPr>
              <a:t>is not recommended</a:t>
            </a:r>
            <a:r>
              <a:rPr lang="en-US" dirty="0"/>
              <a:t>.</a:t>
            </a:r>
          </a:p>
          <a:p>
            <a:r>
              <a:rPr lang="en-US" dirty="0"/>
              <a:t>NF service registration </a:t>
            </a:r>
            <a:r>
              <a:rPr lang="en-US" dirty="0">
                <a:solidFill>
                  <a:srgbClr val="0070C0"/>
                </a:solidFill>
              </a:rPr>
              <a:t>may be used </a:t>
            </a:r>
            <a:r>
              <a:rPr lang="en-US" dirty="0"/>
              <a:t>for client registration. </a:t>
            </a:r>
          </a:p>
          <a:p>
            <a:r>
              <a:rPr lang="en-US" dirty="0">
                <a:solidFill>
                  <a:srgbClr val="0070C0"/>
                </a:solidFill>
              </a:rPr>
              <a:t>NF that has not registered by NF service registration can still get access token.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Rel-17: 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access token request shall not be used.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NRF discovery and registration services </a:t>
            </a:r>
            <a:r>
              <a:rPr lang="en-US" dirty="0">
                <a:solidFill>
                  <a:srgbClr val="0070C0"/>
                </a:solidFill>
              </a:rPr>
              <a:t>may be used</a:t>
            </a:r>
            <a:r>
              <a:rPr lang="en-US" dirty="0"/>
              <a:t>.</a:t>
            </a:r>
          </a:p>
          <a:p>
            <a:r>
              <a:rPr lang="en-US" dirty="0"/>
              <a:t>NF service registration </a:t>
            </a:r>
            <a:r>
              <a:rPr lang="en-US" dirty="0">
                <a:solidFill>
                  <a:srgbClr val="0070C0"/>
                </a:solidFill>
              </a:rPr>
              <a:t>may be used </a:t>
            </a:r>
            <a:r>
              <a:rPr lang="en-US" dirty="0"/>
              <a:t>for client registration. </a:t>
            </a:r>
          </a:p>
          <a:p>
            <a:r>
              <a:rPr lang="en-US" dirty="0">
                <a:solidFill>
                  <a:srgbClr val="0070C0"/>
                </a:solidFill>
              </a:rPr>
              <a:t>NF that has not registered by NF service registration can still get access token. </a:t>
            </a:r>
          </a:p>
          <a:p>
            <a:r>
              <a:rPr lang="en-US" dirty="0">
                <a:solidFill>
                  <a:srgbClr val="0070C0"/>
                </a:solidFill>
              </a:rPr>
              <a:t>Local configuration may be used for client registration.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610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[SA3#103-e][4.22, oauth][S3-212249]</vt:lpstr>
      <vt:lpstr>NRF services in general (13.3.1)</vt:lpstr>
      <vt:lpstr>NRF service - NF registration (13.4.1)</vt:lpstr>
      <vt:lpstr>Open issue: How to capture, if Oauth 2.0 client registration is not done together with NF Register?</vt:lpstr>
      <vt:lpstr>Proposal (Nokia)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rap</dc:creator>
  <cp:lastModifiedBy>Nokia</cp:lastModifiedBy>
  <cp:revision>12</cp:revision>
  <dcterms:created xsi:type="dcterms:W3CDTF">2021-05-24T10:37:29Z</dcterms:created>
  <dcterms:modified xsi:type="dcterms:W3CDTF">2021-05-24T12:46:20Z</dcterms:modified>
</cp:coreProperties>
</file>