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6"/>
  </p:notesMasterIdLst>
  <p:handoutMasterIdLst>
    <p:handoutMasterId r:id="rId7"/>
  </p:handoutMasterIdLst>
  <p:sldIdLst>
    <p:sldId id="985" r:id="rId3"/>
    <p:sldId id="987" r:id="rId4"/>
    <p:sldId id="986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77" d="100"/>
          <a:sy n="77" d="100"/>
        </p:scale>
        <p:origin x="777" y="45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ri Baniel" userId="a17f80ff-b957-4c42-a90b-9bbbca9898c2" providerId="ADAL" clId="{25400D1F-DB6E-4F9B-AD1F-2B3BDBCBE0F8}"/>
    <pc:docChg chg="modSld">
      <pc:chgData name="Uri Baniel" userId="a17f80ff-b957-4c42-a90b-9bbbca9898c2" providerId="ADAL" clId="{25400D1F-DB6E-4F9B-AD1F-2B3BDBCBE0F8}" dt="2026-02-20T00:28:00.675" v="37" actId="20577"/>
      <pc:docMkLst>
        <pc:docMk/>
      </pc:docMkLst>
      <pc:sldChg chg="modSp mod">
        <pc:chgData name="Uri Baniel" userId="a17f80ff-b957-4c42-a90b-9bbbca9898c2" providerId="ADAL" clId="{25400D1F-DB6E-4F9B-AD1F-2B3BDBCBE0F8}" dt="2026-02-20T00:28:00.675" v="37" actId="20577"/>
        <pc:sldMkLst>
          <pc:docMk/>
          <pc:sldMk cId="0" sldId="986"/>
        </pc:sldMkLst>
        <pc:graphicFrameChg chg="modGraphic">
          <ac:chgData name="Uri Baniel" userId="a17f80ff-b957-4c42-a90b-9bbbca9898c2" providerId="ADAL" clId="{25400D1F-DB6E-4F9B-AD1F-2B3BDBCBE0F8}" dt="2026-02-20T00:28:00.675" v="37" actId="20577"/>
          <ac:graphicFrameMkLst>
            <pc:docMk/>
            <pc:sldMk cId="0" sldId="986"/>
            <ac:graphicFrameMk id="2" creationId="{570F5AB2-4943-AFD2-CDA4-B09D3D8DE88B}"/>
          </ac:graphicFrameMkLst>
        </pc:graphicFrameChg>
      </pc:sldChg>
      <pc:sldChg chg="modSp mod">
        <pc:chgData name="Uri Baniel" userId="a17f80ff-b957-4c42-a90b-9bbbca9898c2" providerId="ADAL" clId="{25400D1F-DB6E-4F9B-AD1F-2B3BDBCBE0F8}" dt="2026-02-20T00:26:04.526" v="18" actId="20577"/>
        <pc:sldMkLst>
          <pc:docMk/>
          <pc:sldMk cId="0" sldId="987"/>
        </pc:sldMkLst>
        <pc:spChg chg="mod">
          <ac:chgData name="Uri Baniel" userId="a17f80ff-b957-4c42-a90b-9bbbca9898c2" providerId="ADAL" clId="{25400D1F-DB6E-4F9B-AD1F-2B3BDBCBE0F8}" dt="2026-02-20T00:24:59.913" v="5" actId="20577"/>
          <ac:spMkLst>
            <pc:docMk/>
            <pc:sldMk cId="0" sldId="987"/>
            <ac:spMk id="5" creationId="{00000000-0000-0000-0000-000000000000}"/>
          </ac:spMkLst>
        </pc:spChg>
        <pc:graphicFrameChg chg="modGraphic">
          <ac:chgData name="Uri Baniel" userId="a17f80ff-b957-4c42-a90b-9bbbca9898c2" providerId="ADAL" clId="{25400D1F-DB6E-4F9B-AD1F-2B3BDBCBE0F8}" dt="2026-02-20T00:26:04.526" v="18" actId="20577"/>
          <ac:graphicFrameMkLst>
            <pc:docMk/>
            <pc:sldMk cId="0" sldId="987"/>
            <ac:graphicFrameMk id="8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2/19/2026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2/19/2026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73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Feb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en-GB" sz="1200" baseline="0" dirty="0">
                <a:solidFill>
                  <a:schemeClr val="bg1"/>
                </a:solidFill>
              </a:rPr>
              <a:t>09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13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en-US" altLang="en-GB" sz="1200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73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Feb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en-GB" sz="1200" baseline="0" dirty="0">
                <a:solidFill>
                  <a:schemeClr val="bg1"/>
                </a:solidFill>
              </a:rPr>
              <a:t>09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13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en-US" altLang="en-GB" sz="1200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Geeta Mohanty/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Uri Baniel(Rapporteur)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Oracle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2233" y="227438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Deferred AM Policies in the 5GC</a:t>
            </a:r>
            <a:br>
              <a:rPr lang="en-US" altLang="zh-CN" b="1" dirty="0"/>
            </a:br>
            <a:r>
              <a:rPr lang="en-US" altLang="zh-CN" b="1" dirty="0"/>
              <a:t>(TEI20_DAMP)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S2-2601689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</a:t>
            </a:r>
            <a:r>
              <a:rPr lang="en-US" sz="1600" b="1" kern="0" dirty="0"/>
              <a:t>10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TEI20_DAMP: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Two CRs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Huawei may bring a minor terminology clean-up CR to SA #111 together with E/// and Oracle.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Huawei plans to bring CAT F CR(s) together with Oracle and E/// to the next SA2 meeting with </a:t>
            </a:r>
            <a:r>
              <a:rPr lang="en-US" altLang="de-DE" sz="1400" dirty="0"/>
              <a:t>TEI20_DAMP</a:t>
            </a:r>
            <a:r>
              <a:rPr lang="en-US" altLang="zh-CN" sz="1400" kern="0" dirty="0"/>
              <a:t> on the agenda. This is to supplement the basic functionality that has been defined in SA2 #173.</a:t>
            </a:r>
          </a:p>
        </p:txBody>
      </p:sp>
      <p:sp>
        <p:nvSpPr>
          <p:cNvPr id="4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TEI20_DAMP status report</a:t>
            </a:r>
          </a:p>
          <a:p>
            <a:r>
              <a:rPr lang="en-US" altLang="de-DE" sz="2800" b="1" kern="0" dirty="0"/>
              <a:t> at SA#111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878124"/>
              </p:ext>
            </p:extLst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Deferred AM Policies in the 5GC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TEI20_DAMP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sym typeface="+mn-ea"/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Mar. 2026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SP-251211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lstStyle/>
          <a:p>
            <a:pPr algn="l"/>
            <a:r>
              <a:rPr lang="en-US" altLang="de-DE" b="1" dirty="0">
                <a:sym typeface="+mn-ea"/>
              </a:rPr>
              <a:t>TEI20_DAMP</a:t>
            </a:r>
            <a:r>
              <a:rPr lang="en-GB" altLang="en-US" b="1" dirty="0"/>
              <a:t> Work Plan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70F5AB2-4943-AFD2-CDA4-B09D3D8DE8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776491"/>
              </p:ext>
            </p:extLst>
          </p:nvPr>
        </p:nvGraphicFramePr>
        <p:xfrm>
          <a:off x="464070" y="1528213"/>
          <a:ext cx="8225836" cy="10727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>
                  <a:extLst>
                    <a:ext uri="{9D8B030D-6E8A-4147-A177-3AD203B41FA5}">
                      <a16:colId xmlns:a16="http://schemas.microsoft.com/office/drawing/2014/main" val="1507781900"/>
                    </a:ext>
                  </a:extLst>
                </a:gridCol>
                <a:gridCol w="704738">
                  <a:extLst>
                    <a:ext uri="{9D8B030D-6E8A-4147-A177-3AD203B41FA5}">
                      <a16:colId xmlns:a16="http://schemas.microsoft.com/office/drawing/2014/main" val="1123090002"/>
                    </a:ext>
                  </a:extLst>
                </a:gridCol>
                <a:gridCol w="884230">
                  <a:extLst>
                    <a:ext uri="{9D8B030D-6E8A-4147-A177-3AD203B41FA5}">
                      <a16:colId xmlns:a16="http://schemas.microsoft.com/office/drawing/2014/main" val="492844725"/>
                    </a:ext>
                  </a:extLst>
                </a:gridCol>
                <a:gridCol w="751513">
                  <a:extLst>
                    <a:ext uri="{9D8B030D-6E8A-4147-A177-3AD203B41FA5}">
                      <a16:colId xmlns:a16="http://schemas.microsoft.com/office/drawing/2014/main" val="1725088536"/>
                    </a:ext>
                  </a:extLst>
                </a:gridCol>
                <a:gridCol w="4794644">
                  <a:extLst>
                    <a:ext uri="{9D8B030D-6E8A-4147-A177-3AD203B41FA5}">
                      <a16:colId xmlns:a16="http://schemas.microsoft.com/office/drawing/2014/main" val="1741573195"/>
                    </a:ext>
                  </a:extLst>
                </a:gridCol>
              </a:tblGrid>
              <a:tr h="404849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475642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SA2#173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Feb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Complete the definition and </a:t>
                      </a:r>
                      <a:r>
                        <a:rPr lang="en-US" sz="900" dirty="0" err="1"/>
                        <a:t>functionaitiy</a:t>
                      </a:r>
                      <a:r>
                        <a:rPr lang="en-US" sz="900" dirty="0"/>
                        <a:t> of this TEI20 item with 2 CRs approved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5469784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r>
                        <a:rPr lang="en-US" sz="900" dirty="0"/>
                        <a:t>SA2#174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Apr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 CAT F CR is planned 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538809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4652682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3c76ce46-357f-46de-88d6-77b9bbb83c46}" enabled="1" method="Privileged" siteId="{4e2c6054-71cb-48f1-bd6c-3a9705aca71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198</Words>
  <Application>Microsoft Office PowerPoint</Application>
  <PresentationFormat>On-screen Show (4:3)</PresentationFormat>
  <Paragraphs>51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2_Office Theme</vt:lpstr>
      <vt:lpstr>1_Office Theme</vt:lpstr>
      <vt:lpstr>Deferred AM Policies in the 5GC (TEI20_DAMP)</vt:lpstr>
      <vt:lpstr>PowerPoint Presentation</vt:lpstr>
      <vt:lpstr>TEI20_DAMP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Oracle</cp:lastModifiedBy>
  <cp:revision>2224</cp:revision>
  <dcterms:created xsi:type="dcterms:W3CDTF">2008-08-30T09:32:00Z</dcterms:created>
  <dcterms:modified xsi:type="dcterms:W3CDTF">2026-02-20T00:28:28Z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8A2E306B3DB54AF5940ABF899D31E9FA_13</vt:lpwstr>
  </property>
  <property fmtid="{D5CDD505-2E9C-101B-9397-08002B2CF9AE}" pid="21" name="KSOProductBuildVer">
    <vt:lpwstr>2052-12.8.2.21555</vt:lpwstr>
  </property>
</Properties>
</file>