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985" r:id="rId2"/>
    <p:sldId id="1188" r:id="rId3"/>
    <p:sldId id="1191" r:id="rId4"/>
    <p:sldId id="1192" r:id="rId5"/>
    <p:sldId id="1190" r:id="rId6"/>
    <p:sldId id="118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67C924-2731-4004-9073-0B2E6AE8472F}" v="7" dt="2026-02-18T17:23:20.7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80" d="100"/>
          <a:sy n="180" d="100"/>
        </p:scale>
        <p:origin x="4992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hmit Bhattacharjee" userId="b4cec4cf-3fe5-44ec-a028-db21f3b64c6a" providerId="ADAL" clId="{1260FAB3-C774-4AA7-8ADB-580518D0C9B9}"/>
    <pc:docChg chg="custSel addSld delSld modSld sldOrd modMainMaster">
      <pc:chgData name="Sushmit Bhattacharjee" userId="b4cec4cf-3fe5-44ec-a028-db21f3b64c6a" providerId="ADAL" clId="{1260FAB3-C774-4AA7-8ADB-580518D0C9B9}" dt="2026-02-18T17:23:20.704" v="113"/>
      <pc:docMkLst>
        <pc:docMk/>
      </pc:docMkLst>
      <pc:sldChg chg="modSp mod">
        <pc:chgData name="Sushmit Bhattacharjee" userId="b4cec4cf-3fe5-44ec-a028-db21f3b64c6a" providerId="ADAL" clId="{1260FAB3-C774-4AA7-8ADB-580518D0C9B9}" dt="2026-02-18T11:07:38.968" v="55" actId="20577"/>
        <pc:sldMkLst>
          <pc:docMk/>
          <pc:sldMk cId="0" sldId="985"/>
        </pc:sldMkLst>
        <pc:spChg chg="mod">
          <ac:chgData name="Sushmit Bhattacharjee" userId="b4cec4cf-3fe5-44ec-a028-db21f3b64c6a" providerId="ADAL" clId="{1260FAB3-C774-4AA7-8ADB-580518D0C9B9}" dt="2026-02-18T11:06:49.141" v="2"/>
          <ac:spMkLst>
            <pc:docMk/>
            <pc:sldMk cId="0" sldId="985"/>
            <ac:spMk id="2" creationId="{821CF201-A6F7-D2CC-3952-3C2E5764E583}"/>
          </ac:spMkLst>
        </pc:spChg>
        <pc:spChg chg="mod">
          <ac:chgData name="Sushmit Bhattacharjee" userId="b4cec4cf-3fe5-44ec-a028-db21f3b64c6a" providerId="ADAL" clId="{1260FAB3-C774-4AA7-8ADB-580518D0C9B9}" dt="2026-02-18T11:07:38.968" v="55" actId="20577"/>
          <ac:spMkLst>
            <pc:docMk/>
            <pc:sldMk cId="0" sldId="985"/>
            <ac:spMk id="3" creationId="{B0E66CD0-F030-291A-CE47-2391FD12A108}"/>
          </ac:spMkLst>
        </pc:spChg>
      </pc:sldChg>
      <pc:sldChg chg="modSp mod">
        <pc:chgData name="Sushmit Bhattacharjee" userId="b4cec4cf-3fe5-44ec-a028-db21f3b64c6a" providerId="ADAL" clId="{1260FAB3-C774-4AA7-8ADB-580518D0C9B9}" dt="2026-02-18T17:22:24.408" v="112" actId="20577"/>
        <pc:sldMkLst>
          <pc:docMk/>
          <pc:sldMk cId="2380876346" sldId="1188"/>
        </pc:sldMkLst>
        <pc:spChg chg="mod">
          <ac:chgData name="Sushmit Bhattacharjee" userId="b4cec4cf-3fe5-44ec-a028-db21f3b64c6a" providerId="ADAL" clId="{1260FAB3-C774-4AA7-8ADB-580518D0C9B9}" dt="2026-02-18T16:50:19.414" v="95" actId="20577"/>
          <ac:spMkLst>
            <pc:docMk/>
            <pc:sldMk cId="2380876346" sldId="1188"/>
            <ac:spMk id="2" creationId="{66C47626-AAD5-BB70-0679-B3DFED299322}"/>
          </ac:spMkLst>
        </pc:spChg>
        <pc:spChg chg="mod">
          <ac:chgData name="Sushmit Bhattacharjee" userId="b4cec4cf-3fe5-44ec-a028-db21f3b64c6a" providerId="ADAL" clId="{1260FAB3-C774-4AA7-8ADB-580518D0C9B9}" dt="2026-02-18T17:22:24.408" v="112" actId="20577"/>
          <ac:spMkLst>
            <pc:docMk/>
            <pc:sldMk cId="2380876346" sldId="1188"/>
            <ac:spMk id="4" creationId="{00000000-0000-0000-0000-000000000000}"/>
          </ac:spMkLst>
        </pc:spChg>
      </pc:sldChg>
      <pc:sldChg chg="ord">
        <pc:chgData name="Sushmit Bhattacharjee" userId="b4cec4cf-3fe5-44ec-a028-db21f3b64c6a" providerId="ADAL" clId="{1260FAB3-C774-4AA7-8ADB-580518D0C9B9}" dt="2026-02-18T17:20:20.237" v="108"/>
        <pc:sldMkLst>
          <pc:docMk/>
          <pc:sldMk cId="3647538240" sldId="1190"/>
        </pc:sldMkLst>
      </pc:sldChg>
      <pc:sldChg chg="modSp add mod ord">
        <pc:chgData name="Sushmit Bhattacharjee" userId="b4cec4cf-3fe5-44ec-a028-db21f3b64c6a" providerId="ADAL" clId="{1260FAB3-C774-4AA7-8ADB-580518D0C9B9}" dt="2026-02-18T17:16:41.845" v="99"/>
        <pc:sldMkLst>
          <pc:docMk/>
          <pc:sldMk cId="2881123900" sldId="1191"/>
        </pc:sldMkLst>
        <pc:spChg chg="mod">
          <ac:chgData name="Sushmit Bhattacharjee" userId="b4cec4cf-3fe5-44ec-a028-db21f3b64c6a" providerId="ADAL" clId="{1260FAB3-C774-4AA7-8ADB-580518D0C9B9}" dt="2026-02-18T11:10:37.653" v="74" actId="20577"/>
          <ac:spMkLst>
            <pc:docMk/>
            <pc:sldMk cId="2881123900" sldId="1191"/>
            <ac:spMk id="2" creationId="{FCE35265-72F6-8265-0698-12C97C4BFCE5}"/>
          </ac:spMkLst>
        </pc:spChg>
        <pc:spChg chg="mod">
          <ac:chgData name="Sushmit Bhattacharjee" userId="b4cec4cf-3fe5-44ec-a028-db21f3b64c6a" providerId="ADAL" clId="{1260FAB3-C774-4AA7-8ADB-580518D0C9B9}" dt="2026-02-18T11:10:29.336" v="68" actId="20577"/>
          <ac:spMkLst>
            <pc:docMk/>
            <pc:sldMk cId="2881123900" sldId="1191"/>
            <ac:spMk id="4" creationId="{BEDE63F7-B7E2-3BB0-8594-470AE06A29B1}"/>
          </ac:spMkLst>
        </pc:spChg>
      </pc:sldChg>
      <pc:sldChg chg="add del">
        <pc:chgData name="Sushmit Bhattacharjee" userId="b4cec4cf-3fe5-44ec-a028-db21f3b64c6a" providerId="ADAL" clId="{1260FAB3-C774-4AA7-8ADB-580518D0C9B9}" dt="2026-02-18T17:16:36.596" v="97" actId="2696"/>
        <pc:sldMkLst>
          <pc:docMk/>
          <pc:sldMk cId="357222689" sldId="1192"/>
        </pc:sldMkLst>
      </pc:sldChg>
      <pc:sldChg chg="addSp delSp modSp add mod">
        <pc:chgData name="Sushmit Bhattacharjee" userId="b4cec4cf-3fe5-44ec-a028-db21f3b64c6a" providerId="ADAL" clId="{1260FAB3-C774-4AA7-8ADB-580518D0C9B9}" dt="2026-02-18T17:17:28.571" v="106" actId="122"/>
        <pc:sldMkLst>
          <pc:docMk/>
          <pc:sldMk cId="1727188346" sldId="1192"/>
        </pc:sldMkLst>
        <pc:spChg chg="del">
          <ac:chgData name="Sushmit Bhattacharjee" userId="b4cec4cf-3fe5-44ec-a028-db21f3b64c6a" providerId="ADAL" clId="{1260FAB3-C774-4AA7-8ADB-580518D0C9B9}" dt="2026-02-18T17:16:53.286" v="103" actId="478"/>
          <ac:spMkLst>
            <pc:docMk/>
            <pc:sldMk cId="1727188346" sldId="1192"/>
            <ac:spMk id="2" creationId="{E0267ABA-1A50-6BF5-854A-4D1AE610B5F8}"/>
          </ac:spMkLst>
        </pc:spChg>
        <pc:spChg chg="add mod">
          <ac:chgData name="Sushmit Bhattacharjee" userId="b4cec4cf-3fe5-44ec-a028-db21f3b64c6a" providerId="ADAL" clId="{1260FAB3-C774-4AA7-8ADB-580518D0C9B9}" dt="2026-02-18T17:17:15.004" v="104"/>
          <ac:spMkLst>
            <pc:docMk/>
            <pc:sldMk cId="1727188346" sldId="1192"/>
            <ac:spMk id="3" creationId="{0607D6B5-DDD2-8585-D7A7-30E1F4C404F2}"/>
          </ac:spMkLst>
        </pc:spChg>
        <pc:spChg chg="del">
          <ac:chgData name="Sushmit Bhattacharjee" userId="b4cec4cf-3fe5-44ec-a028-db21f3b64c6a" providerId="ADAL" clId="{1260FAB3-C774-4AA7-8ADB-580518D0C9B9}" dt="2026-02-18T17:16:48.936" v="101" actId="478"/>
          <ac:spMkLst>
            <pc:docMk/>
            <pc:sldMk cId="1727188346" sldId="1192"/>
            <ac:spMk id="4" creationId="{FBD13014-324A-851B-436D-6EDD887FF395}"/>
          </ac:spMkLst>
        </pc:spChg>
        <pc:spChg chg="add mod">
          <ac:chgData name="Sushmit Bhattacharjee" userId="b4cec4cf-3fe5-44ec-a028-db21f3b64c6a" providerId="ADAL" clId="{1260FAB3-C774-4AA7-8ADB-580518D0C9B9}" dt="2026-02-18T17:17:28.571" v="106" actId="122"/>
          <ac:spMkLst>
            <pc:docMk/>
            <pc:sldMk cId="1727188346" sldId="1192"/>
            <ac:spMk id="5" creationId="{2774797A-43BD-88E9-92D7-C77B01C1AA07}"/>
          </ac:spMkLst>
        </pc:spChg>
        <pc:graphicFrameChg chg="del">
          <ac:chgData name="Sushmit Bhattacharjee" userId="b4cec4cf-3fe5-44ec-a028-db21f3b64c6a" providerId="ADAL" clId="{1260FAB3-C774-4AA7-8ADB-580518D0C9B9}" dt="2026-02-18T17:16:51.187" v="102" actId="478"/>
          <ac:graphicFrameMkLst>
            <pc:docMk/>
            <pc:sldMk cId="1727188346" sldId="1192"/>
            <ac:graphicFrameMk id="8" creationId="{1F85A438-FB8A-7A75-1D8A-7B7C9F471108}"/>
          </ac:graphicFrameMkLst>
        </pc:graphicFrameChg>
      </pc:sldChg>
      <pc:sldMasterChg chg="addSp delSp modSp mod">
        <pc:chgData name="Sushmit Bhattacharjee" userId="b4cec4cf-3fe5-44ec-a028-db21f3b64c6a" providerId="ADAL" clId="{1260FAB3-C774-4AA7-8ADB-580518D0C9B9}" dt="2026-02-18T17:23:20.704" v="113"/>
        <pc:sldMasterMkLst>
          <pc:docMk/>
          <pc:sldMasterMk cId="0" sldId="2147483648"/>
        </pc:sldMasterMkLst>
        <pc:spChg chg="add mod">
          <ac:chgData name="Sushmit Bhattacharjee" userId="b4cec4cf-3fe5-44ec-a028-db21f3b64c6a" providerId="ADAL" clId="{1260FAB3-C774-4AA7-8ADB-580518D0C9B9}" dt="2026-02-18T17:23:20.704" v="113"/>
          <ac:spMkLst>
            <pc:docMk/>
            <pc:sldMasterMk cId="0" sldId="2147483648"/>
            <ac:spMk id="2" creationId="{67592CD6-911F-0219-7739-2374C6717A11}"/>
          </ac:spMkLst>
        </pc:spChg>
        <pc:spChg chg="mod">
          <ac:chgData name="Sushmit Bhattacharjee" userId="b4cec4cf-3fe5-44ec-a028-db21f3b64c6a" providerId="ADAL" clId="{1260FAB3-C774-4AA7-8ADB-580518D0C9B9}" dt="2026-02-18T11:11:15.646" v="92" actId="20577"/>
          <ac:spMkLst>
            <pc:docMk/>
            <pc:sldMasterMk cId="0" sldId="2147483648"/>
            <ac:spMk id="14" creationId="{00000000-0000-0000-0000-000000000000}"/>
          </ac:spMkLst>
        </pc:spChg>
        <pc:spChg chg="del">
          <ac:chgData name="Sushmit Bhattacharjee" userId="b4cec4cf-3fe5-44ec-a028-db21f3b64c6a" providerId="ADAL" clId="{1260FAB3-C774-4AA7-8ADB-580518D0C9B9}" dt="2026-02-18T11:18:19.524" v="93" actId="478"/>
          <ac:spMkLst>
            <pc:docMk/>
            <pc:sldMasterMk cId="0" sldId="2147483648"/>
            <ac:spMk id="103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2/18/2026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2/18/2026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de-DE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09 – </a:t>
            </a:r>
            <a:r>
              <a:rPr lang="en-US" altLang="de-DE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>
                <a:solidFill>
                  <a:schemeClr val="bg1"/>
                </a:solidFill>
              </a:rPr>
              <a:t>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6">
            <a:extLst>
              <a:ext uri="{FF2B5EF4-FFF2-40B4-BE49-F238E27FC236}">
                <a16:creationId xmlns:a16="http://schemas.microsoft.com/office/drawing/2014/main" id="{67592CD6-911F-0219-7739-2374C6717A1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Sushmit Bhattacharjee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NTT DOCOMO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37439" y="2474393"/>
            <a:ext cx="7877165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TEI20_NRLTEREST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1CF201-A6F7-D2CC-3952-3C2E5764E583}"/>
              </a:ext>
            </a:extLst>
          </p:cNvPr>
          <p:cNvSpPr txBox="1"/>
          <p:nvPr/>
        </p:nvSpPr>
        <p:spPr>
          <a:xfrm>
            <a:off x="6131341" y="287494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S2-2601682</a:t>
            </a:r>
            <a:endParaRPr lang="zh-CN" altLang="en-US" sz="1400" b="1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B0E66CD0-F030-291A-CE47-2391FD12A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16" y="-35672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#173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Goa, India, February 09 – February 13,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None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TEI20_NRLTEREST </a:t>
            </a:r>
            <a:r>
              <a:rPr lang="en-US" altLang="de-DE" sz="2800" b="1" kern="0" dirty="0"/>
              <a:t>status at SA</a:t>
            </a:r>
            <a:r>
              <a:rPr lang="en-US" altLang="de-DE" sz="2800" b="1" kern="0"/>
              <a:t>#111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924830"/>
              </p:ext>
            </p:extLst>
          </p:nvPr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23B2B-5B4D-DA79-A3B9-7998ACD5D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EDE63F7-B7E2-3BB0-8594-470AE06A29B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SA2#173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62E99DD-C6AA-3BF6-68FD-6E3E36356077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CE35265-72F6-8265-0698-12C97C4BFCE5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None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88112390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A4DE4-786C-2A2E-A079-6AA76D54D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07D6B5-DDD2-8585-D7A7-30E1F4C404F2}"/>
              </a:ext>
            </a:extLst>
          </p:cNvPr>
          <p:cNvSpPr txBox="1">
            <a:spLocks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kern="0"/>
              <a:t>Annex</a:t>
            </a:r>
            <a:endParaRPr lang="en-US" kern="0" dirty="0"/>
          </a:p>
        </p:txBody>
      </p:sp>
      <p:sp>
        <p:nvSpPr>
          <p:cNvPr id="5" name="Subtitle 3">
            <a:extLst>
              <a:ext uri="{FF2B5EF4-FFF2-40B4-BE49-F238E27FC236}">
                <a16:creationId xmlns:a16="http://schemas.microsoft.com/office/drawing/2014/main" id="{2774797A-43BD-88E9-92D7-C77B01C1AA07}"/>
              </a:ext>
            </a:extLst>
          </p:cNvPr>
          <p:cNvSpPr txBox="1">
            <a:spLocks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kern="0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17271883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1D429-8190-3718-8137-5F613E2EA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6CDCF07-CF1D-9CCF-74AD-E3BEE7001B6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6982E9D-9A2C-D01B-3AC3-D8AB256D898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8A0041C3-69B8-31DD-266C-86A78E0D76C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1 </a:t>
            </a:r>
            <a:r>
              <a:rPr lang="en-GB" altLang="de-DE" sz="1400" kern="0"/>
              <a:t>LS out </a:t>
            </a:r>
            <a:r>
              <a:rPr lang="en-GB" altLang="de-DE" sz="1400" kern="0" dirty="0"/>
              <a:t>to RAN WG3 and CT WG4 was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64753824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6A3EC-A8F9-7190-FB03-27539016C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4A3BBD-BB66-7033-13F2-DB4AE4C77135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SA2#171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A5F6A7-73B0-3FD4-20EF-34F86D59D64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23ED72F-A77B-DAEA-375C-E186263E3EF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1 CR to TS 23.501 was agreed. </a:t>
            </a:r>
            <a:r>
              <a:rPr lang="en-GB" altLang="de-DE" sz="1400" kern="0" dirty="0"/>
              <a:t>It was endorsed in SA2#170 and formally agreed in SA2#171.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200" kern="0" dirty="0"/>
              <a:t>CR on Inclusion of Forbidden EPS Areas in mobility restriction for NR to LTE mobility</a:t>
            </a:r>
            <a:r>
              <a:rPr lang="en-US" altLang="de-DE" sz="1200" kern="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8153615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Microsoft Office PowerPoint</Application>
  <PresentationFormat>On-screen Show (4:3)</PresentationFormat>
  <Paragraphs>109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2_Office Theme</vt:lpstr>
      <vt:lpstr>TEI20_NRLTEREST  WI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NTT DOCOMO</cp:lastModifiedBy>
  <cp:revision>2220</cp:revision>
  <dcterms:created xsi:type="dcterms:W3CDTF">2008-08-30T09:32:00Z</dcterms:created>
  <dcterms:modified xsi:type="dcterms:W3CDTF">2026-02-18T17:23:29Z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