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8"/>
  </p:notesMasterIdLst>
  <p:handoutMasterIdLst>
    <p:handoutMasterId r:id="rId29"/>
  </p:handoutMasterIdLst>
  <p:sldIdLst>
    <p:sldId id="303" r:id="rId5"/>
    <p:sldId id="795" r:id="rId6"/>
    <p:sldId id="909" r:id="rId7"/>
    <p:sldId id="913" r:id="rId8"/>
    <p:sldId id="1138" r:id="rId9"/>
    <p:sldId id="1137" r:id="rId10"/>
    <p:sldId id="1135" r:id="rId11"/>
    <p:sldId id="1136" r:id="rId12"/>
    <p:sldId id="1133" r:id="rId13"/>
    <p:sldId id="1132" r:id="rId14"/>
    <p:sldId id="1131" r:id="rId15"/>
    <p:sldId id="1130" r:id="rId16"/>
    <p:sldId id="1128" r:id="rId17"/>
    <p:sldId id="1124" r:id="rId18"/>
    <p:sldId id="1125" r:id="rId19"/>
    <p:sldId id="1126" r:id="rId20"/>
    <p:sldId id="1127" r:id="rId21"/>
    <p:sldId id="1123" r:id="rId22"/>
    <p:sldId id="1122" r:id="rId23"/>
    <p:sldId id="796" r:id="rId24"/>
    <p:sldId id="1119" r:id="rId25"/>
    <p:sldId id="1120" r:id="rId26"/>
    <p:sldId id="910" r:id="rId2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7" autoAdjust="0"/>
    <p:restoredTop sz="97097" autoAdjust="0"/>
  </p:normalViewPr>
  <p:slideViewPr>
    <p:cSldViewPr snapToGrid="0">
      <p:cViewPr varScale="1">
        <p:scale>
          <a:sx n="152" d="100"/>
          <a:sy n="152" d="100"/>
        </p:scale>
        <p:origin x="28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2/19/26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2/19/26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S2-2601672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#173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Goa, India, 9-13 February, 2026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2"/>
            <a:ext cx="8364105" cy="47537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WG2#173,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16 maintenance CRs and 1 discussion paper were submitted. 11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58899"/>
              </p:ext>
            </p:extLst>
          </p:nvPr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384FE-908D-FA8E-C4B3-8A85078F2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EA50F-8BD6-DEB8-4551-414928A3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B2EC8B9-183B-8CB0-158E-C48F3D25EB8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71405D-4EF2-0D8E-A279-D539E96170D3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88650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844A0-5BE4-DDF1-849D-D8821AAB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0EAD5-89C1-C010-2162-9F1D69440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SA#109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30F0E3C-BE5B-1D21-A1DF-67D34137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maintenance CRs were approved (TS 23.501/23.502)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0FDB102-5331-7381-BD93-45894BA44C8E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341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SA2#169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CRs regarding LS from CT4 on whether and how to support MPQUIC-E in interworking and HR scenario were discussed.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maintenance CRs and 1 reply LS were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01793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SA#108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LS from CT4 on the support of MPQUIC-E in interworking and HR scenario was discussed, and the reply LS was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9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04760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7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from CT4 was open and discussed, reply LS was </a:t>
            </a:r>
            <a:r>
              <a:rPr lang="en-US" altLang="de-DE" sz="1400" dirty="0" err="1"/>
              <a:t>postponded</a:t>
            </a:r>
            <a:r>
              <a:rPr lang="en-US" altLang="de-DE" sz="140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662480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9481</TotalTime>
  <Words>3557</Words>
  <Application>Microsoft Macintosh PowerPoint</Application>
  <PresentationFormat>On-screen Show (4:3)</PresentationFormat>
  <Paragraphs>699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Office Theme</vt:lpstr>
      <vt:lpstr>FS_MASSS &amp; MASSS Status Report</vt:lpstr>
      <vt:lpstr>FS_MASSS / MASSS</vt:lpstr>
      <vt:lpstr>PowerPoint Presentation</vt:lpstr>
      <vt:lpstr>Backup</vt:lpstr>
      <vt:lpstr>FS_MASSS / MASSS</vt:lpstr>
      <vt:lpstr>FS_MASSS / MASSS at SA#109</vt:lpstr>
      <vt:lpstr>FS_MASSS / MASSS status after SA2#169</vt:lpstr>
      <vt:lpstr>FS_MASSS / MASSS status at SA#108</vt:lpstr>
      <vt:lpstr>FS_MASSS / MASSS status after SA2#168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Kiss, Apple (rev1)</cp:lastModifiedBy>
  <cp:revision>2053</cp:revision>
  <dcterms:created xsi:type="dcterms:W3CDTF">2008-08-30T09:32:10Z</dcterms:created>
  <dcterms:modified xsi:type="dcterms:W3CDTF">2026-02-20T00:29:38Z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