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197" r:id="rId6"/>
    <p:sldId id="1198" r:id="rId7"/>
    <p:sldId id="1120" r:id="rId8"/>
    <p:sldId id="1193" r:id="rId9"/>
    <p:sldId id="1195" r:id="rId10"/>
    <p:sldId id="1196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E131D-068F-4C04-B63A-AB423E0FB3F6}" v="1" dt="2026-02-16T14:18:49.95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2" d="100"/>
          <a:sy n="92" d="100"/>
        </p:scale>
        <p:origin x="1349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B3B24F3B-0057-4772-9528-8C21362185A9}"/>
    <pc:docChg chg="addSld delSld modSld sldOrd modMainMaster">
      <pc:chgData name="Nord, Lars" userId="c86407c5-7eca-44d1-a9bb-afe13fa7bdad" providerId="ADAL" clId="{B3B24F3B-0057-4772-9528-8C21362185A9}" dt="2026-02-16T16:07:51.320" v="109" actId="6549"/>
      <pc:docMkLst>
        <pc:docMk/>
      </pc:docMkLst>
      <pc:sldChg chg="modSp mod">
        <pc:chgData name="Nord, Lars" userId="c86407c5-7eca-44d1-a9bb-afe13fa7bdad" providerId="ADAL" clId="{B3B24F3B-0057-4772-9528-8C21362185A9}" dt="2026-02-16T16:07:51.320" v="109" actId="6549"/>
        <pc:sldMkLst>
          <pc:docMk/>
          <pc:sldMk cId="0" sldId="303"/>
        </pc:sldMkLst>
        <pc:spChg chg="mod">
          <ac:chgData name="Nord, Lars" userId="c86407c5-7eca-44d1-a9bb-afe13fa7bdad" providerId="ADAL" clId="{B3B24F3B-0057-4772-9528-8C21362185A9}" dt="2026-02-16T16:07:51.320" v="109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Nord, Lars" userId="c86407c5-7eca-44d1-a9bb-afe13fa7bdad" providerId="ADAL" clId="{B3B24F3B-0057-4772-9528-8C21362185A9}" dt="2026-02-16T14:19:41.045" v="101" actId="20577"/>
        <pc:sldMkLst>
          <pc:docMk/>
          <pc:sldMk cId="3655736776" sldId="1120"/>
        </pc:sldMkLst>
        <pc:spChg chg="mod">
          <ac:chgData name="Nord, Lars" userId="c86407c5-7eca-44d1-a9bb-afe13fa7bdad" providerId="ADAL" clId="{B3B24F3B-0057-4772-9528-8C21362185A9}" dt="2026-02-16T14:19:41.045" v="101" actId="20577"/>
          <ac:spMkLst>
            <pc:docMk/>
            <pc:sldMk cId="3655736776" sldId="1120"/>
            <ac:spMk id="4" creationId="{08E66D14-669D-43C6-739C-43A2A9EB6595}"/>
          </ac:spMkLst>
        </pc:spChg>
      </pc:sldChg>
      <pc:sldChg chg="del">
        <pc:chgData name="Nord, Lars" userId="c86407c5-7eca-44d1-a9bb-afe13fa7bdad" providerId="ADAL" clId="{B3B24F3B-0057-4772-9528-8C21362185A9}" dt="2026-02-16T14:19:17.425" v="86" actId="47"/>
        <pc:sldMkLst>
          <pc:docMk/>
          <pc:sldMk cId="599055894" sldId="1187"/>
        </pc:sldMkLst>
      </pc:sldChg>
      <pc:sldChg chg="del">
        <pc:chgData name="Nord, Lars" userId="c86407c5-7eca-44d1-a9bb-afe13fa7bdad" providerId="ADAL" clId="{B3B24F3B-0057-4772-9528-8C21362185A9}" dt="2026-02-16T14:19:17.425" v="86" actId="47"/>
        <pc:sldMkLst>
          <pc:docMk/>
          <pc:sldMk cId="2380876346" sldId="1188"/>
        </pc:sldMkLst>
      </pc:sldChg>
      <pc:sldChg chg="ord">
        <pc:chgData name="Nord, Lars" userId="c86407c5-7eca-44d1-a9bb-afe13fa7bdad" providerId="ADAL" clId="{B3B24F3B-0057-4772-9528-8C21362185A9}" dt="2026-02-16T14:18:40.420" v="80"/>
        <pc:sldMkLst>
          <pc:docMk/>
          <pc:sldMk cId="3297807003" sldId="1193"/>
        </pc:sldMkLst>
      </pc:sldChg>
      <pc:sldChg chg="ord">
        <pc:chgData name="Nord, Lars" userId="c86407c5-7eca-44d1-a9bb-afe13fa7bdad" providerId="ADAL" clId="{B3B24F3B-0057-4772-9528-8C21362185A9}" dt="2026-02-16T14:18:40.420" v="80"/>
        <pc:sldMkLst>
          <pc:docMk/>
          <pc:sldMk cId="3481790847" sldId="1195"/>
        </pc:sldMkLst>
      </pc:sldChg>
      <pc:sldChg chg="ord">
        <pc:chgData name="Nord, Lars" userId="c86407c5-7eca-44d1-a9bb-afe13fa7bdad" providerId="ADAL" clId="{B3B24F3B-0057-4772-9528-8C21362185A9}" dt="2026-02-16T14:18:40.420" v="80"/>
        <pc:sldMkLst>
          <pc:docMk/>
          <pc:sldMk cId="447889095" sldId="1196"/>
        </pc:sldMkLst>
      </pc:sldChg>
      <pc:sldChg chg="modSp add mod">
        <pc:chgData name="Nord, Lars" userId="c86407c5-7eca-44d1-a9bb-afe13fa7bdad" providerId="ADAL" clId="{B3B24F3B-0057-4772-9528-8C21362185A9}" dt="2026-02-16T14:18:55.299" v="83" actId="20577"/>
        <pc:sldMkLst>
          <pc:docMk/>
          <pc:sldMk cId="3343184585" sldId="1197"/>
        </pc:sldMkLst>
        <pc:spChg chg="mod">
          <ac:chgData name="Nord, Lars" userId="c86407c5-7eca-44d1-a9bb-afe13fa7bdad" providerId="ADAL" clId="{B3B24F3B-0057-4772-9528-8C21362185A9}" dt="2026-02-16T14:18:55.299" v="83" actId="20577"/>
          <ac:spMkLst>
            <pc:docMk/>
            <pc:sldMk cId="3343184585" sldId="1197"/>
            <ac:spMk id="2" creationId="{23FFD29F-DC5E-0789-0E38-042C6C7F52E3}"/>
          </ac:spMkLst>
        </pc:spChg>
      </pc:sldChg>
      <pc:sldChg chg="modSp add mod">
        <pc:chgData name="Nord, Lars" userId="c86407c5-7eca-44d1-a9bb-afe13fa7bdad" providerId="ADAL" clId="{B3B24F3B-0057-4772-9528-8C21362185A9}" dt="2026-02-16T14:19:02.359" v="85" actId="20577"/>
        <pc:sldMkLst>
          <pc:docMk/>
          <pc:sldMk cId="3273470947" sldId="1198"/>
        </pc:sldMkLst>
        <pc:spChg chg="mod">
          <ac:chgData name="Nord, Lars" userId="c86407c5-7eca-44d1-a9bb-afe13fa7bdad" providerId="ADAL" clId="{B3B24F3B-0057-4772-9528-8C21362185A9}" dt="2026-02-16T14:19:02.359" v="85" actId="20577"/>
          <ac:spMkLst>
            <pc:docMk/>
            <pc:sldMk cId="3273470947" sldId="1198"/>
            <ac:spMk id="2" creationId="{9603E6E7-B971-6C5B-1AB5-0278B70CE3FC}"/>
          </ac:spMkLst>
        </pc:spChg>
      </pc:sldChg>
      <pc:sldMasterChg chg="modSp mod modSldLayout">
        <pc:chgData name="Nord, Lars" userId="c86407c5-7eca-44d1-a9bb-afe13fa7bdad" providerId="ADAL" clId="{B3B24F3B-0057-4772-9528-8C21362185A9}" dt="2026-02-16T14:18:22.412" v="78" actId="20577"/>
        <pc:sldMasterMkLst>
          <pc:docMk/>
          <pc:sldMasterMk cId="0" sldId="2147483729"/>
        </pc:sldMasterMkLst>
        <pc:spChg chg="mod">
          <ac:chgData name="Nord, Lars" userId="c86407c5-7eca-44d1-a9bb-afe13fa7bdad" providerId="ADAL" clId="{B3B24F3B-0057-4772-9528-8C21362185A9}" dt="2026-02-16T14:18:22.412" v="78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Nord, Lars" userId="c86407c5-7eca-44d1-a9bb-afe13fa7bdad" providerId="ADAL" clId="{B3B24F3B-0057-4772-9528-8C21362185A9}" dt="2026-02-16T14:17:44.738" v="4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Nord, Lars" userId="c86407c5-7eca-44d1-a9bb-afe13fa7bdad" providerId="ADAL" clId="{B3B24F3B-0057-4772-9528-8C21362185A9}" dt="2026-02-16T14:17:44.738" v="4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#173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Goa, India, 9 - 13 Feb,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WG2#173;</a:t>
            </a:r>
            <a:r>
              <a:rPr lang="en-GB" altLang="de-DE" sz="1200" baseline="0" dirty="0">
                <a:solidFill>
                  <a:schemeClr val="bg1"/>
                </a:solidFill>
              </a:rPr>
              <a:t> Goa,</a:t>
            </a:r>
            <a:r>
              <a:rPr lang="en-US" altLang="de-DE" sz="1200" baseline="0" dirty="0">
                <a:solidFill>
                  <a:schemeClr val="bg1"/>
                </a:solidFill>
              </a:rPr>
              <a:t> India, 9 - 13 Feb,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S2-2601665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98BBC-B418-E3EC-E4DC-23FCC1397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C451AE-0320-2342-1D85-3C0EFAAF3F4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D9733B4-4E9D-3999-F5F9-25BCB67C8DDD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FFD29F-DC5E-0789-0E38-042C6C7F52E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431845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32B46-1E01-8D85-6705-64229F5D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DDC36DD-1C36-1938-AF0D-A66F437F35C2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EBCB7C8-DE2C-2D14-450F-0B83F066772E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603E6E7-B971-6C5B-1AB5-0278B70CE3FC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2734709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891867" cy="1752600"/>
          </a:xfrm>
        </p:spPr>
        <p:txBody>
          <a:bodyPr/>
          <a:lstStyle/>
          <a:p>
            <a:r>
              <a:rPr lang="en-US" dirty="0"/>
              <a:t>Status report for SA2#172, SA2#171 and SA#110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15518-4046-8480-8102-8F67C74D9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40A966C-3328-A870-CDBC-CE90326B21D0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78AE6F-F31E-2D24-5C35-77177DD54F8F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F4C7BB8-529B-D370-3540-F09ECBC1C5ED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29780700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194C0-0652-D7FC-F739-AD86E6091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F6DA29E-1222-A37C-9913-1D884F2D05C2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9E85DC-D7E6-9A16-5DC2-8D6346DD66B2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20DDADB-FFFE-FA3E-AA0B-73C4F5A0E3DA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48179084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4F041-D7AE-CB5C-5814-CD7863F66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42DF352-6C98-6D69-DD02-0FD8B7A99916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None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2D51131-369A-3D0B-7982-E747C99EFC07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3A27D3A-89C7-0C61-6A69-92CE3883E0C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478890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1f8e20e6-048a-4bad-a26b-318dd1cd4d47}" enabled="1" method="Privileged" siteId="{66c65d8a-9158-4521-a2d8-664963db48e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53084</TotalTime>
  <Words>438</Words>
  <Application>Microsoft Office PowerPoint</Application>
  <PresentationFormat>On-screen Show (4:3)</PresentationFormat>
  <Paragraphs>157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Sony_update3</cp:lastModifiedBy>
  <cp:revision>1907</cp:revision>
  <dcterms:created xsi:type="dcterms:W3CDTF">2008-08-30T09:32:10Z</dcterms:created>
  <dcterms:modified xsi:type="dcterms:W3CDTF">2026-02-16T16:07:53Z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