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911" r:id="rId4"/>
    <p:sldId id="1119" r:id="rId5"/>
    <p:sldId id="910" r:id="rId6"/>
    <p:sldId id="913" r:id="rId7"/>
    <p:sldId id="1120" r:id="rId8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2/19/2026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S2-2601662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XRM_Ph2 Status Report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Georgios Gkellas (Nokia)</a:t>
            </a:r>
          </a:p>
          <a:p>
            <a:r>
              <a:rPr lang="en-US" dirty="0"/>
              <a:t>Curt Wong (Meta USA)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#173 GOA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 9 – Feb 13, 2026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755690" y="2181137"/>
            <a:ext cx="8810067" cy="426160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SA#110: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Maintenance work at SA2#173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out on reporting status of Exposure of ABR and related CRs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out on N6-unmarked PDUs and related CRs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All KIs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en-US" altLang="zh-CN" sz="14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 err="1">
                <a:solidFill>
                  <a:prstClr val="black"/>
                </a:solidFill>
              </a:rPr>
              <a:t>Controversial</a:t>
            </a:r>
            <a:r>
              <a:rPr lang="de-DE" altLang="ko-KR" sz="1400" b="1" dirty="0">
                <a:solidFill>
                  <a:prstClr val="black"/>
                </a:solidFill>
              </a:rPr>
              <a:t> </a:t>
            </a:r>
            <a:r>
              <a:rPr lang="de-DE" altLang="ko-KR" sz="1400" b="1" dirty="0" err="1">
                <a:solidFill>
                  <a:prstClr val="black"/>
                </a:solidFill>
              </a:rPr>
              <a:t>issues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400" b="1" dirty="0">
                <a:solidFill>
                  <a:prstClr val="black"/>
                </a:solidFill>
              </a:rPr>
              <a:t>Next </a:t>
            </a:r>
            <a:r>
              <a:rPr lang="de-DE" altLang="ko-KR" sz="1400" b="1" dirty="0" err="1">
                <a:solidFill>
                  <a:prstClr val="black"/>
                </a:solidFill>
              </a:rPr>
              <a:t>steps</a:t>
            </a:r>
            <a:r>
              <a:rPr lang="de-DE" altLang="ko-KR" sz="1400" b="1" dirty="0">
                <a:solidFill>
                  <a:prstClr val="black"/>
                </a:solidFill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Work on LS: “Reporting status of Exposure of ABR”, continue maintenance work 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D8F96393-2AA1-80FD-69B6-636574E88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542996"/>
              </p:ext>
            </p:extLst>
          </p:nvPr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38347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27AA-AE59-6D09-7B7E-8560C14DD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D4F4A-3D83-74C9-5CEF-8DFB02708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283" y="289787"/>
            <a:ext cx="7291602" cy="632637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FS_XRM_Ph2/XRM_Ph2 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3222CAC-B1CD-FD97-2AE0-B68AD4200A5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755690" y="2315212"/>
            <a:ext cx="8810067" cy="332578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400" b="1" dirty="0">
                <a:solidFill>
                  <a:prstClr val="black"/>
                </a:solidFill>
              </a:rPr>
              <a:t>SA2#172: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Maintenance work at SA2#173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out on reporting status of Exposure of ABR and related CRs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LS out on N6-unmarked PDUs and related CRs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cs typeface="+mn-ea"/>
              </a:rPr>
              <a:t>All KIs completed</a:t>
            </a:r>
          </a:p>
          <a:p>
            <a:pPr marL="495577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 err="1"/>
              <a:t>Controversial</a:t>
            </a:r>
            <a:r>
              <a:rPr lang="de-DE" altLang="ko-KR" sz="1400" b="1" dirty="0"/>
              <a:t> </a:t>
            </a:r>
            <a:r>
              <a:rPr lang="de-DE" altLang="ko-KR" sz="1400" b="1" dirty="0" err="1"/>
              <a:t>issues</a:t>
            </a:r>
            <a:r>
              <a:rPr lang="de-DE" altLang="ko-KR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dirty="0"/>
              <a:t>None</a:t>
            </a:r>
            <a:endParaRPr lang="de-DE" altLang="ko-KR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dirty="0"/>
              <a:t>Next </a:t>
            </a:r>
            <a:r>
              <a:rPr lang="de-DE" altLang="ko-KR" sz="1400" b="1" dirty="0" err="1"/>
              <a:t>steps</a:t>
            </a:r>
            <a:r>
              <a:rPr lang="de-DE" altLang="ko-KR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dirty="0"/>
              <a:t>Work on LS: “Reporting status of Exposure of ABR”, continue maintenance work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13AF4CF7-D1C2-C77E-A51B-3C4F26FB4896}"/>
              </a:ext>
            </a:extLst>
          </p:cNvPr>
          <p:cNvGraphicFramePr>
            <a:graphicFrameLocks noGrp="1"/>
          </p:cNvGraphicFramePr>
          <p:nvPr/>
        </p:nvGraphicFramePr>
        <p:xfrm>
          <a:off x="2063687" y="1022660"/>
          <a:ext cx="8194072" cy="9535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56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84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3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31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85053">
                  <a:extLst>
                    <a:ext uri="{9D8B030D-6E8A-4147-A177-3AD203B41FA5}">
                      <a16:colId xmlns:a16="http://schemas.microsoft.com/office/drawing/2014/main" val="3247145955"/>
                    </a:ext>
                  </a:extLst>
                </a:gridCol>
                <a:gridCol w="4194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05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222656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(FS)_XRM_Ph2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031517"/>
              </p:ext>
            </p:extLst>
          </p:nvPr>
        </p:nvGraphicFramePr>
        <p:xfrm>
          <a:off x="1946359" y="1432561"/>
          <a:ext cx="8340640" cy="42949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#159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Skeleton, TR Scope, Key Issues discussion,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Focus on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SA2#160E-AH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 discussions, Complete Key Issues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/>
                        <a:t>SA2#162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Only postponed/unhandled papers for new solutions. Focus on solution updates mainly. Start with evaluation and conclusion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 new solutions. Critical solution updates essential for conclusion. Complete conclusions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baseline="0" dirty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Resolution of open items in the conclusion to complete the study. Discuss normative CRs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Normative work</a:t>
                      </a: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125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Nov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Normative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615461"/>
              </p:ext>
            </p:extLst>
          </p:nvPr>
        </p:nvGraphicFramePr>
        <p:xfrm>
          <a:off x="1946359" y="912442"/>
          <a:ext cx="8340640" cy="46177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SA2#166-AH-e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Jan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0.75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</a:t>
                      </a: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QoS information for DSCP marking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SA2#167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Feb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1.8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 on: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PDU Set Information marking in case of no DL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AL-FEC awareness at NG-RAN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available data rate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Differentiated QoS handling (in DL only) of ciphered multiplexed XRM traffic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Expedited Data Transfer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23.502, TS 23.503 CRs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AQP with PDU Set QoS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Exposure of rate limitation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17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SA2#168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Apr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1067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SA2#169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199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/>
                        <a:t>SA2#170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Aug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7750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3652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CFF518-0A59-1004-133E-FFF655141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A446E03-6AE3-D46B-5710-E6C58AB3F682}"/>
              </a:ext>
            </a:extLst>
          </p:cNvPr>
          <p:cNvSpPr txBox="1">
            <a:spLocks/>
          </p:cNvSpPr>
          <p:nvPr/>
        </p:nvSpPr>
        <p:spPr bwMode="auto">
          <a:xfrm>
            <a:off x="1818759" y="18463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XRM_Ph2 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0E2FDC2-99A9-E534-2305-5E0026CF17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0033582"/>
              </p:ext>
            </p:extLst>
          </p:nvPr>
        </p:nvGraphicFramePr>
        <p:xfrm>
          <a:off x="1946359" y="912442"/>
          <a:ext cx="8340640" cy="17323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78812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Maintenance work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817562"/>
                  </a:ext>
                </a:extLst>
              </a:tr>
              <a:tr h="198095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Maintenance work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547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18.05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20.0</a:t>
                      </a:r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921778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5CEADFBF-20BD-3672-4C6D-5EA594B90B06}"/>
              </a:ext>
            </a:extLst>
          </p:cNvPr>
          <p:cNvSpPr txBox="1">
            <a:spLocks/>
          </p:cNvSpPr>
          <p:nvPr/>
        </p:nvSpPr>
        <p:spPr>
          <a:xfrm>
            <a:off x="1946359" y="5129121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200" dirty="0">
                <a:ea typeface="宋体" panose="02010600030101010101" pitchFamily="2" charset="-122"/>
              </a:rPr>
              <a:t>Total Actual 20 TUs</a:t>
            </a:r>
          </a:p>
          <a:p>
            <a:pPr lvl="1">
              <a:spcBef>
                <a:spcPct val="0"/>
              </a:spcBef>
            </a:pPr>
            <a:r>
              <a:rPr lang="en-US" altLang="zh-CN" sz="1050" dirty="0"/>
              <a:t>7.0 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050"/>
              <a:t>13.0 </a:t>
            </a:r>
            <a:r>
              <a:rPr lang="en-US" altLang="zh-CN" sz="105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1054136011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83760</TotalTime>
  <Words>632</Words>
  <Application>Microsoft Office PowerPoint</Application>
  <PresentationFormat>Widescreen</PresentationFormat>
  <Paragraphs>202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宋体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XRM_Ph2 Status Report</vt:lpstr>
      <vt:lpstr>FS_XRM_Ph2/XRM_Ph2 </vt:lpstr>
      <vt:lpstr>FS_XRM_Ph2/XRM_Ph2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Georgios Gkellas (Nokia)</cp:lastModifiedBy>
  <cp:revision>1080</cp:revision>
  <cp:lastPrinted>2023-08-02T08:25:48Z</cp:lastPrinted>
  <dcterms:created xsi:type="dcterms:W3CDTF">2018-05-24T11:49:12Z</dcterms:created>
  <dcterms:modified xsi:type="dcterms:W3CDTF">2026-02-19T19:06:07Z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