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9"/>
  </p:handoutMasterIdLst>
  <p:sldIdLst>
    <p:sldId id="985" r:id="rId4"/>
    <p:sldId id="987" r:id="rId6"/>
    <p:sldId id="984" r:id="rId7"/>
    <p:sldId id="9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 showGuides="1">
      <p:cViewPr varScale="1">
        <p:scale>
          <a:sx n="125" d="100"/>
          <a:sy n="125" d="100"/>
        </p:scale>
        <p:origin x="1224" y="82"/>
      </p:cViewPr>
      <p:guideLst>
        <p:guide orient="horz" pos="21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4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72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Nov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7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21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72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Nov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7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21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Tianqi Xing (Rapporteur)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China Unicom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2233" y="2274380"/>
            <a:ext cx="8452437" cy="1101329"/>
          </a:xfrm>
        </p:spPr>
        <p:txBody>
          <a:bodyPr>
            <a:noAutofit/>
          </a:bodyPr>
          <a:p>
            <a:pPr>
              <a:defRPr/>
            </a:pPr>
            <a:r>
              <a:rPr lang="en-US" altLang="zh-CN" b="1" dirty="0"/>
              <a:t>Indirect Network Sharing Phase2</a:t>
            </a:r>
            <a:br>
              <a:rPr lang="en-US" altLang="zh-CN" b="1" dirty="0"/>
            </a:br>
            <a:r>
              <a:rPr lang="en-US" altLang="zh-CN" b="1" dirty="0"/>
              <a:t>(TEI20_NetShare_Ph2-ARC)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5185" y="1275080"/>
            <a:ext cx="11868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200" b="1"/>
              <a:t>S2-2511285</a:t>
            </a:r>
            <a:endParaRPr lang="en-US" altLang="zh-CN" sz="1200" b="1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SA#10</a:t>
            </a:r>
            <a:r>
              <a:rPr lang="en-US" altLang="de-DE" sz="1600" b="1" kern="0" dirty="0"/>
              <a:t>9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13 CRs proposed in SA2#171 and 10 CRs proposed in SA2#172.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8 CRs approved.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100% completion.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Maintenance.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at SA#110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US" sz="1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/>
          <p:cNvSpPr txBox="1"/>
          <p:nvPr/>
        </p:nvSpPr>
        <p:spPr>
          <a:xfrm>
            <a:off x="288181" y="2915728"/>
            <a:ext cx="8666038" cy="342468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sz="1600" b="1" kern="0" dirty="0"/>
              <a:t>in SA2#171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TEI20_NetShare_Ph2-ARC: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13 CRs proposed (including 23.501/23.502/23.503 CRs).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6 CRs agreed with 2 ENs.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sz="1600" b="1" kern="0" dirty="0">
                <a:cs typeface="+mn-cs"/>
              </a:rPr>
              <a:t>Impacts and dependencies on other WGs:</a:t>
            </a:r>
            <a:endParaRPr lang="de-DE" sz="1600" b="1" kern="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Relevant CT WGs.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kern="0" dirty="0"/>
              <a:t>Next steps</a:t>
            </a:r>
            <a:r>
              <a:rPr lang="en-US" altLang="de-DE" sz="1600" b="1" kern="0" dirty="0"/>
              <a:t> in SA2#172</a:t>
            </a:r>
            <a:r>
              <a:rPr lang="de-DE" sz="1600" b="1" kern="0" dirty="0"/>
              <a:t>:</a:t>
            </a:r>
            <a:endParaRPr 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postponed CRs need to be handled further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ENs need to be solved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Other aspects need to discuss further based on the comments</a:t>
            </a:r>
            <a:endParaRPr lang="en-US" altLang="zh-CN" sz="1400" kern="0" dirty="0"/>
          </a:p>
        </p:txBody>
      </p:sp>
      <p:sp>
        <p:nvSpPr>
          <p:cNvPr id="4" name="Title 1"/>
          <p:cNvSpPr txBox="1"/>
          <p:nvPr/>
        </p:nvSpPr>
        <p:spPr bwMode="auto">
          <a:xfrm>
            <a:off x="238980" y="305732"/>
            <a:ext cx="7789653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de-DE" sz="2800" b="1" kern="0" dirty="0"/>
              <a:t>TEI20_NetShare_Ph2-ARC status report</a:t>
            </a:r>
            <a:endParaRPr lang="en-US" altLang="de-DE" sz="2800" b="1" kern="0" dirty="0"/>
          </a:p>
          <a:p>
            <a:r>
              <a:rPr lang="en-US" altLang="de-DE" sz="2800" b="1" kern="0" dirty="0"/>
              <a:t>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/>
                <a:gridCol w="2519472"/>
                <a:gridCol w="1314684"/>
                <a:gridCol w="556854"/>
                <a:gridCol w="672861"/>
                <a:gridCol w="733245"/>
                <a:gridCol w="890243"/>
                <a:gridCol w="895426"/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  <a:endParaRPr lang="en-US" sz="1200" dirty="0"/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1080059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Indirect Network Sharing Phase2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TEI20_NetShare_Ph2-ARC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70%</a:t>
                      </a:r>
                      <a:endParaRPr lang="en-US" sz="1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2025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SP-250838</a:t>
                      </a:r>
                      <a:endParaRPr kumimoji="0" lang="en-GB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Table 2"/>
          <p:cNvGraphicFramePr>
            <a:graphicFrameLocks noGrp="1"/>
          </p:cNvGraphicFramePr>
          <p:nvPr/>
        </p:nvGraphicFramePr>
        <p:xfrm>
          <a:off x="459377" y="1492133"/>
          <a:ext cx="8225836" cy="2987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711"/>
                <a:gridCol w="704738"/>
                <a:gridCol w="884230"/>
                <a:gridCol w="751513"/>
                <a:gridCol w="4794644"/>
              </a:tblGrid>
              <a:tr h="404849">
                <a:tc>
                  <a:txBody>
                    <a:bodyPr/>
                    <a:p>
                      <a:r>
                        <a:rPr lang="en-US" sz="1050" b="1" dirty="0"/>
                        <a:t>Meeting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Date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pPr algn="ctr"/>
                      <a:r>
                        <a:rPr lang="en-US" sz="1050" b="1" dirty="0"/>
                        <a:t>Actual TU’s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sz="1050" b="1" dirty="0"/>
                        <a:t>Action plan</a:t>
                      </a:r>
                      <a:endParaRPr lang="en-US" sz="1050" b="1" dirty="0"/>
                    </a:p>
                  </a:txBody>
                  <a:tcPr/>
                </a:tc>
              </a:tr>
              <a:tr h="220438"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SA2#171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dirty="0"/>
                        <a:t>Oct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Handle 13 CRs and agree 6 CRs to cover all two WTs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r>
                        <a:rPr lang="en-US" sz="900" dirty="0"/>
                        <a:t>SA2#172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Nov 2025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0.75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r>
                        <a:rPr lang="en-US" sz="900" dirty="0"/>
                        <a:t>Complete this TEI20 item with 8 CRs approved (including 2 CRs approved in SA2#171 and 6 CR</a:t>
                      </a:r>
                      <a:r>
                        <a:rPr lang="en-US" sz="900" dirty="0"/>
                        <a:t>s’ revisions approved in SA2#172)</a:t>
                      </a:r>
                      <a:endParaRPr lang="en-US" sz="900" dirty="0"/>
                    </a:p>
                  </a:txBody>
                  <a:tcPr marL="68588" marR="68588" marT="34308" marB="34308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0438"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r>
                        <a:rPr lang="en-US" sz="900" dirty="0"/>
                        <a:t>Total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2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pPr algn="ctr"/>
                      <a:r>
                        <a:rPr lang="en-US" sz="900" dirty="0"/>
                        <a:t>1.75</a:t>
                      </a:r>
                      <a:endParaRPr lang="en-US" sz="9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p>
                      <a:endParaRPr lang="en-US" sz="900" dirty="0"/>
                    </a:p>
                  </a:txBody>
                  <a:tcPr marL="68588" marR="68588" marT="34308" marB="34308"/>
                </a:tc>
              </a:tr>
            </a:tbl>
          </a:graphicData>
        </a:graphic>
      </p:graphicFrame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382588" y="72272"/>
            <a:ext cx="6827838" cy="857250"/>
          </a:xfrm>
        </p:spPr>
        <p:txBody>
          <a:bodyPr/>
          <a:p>
            <a:pPr algn="l"/>
            <a:r>
              <a:rPr lang="en-US" altLang="de-DE" b="1" dirty="0">
                <a:sym typeface="+mn-ea"/>
              </a:rPr>
              <a:t>TEI20_NetShare_Ph2-ARC</a:t>
            </a:r>
            <a:r>
              <a:rPr lang="en-GB" altLang="en-US" b="1" dirty="0"/>
              <a:t> Work Plan</a:t>
            </a:r>
            <a:endParaRPr lang="en-GB" altLang="en-US" b="1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WPS 演示</Application>
  <PresentationFormat>全屏显示(4:3)</PresentationFormat>
  <Paragraphs>146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Times New Roman</vt:lpstr>
      <vt:lpstr>MS PGothic</vt:lpstr>
      <vt:lpstr>微软雅黑</vt:lpstr>
      <vt:lpstr>Arial Unicode MS</vt:lpstr>
      <vt:lpstr>2_Office Theme</vt:lpstr>
      <vt:lpstr>1_Office Theme</vt:lpstr>
      <vt:lpstr>Indirect Network Sharing Phase2 (TEI20_NetShare_Ph2-ARC)</vt:lpstr>
      <vt:lpstr>PowerPoint 演示文稿</vt:lpstr>
      <vt:lpstr>PowerPoint 演示文稿</vt:lpstr>
      <vt:lpstr>TEI20_NetShare_Ph2-ARC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CU-Tianqi Xing-SA2#172-r1</cp:lastModifiedBy>
  <cp:revision>2217</cp:revision>
  <dcterms:created xsi:type="dcterms:W3CDTF">2008-08-30T09:32:00Z</dcterms:created>
  <dcterms:modified xsi:type="dcterms:W3CDTF">2025-11-24T07:24:27Z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1AEACB9ACB2547B0B366E6686A7F83A3_13</vt:lpwstr>
  </property>
  <property fmtid="{D5CDD505-2E9C-101B-9397-08002B2CF9AE}" pid="21" name="KSOProductBuildVer">
    <vt:lpwstr>2052-12.8.2.21555</vt:lpwstr>
  </property>
</Properties>
</file>