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1193" r:id="rId6"/>
    <p:sldId id="1195" r:id="rId7"/>
    <p:sldId id="1196" r:id="rId8"/>
    <p:sldId id="1120" r:id="rId9"/>
    <p:sldId id="1188" r:id="rId10"/>
    <p:sldId id="1187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89427F-9307-4CF7-A4B2-EE0891A9407C}" v="3" dt="2025-11-24T10:05:28.54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55" d="100"/>
          <a:sy n="155" d="100"/>
        </p:scale>
        <p:origin x="2286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ord, Lars" userId="c86407c5-7eca-44d1-a9bb-afe13fa7bdad" providerId="ADAL" clId="{B3B24F3B-0057-4772-9528-8C21362185A9}"/>
    <pc:docChg chg="addSld delSld modSld sldOrd modMainMaster">
      <pc:chgData name="Nord, Lars" userId="c86407c5-7eca-44d1-a9bb-afe13fa7bdad" providerId="ADAL" clId="{B3B24F3B-0057-4772-9528-8C21362185A9}" dt="2025-11-28T08:11:28.227" v="158" actId="20577"/>
      <pc:docMkLst>
        <pc:docMk/>
      </pc:docMkLst>
      <pc:sldChg chg="modSp mod">
        <pc:chgData name="Nord, Lars" userId="c86407c5-7eca-44d1-a9bb-afe13fa7bdad" providerId="ADAL" clId="{B3B24F3B-0057-4772-9528-8C21362185A9}" dt="2025-11-24T09:51:55.297" v="9" actId="20577"/>
        <pc:sldMkLst>
          <pc:docMk/>
          <pc:sldMk cId="0" sldId="303"/>
        </pc:sldMkLst>
        <pc:spChg chg="mod">
          <ac:chgData name="Nord, Lars" userId="c86407c5-7eca-44d1-a9bb-afe13fa7bdad" providerId="ADAL" clId="{B3B24F3B-0057-4772-9528-8C21362185A9}" dt="2025-11-24T09:51:55.297" v="9" actId="20577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Nord, Lars" userId="c86407c5-7eca-44d1-a9bb-afe13fa7bdad" providerId="ADAL" clId="{B3B24F3B-0057-4772-9528-8C21362185A9}" dt="2025-11-28T08:11:28.227" v="158" actId="20577"/>
        <pc:sldMkLst>
          <pc:docMk/>
          <pc:sldMk cId="3655736776" sldId="1120"/>
        </pc:sldMkLst>
        <pc:spChg chg="mod">
          <ac:chgData name="Nord, Lars" userId="c86407c5-7eca-44d1-a9bb-afe13fa7bdad" providerId="ADAL" clId="{B3B24F3B-0057-4772-9528-8C21362185A9}" dt="2025-11-28T08:11:28.227" v="158" actId="20577"/>
          <ac:spMkLst>
            <pc:docMk/>
            <pc:sldMk cId="3655736776" sldId="1120"/>
            <ac:spMk id="4" creationId="{08E66D14-669D-43C6-739C-43A2A9EB6595}"/>
          </ac:spMkLst>
        </pc:spChg>
      </pc:sldChg>
      <pc:sldChg chg="ord">
        <pc:chgData name="Nord, Lars" userId="c86407c5-7eca-44d1-a9bb-afe13fa7bdad" providerId="ADAL" clId="{B3B24F3B-0057-4772-9528-8C21362185A9}" dt="2025-11-24T09:55:37.603" v="81"/>
        <pc:sldMkLst>
          <pc:docMk/>
          <pc:sldMk cId="599055894" sldId="1187"/>
        </pc:sldMkLst>
      </pc:sldChg>
      <pc:sldChg chg="ord">
        <pc:chgData name="Nord, Lars" userId="c86407c5-7eca-44d1-a9bb-afe13fa7bdad" providerId="ADAL" clId="{B3B24F3B-0057-4772-9528-8C21362185A9}" dt="2025-11-24T09:55:37.603" v="81"/>
        <pc:sldMkLst>
          <pc:docMk/>
          <pc:sldMk cId="2380876346" sldId="1188"/>
        </pc:sldMkLst>
      </pc:sldChg>
      <pc:sldChg chg="del">
        <pc:chgData name="Nord, Lars" userId="c86407c5-7eca-44d1-a9bb-afe13fa7bdad" providerId="ADAL" clId="{B3B24F3B-0057-4772-9528-8C21362185A9}" dt="2025-11-24T10:06:24.277" v="148" actId="47"/>
        <pc:sldMkLst>
          <pc:docMk/>
          <pc:sldMk cId="2890899094" sldId="1190"/>
        </pc:sldMkLst>
      </pc:sldChg>
      <pc:sldChg chg="del">
        <pc:chgData name="Nord, Lars" userId="c86407c5-7eca-44d1-a9bb-afe13fa7bdad" providerId="ADAL" clId="{B3B24F3B-0057-4772-9528-8C21362185A9}" dt="2025-11-24T10:06:24.277" v="148" actId="47"/>
        <pc:sldMkLst>
          <pc:docMk/>
          <pc:sldMk cId="168217248" sldId="1191"/>
        </pc:sldMkLst>
      </pc:sldChg>
      <pc:sldChg chg="del">
        <pc:chgData name="Nord, Lars" userId="c86407c5-7eca-44d1-a9bb-afe13fa7bdad" providerId="ADAL" clId="{B3B24F3B-0057-4772-9528-8C21362185A9}" dt="2025-11-24T10:06:24.277" v="148" actId="47"/>
        <pc:sldMkLst>
          <pc:docMk/>
          <pc:sldMk cId="3556095119" sldId="1192"/>
        </pc:sldMkLst>
      </pc:sldChg>
      <pc:sldChg chg="modSp add mod">
        <pc:chgData name="Nord, Lars" userId="c86407c5-7eca-44d1-a9bb-afe13fa7bdad" providerId="ADAL" clId="{B3B24F3B-0057-4772-9528-8C21362185A9}" dt="2025-11-24T10:06:01.122" v="147" actId="6549"/>
        <pc:sldMkLst>
          <pc:docMk/>
          <pc:sldMk cId="3297807003" sldId="1193"/>
        </pc:sldMkLst>
        <pc:spChg chg="mod">
          <ac:chgData name="Nord, Lars" userId="c86407c5-7eca-44d1-a9bb-afe13fa7bdad" providerId="ADAL" clId="{B3B24F3B-0057-4772-9528-8C21362185A9}" dt="2025-11-24T09:55:44.642" v="85" actId="20577"/>
          <ac:spMkLst>
            <pc:docMk/>
            <pc:sldMk cId="3297807003" sldId="1193"/>
            <ac:spMk id="2" creationId="{1F4C7BB8-529B-D370-3540-F09ECBC1C5ED}"/>
          </ac:spMkLst>
        </pc:spChg>
        <pc:spChg chg="mod">
          <ac:chgData name="Nord, Lars" userId="c86407c5-7eca-44d1-a9bb-afe13fa7bdad" providerId="ADAL" clId="{B3B24F3B-0057-4772-9528-8C21362185A9}" dt="2025-11-24T10:06:01.122" v="147" actId="6549"/>
          <ac:spMkLst>
            <pc:docMk/>
            <pc:sldMk cId="3297807003" sldId="1193"/>
            <ac:spMk id="4" creationId="{640A966C-3328-A870-CDBC-CE90326B21D0}"/>
          </ac:spMkLst>
        </pc:spChg>
      </pc:sldChg>
      <pc:sldChg chg="modSp add del mod">
        <pc:chgData name="Nord, Lars" userId="c86407c5-7eca-44d1-a9bb-afe13fa7bdad" providerId="ADAL" clId="{B3B24F3B-0057-4772-9528-8C21362185A9}" dt="2025-11-24T10:05:25.283" v="136" actId="47"/>
        <pc:sldMkLst>
          <pc:docMk/>
          <pc:sldMk cId="939523197" sldId="1194"/>
        </pc:sldMkLst>
      </pc:sldChg>
      <pc:sldChg chg="modSp add mod">
        <pc:chgData name="Nord, Lars" userId="c86407c5-7eca-44d1-a9bb-afe13fa7bdad" providerId="ADAL" clId="{B3B24F3B-0057-4772-9528-8C21362185A9}" dt="2025-11-24T10:05:18.137" v="135" actId="6549"/>
        <pc:sldMkLst>
          <pc:docMk/>
          <pc:sldMk cId="3481790847" sldId="1195"/>
        </pc:sldMkLst>
        <pc:spChg chg="mod">
          <ac:chgData name="Nord, Lars" userId="c86407c5-7eca-44d1-a9bb-afe13fa7bdad" providerId="ADAL" clId="{B3B24F3B-0057-4772-9528-8C21362185A9}" dt="2025-11-24T09:56:59.996" v="127" actId="20577"/>
          <ac:spMkLst>
            <pc:docMk/>
            <pc:sldMk cId="3481790847" sldId="1195"/>
            <ac:spMk id="2" creationId="{120DDADB-FFFE-FA3E-AA0B-73C4F5A0E3DA}"/>
          </ac:spMkLst>
        </pc:spChg>
        <pc:spChg chg="mod">
          <ac:chgData name="Nord, Lars" userId="c86407c5-7eca-44d1-a9bb-afe13fa7bdad" providerId="ADAL" clId="{B3B24F3B-0057-4772-9528-8C21362185A9}" dt="2025-11-24T10:05:18.137" v="135" actId="6549"/>
          <ac:spMkLst>
            <pc:docMk/>
            <pc:sldMk cId="3481790847" sldId="1195"/>
            <ac:spMk id="4" creationId="{CF6DA29E-1222-A37C-9913-1D884F2D05C2}"/>
          </ac:spMkLst>
        </pc:spChg>
      </pc:sldChg>
      <pc:sldChg chg="modSp add mod">
        <pc:chgData name="Nord, Lars" userId="c86407c5-7eca-44d1-a9bb-afe13fa7bdad" providerId="ADAL" clId="{B3B24F3B-0057-4772-9528-8C21362185A9}" dt="2025-11-24T10:05:35.799" v="141" actId="20577"/>
        <pc:sldMkLst>
          <pc:docMk/>
          <pc:sldMk cId="447889095" sldId="1196"/>
        </pc:sldMkLst>
        <pc:spChg chg="mod">
          <ac:chgData name="Nord, Lars" userId="c86407c5-7eca-44d1-a9bb-afe13fa7bdad" providerId="ADAL" clId="{B3B24F3B-0057-4772-9528-8C21362185A9}" dt="2025-11-24T10:05:32.142" v="139" actId="20577"/>
          <ac:spMkLst>
            <pc:docMk/>
            <pc:sldMk cId="447889095" sldId="1196"/>
            <ac:spMk id="2" creationId="{53A27D3A-89C7-0C61-6A69-92CE3883E0C3}"/>
          </ac:spMkLst>
        </pc:spChg>
        <pc:spChg chg="mod">
          <ac:chgData name="Nord, Lars" userId="c86407c5-7eca-44d1-a9bb-afe13fa7bdad" providerId="ADAL" clId="{B3B24F3B-0057-4772-9528-8C21362185A9}" dt="2025-11-24T10:05:35.799" v="141" actId="20577"/>
          <ac:spMkLst>
            <pc:docMk/>
            <pc:sldMk cId="447889095" sldId="1196"/>
            <ac:spMk id="4" creationId="{242DF352-6C98-6D69-DD02-0FD8B7A99916}"/>
          </ac:spMkLst>
        </pc:spChg>
      </pc:sldChg>
      <pc:sldMasterChg chg="modSp mod modSldLayout">
        <pc:chgData name="Nord, Lars" userId="c86407c5-7eca-44d1-a9bb-afe13fa7bdad" providerId="ADAL" clId="{B3B24F3B-0057-4772-9528-8C21362185A9}" dt="2025-11-24T09:54:35.289" v="78" actId="20577"/>
        <pc:sldMasterMkLst>
          <pc:docMk/>
          <pc:sldMasterMk cId="0" sldId="2147483729"/>
        </pc:sldMasterMkLst>
        <pc:spChg chg="mod">
          <ac:chgData name="Nord, Lars" userId="c86407c5-7eca-44d1-a9bb-afe13fa7bdad" providerId="ADAL" clId="{B3B24F3B-0057-4772-9528-8C21362185A9}" dt="2025-11-24T09:52:58.036" v="4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Nord, Lars" userId="c86407c5-7eca-44d1-a9bb-afe13fa7bdad" providerId="ADAL" clId="{B3B24F3B-0057-4772-9528-8C21362185A9}" dt="2025-11-24T09:54:35.289" v="78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Nord, Lars" userId="c86407c5-7eca-44d1-a9bb-afe13fa7bdad" providerId="ADAL" clId="{B3B24F3B-0057-4772-9528-8C21362185A9}" dt="2025-11-24T09:54:35.289" v="78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11/28/2025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11/28/2025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#172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Dallas, US, 17 - 21 Nov,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WG2#172;</a:t>
            </a:r>
            <a:r>
              <a:rPr lang="en-GB" altLang="de-DE" sz="1200" baseline="0" dirty="0">
                <a:solidFill>
                  <a:schemeClr val="bg1"/>
                </a:solidFill>
              </a:rPr>
              <a:t> Dallas</a:t>
            </a:r>
            <a:r>
              <a:rPr lang="en-US" altLang="de-DE" sz="1200" baseline="0" dirty="0">
                <a:solidFill>
                  <a:schemeClr val="bg1"/>
                </a:solidFill>
              </a:rPr>
              <a:t> US, 17 - 21 Nov, 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VMR_Ph2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Sony, Qualcomm Incorporated</a:t>
            </a:r>
            <a:endParaRPr lang="en-US" altLang="en-US" sz="20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S2-2511269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515518-4046-8480-8102-8F67C74D9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40A966C-3328-A870-CDBC-CE90326B21D0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Maintenance work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78AE6F-F31E-2D24-5C35-77177DD54F8F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703145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F4C7BB8-529B-D370-3540-F09ECBC1C5ED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at SA#110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29780700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194C0-0652-D7FC-F739-AD86E6091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F6DA29E-1222-A37C-9913-1D884F2D05C2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None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9E85DC-D7E6-9A16-5DC2-8D6346DD66B2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20DDADB-FFFE-FA3E-AA0B-73C4F5A0E3DA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SA2#172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4817908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B4F041-D7AE-CB5C-5814-CD7863F660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42DF352-6C98-6D69-DD02-0FD8B7A99916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None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2D51131-369A-3D0B-7982-E747C99EFC07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3A27D3A-89C7-0C61-6A69-92CE3883E0C3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SA2#171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4788909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83092-956B-923D-90DD-EEB010357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14661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8E66D14-669D-43C6-739C-43A2A9EB6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3886200"/>
            <a:ext cx="6891867" cy="1752600"/>
          </a:xfrm>
        </p:spPr>
        <p:txBody>
          <a:bodyPr/>
          <a:lstStyle/>
          <a:p>
            <a:r>
              <a:rPr lang="en-US" dirty="0"/>
              <a:t>Status report for SA2#170 and SA#109</a:t>
            </a:r>
          </a:p>
        </p:txBody>
      </p:sp>
    </p:spTree>
    <p:extLst>
      <p:ext uri="{BB962C8B-B14F-4D97-AF65-F5344CB8AC3E}">
        <p14:creationId xmlns:p14="http://schemas.microsoft.com/office/powerpoint/2010/main" val="365573677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</a:t>
            </a:r>
            <a:r>
              <a:rPr lang="de-DE" altLang="de-DE" sz="2000" kern="0"/>
              <a:t>#108:</a:t>
            </a: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5 CRs to TS 23.501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Clarification and updates to: PDU session establishment, MWAB mobility (use of new logical </a:t>
            </a:r>
            <a:r>
              <a:rPr lang="en-US" altLang="de-DE" sz="1000" kern="0" dirty="0" err="1"/>
              <a:t>gNB</a:t>
            </a:r>
            <a:r>
              <a:rPr lang="en-US" altLang="de-DE" sz="1000" kern="0" dirty="0"/>
              <a:t>), Release of UE due to MWAB authorization change, slicing clarification.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OAM support is expected to be handled by SA5, and security to be handled by SA3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Maintenance work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4" y="1703145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at SA#109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SA2#170: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5 CRs to TS 23.501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Clarification and updates to: PDU session establishment, MWAB mobility (use of new logical </a:t>
            </a:r>
            <a:r>
              <a:rPr lang="en-US" altLang="de-DE" sz="1000" kern="0" dirty="0" err="1"/>
              <a:t>gNB</a:t>
            </a:r>
            <a:r>
              <a:rPr lang="en-US" altLang="de-DE" sz="1000" kern="0" dirty="0"/>
              <a:t>), Release of UE due to MWAB authorization change, slicing clarification.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OAM support is expected to be handled by SA5, and security to be handled by SA3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SA2#170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59905589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53079</TotalTime>
  <Words>558</Words>
  <Application>Microsoft Office PowerPoint</Application>
  <PresentationFormat>On-screen Show (4:3)</PresentationFormat>
  <Paragraphs>161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</vt:lpstr>
      <vt:lpstr>Calibri</vt:lpstr>
      <vt:lpstr>Times New Roman</vt:lpstr>
      <vt:lpstr>Office Theme</vt:lpstr>
      <vt:lpstr>VMR_Ph2 Status Report</vt:lpstr>
      <vt:lpstr>PowerPoint Presentation</vt:lpstr>
      <vt:lpstr>PowerPoint Presentation</vt:lpstr>
      <vt:lpstr>PowerPoint Presentation</vt:lpstr>
      <vt:lpstr>Annex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Sony</cp:lastModifiedBy>
  <cp:revision>1906</cp:revision>
  <dcterms:created xsi:type="dcterms:W3CDTF">2008-08-30T09:32:10Z</dcterms:created>
  <dcterms:modified xsi:type="dcterms:W3CDTF">2025-11-28T08:11:33Z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