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11"/>
  </p:notesMasterIdLst>
  <p:handoutMasterIdLst>
    <p:handoutMasterId r:id="rId12"/>
  </p:handoutMasterIdLst>
  <p:sldIdLst>
    <p:sldId id="978" r:id="rId5"/>
    <p:sldId id="999" r:id="rId6"/>
    <p:sldId id="993" r:id="rId7"/>
    <p:sldId id="810" r:id="rId8"/>
    <p:sldId id="1001" r:id="rId9"/>
    <p:sldId id="1000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9" d="100"/>
          <a:sy n="89" d="100"/>
        </p:scale>
        <p:origin x="4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10/22/2025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10/22/2025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4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  <a:highlight>
                  <a:srgbClr val="FFFF00"/>
                </a:highlight>
              </a:rPr>
              <a:t>S2-250xxxx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#171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Wuhan, China, Oct 13 – Oct 17,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WG2#171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zh-CN" sz="1200" baseline="0" dirty="0">
                <a:solidFill>
                  <a:schemeClr val="bg1"/>
                </a:solidFill>
              </a:rPr>
              <a:t>Oct</a:t>
            </a:r>
            <a:r>
              <a:rPr lang="en-GB" altLang="de-DE" sz="1200" baseline="0" dirty="0">
                <a:solidFill>
                  <a:schemeClr val="bg1"/>
                </a:solidFill>
              </a:rPr>
              <a:t> 13 – Oct 17,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Rel-20 AmbientIoT_Ph2_ARC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1: (interim) conclusion reached for architecture, protocol stack, radio resource allocation. Partial conclusion reached for UE reader authorization and revocation, UE reader selection. Several FFS remain.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2: 15 new solutions are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v.0.2.0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and SA3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>
                <a:highlight>
                  <a:srgbClr val="FFFF00"/>
                </a:highlight>
              </a:rPr>
              <a:t>Key issue 1 has already used the 0.5 TU planned in the SID, and not been completed yet.</a:t>
            </a:r>
            <a:endParaRPr lang="de-DE" altLang="ko-KR" sz="1600" strike="sngStrike" kern="0" dirty="0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meeting: start and prioritize the key issue 2 conclusion, and no discussion on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meeting: finalize key issue 1 and key issue 2 conclusions, key issue 1 will focus on essential features and have limited discussion time.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31507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183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8" y="184635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FS_AmbientIoT_Ph2_ARC work 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730635"/>
              </p:ext>
            </p:extLst>
          </p:nvPr>
        </p:nvGraphicFramePr>
        <p:xfrm>
          <a:off x="172740" y="1174585"/>
          <a:ext cx="8798520" cy="41078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SA2#170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 2025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Finalize scope, architecture assumptions and requirements, and key issues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WT#1 (only for information)  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interim conclusions and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discussion, interim conclusions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SA2#172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highlight>
                            <a:srgbClr val="FFFF00"/>
                          </a:highligh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prioritize the key issue 2 conclusion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highlight>
                            <a:srgbClr val="FFFF00"/>
                          </a:highligh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discussion on key issue 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SA2#173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finalize key issue 1 and key issue 2 conclusions, key issue 1 will focus on essential features and have limited discussion time</a:t>
                      </a:r>
                      <a:endParaRPr lang="en-US" altLang="ko-KR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875364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2.5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61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 and conclusion for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0062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7617204" cy="453170"/>
          </a:xfrm>
        </p:spPr>
        <p:txBody>
          <a:bodyPr/>
          <a:lstStyle/>
          <a:p>
            <a:pPr algn="l"/>
            <a:r>
              <a:rPr lang="en-US" altLang="de-DE" b="1" dirty="0"/>
              <a:t>FS_AmbientIoT_Ph2_ARC Status at SA#109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  <a:sym typeface="+mn-ea"/>
              </a:rPr>
              <a:t>.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conclusions and conclusions for key issue 1.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discussions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9119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6200</TotalTime>
  <Words>657</Words>
  <Application>Microsoft Office PowerPoint</Application>
  <PresentationFormat>全屏显示(4:3)</PresentationFormat>
  <Paragraphs>118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 Symbol</vt:lpstr>
      <vt:lpstr>Times New Roman</vt:lpstr>
      <vt:lpstr>2_Office Theme</vt:lpstr>
      <vt:lpstr> Rel-20 AmbientIoT_Ph2_ARC Status Report</vt:lpstr>
      <vt:lpstr>FS_AmbientIoT_Ph2_ARC Status after SA2#170</vt:lpstr>
      <vt:lpstr>PowerPoint 演示文稿</vt:lpstr>
      <vt:lpstr>BACKUP</vt:lpstr>
      <vt:lpstr>FS_AmbientIoT_Ph2_ARC Status after SA2#170</vt:lpstr>
      <vt:lpstr>FS_AmbientIoT_Ph2_ARC Status at SA#109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2290</cp:revision>
  <dcterms:created xsi:type="dcterms:W3CDTF">2008-08-30T09:32:10Z</dcterms:created>
  <dcterms:modified xsi:type="dcterms:W3CDTF">2025-10-22T02:29:42Z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