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6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A2F866-1E17-E760-2BDF-411F74EF45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3ABDBD2-5398-E5BC-6718-E587C9B43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3F2B1E-2DF5-157C-31FE-0296F5BE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1CA275-3ABD-3BCE-6520-9377D3226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8997DC-B8A9-611A-9432-96DBA3A6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12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8BE48-5143-9882-E209-D55C85505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978DCF-B10B-A0F6-750B-34FCD28DE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676380-683F-117B-676A-46F91FE3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D96AF6-CF24-FB4A-A115-52B08843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255E19-7C8C-614E-D9BC-9329D176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08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9A5CC3C-B588-6F2D-7221-F582640B2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6079B1-65F5-74B4-E0A7-B74DB30D9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25BDF3-E5C6-0D51-97C0-D9A4DA3A5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010-85F3-6880-34DF-52B5E153F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F7B9D1-93A1-C48C-9485-A280400A4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17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936565-3881-7D94-7A0D-6A4786AE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E4ABDD-DF73-EDA4-924C-62EFF1CA3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48FF67-DA16-8ED9-CC00-3CEBF661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84CF81-1E98-2CF0-639A-2953F867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8BC277-D9C2-26B6-1610-78EBD2E8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85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A1185B-3010-375C-7FF8-B19AAFD5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E4F778-93D0-7687-78C2-8A3E5097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6C98A0-9498-F678-DA5D-34D5D877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BE1F53-9A3A-215A-A117-AC376B8E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E38AE1-F718-383F-8316-0CE5A0C5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7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7A88C7-8E6B-A454-1A3A-562861954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7C1081-11C0-B488-A5A3-6C571C1EC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D6AB3AA-12D9-1EE3-F13F-D761ED073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934CCE-DFAB-B38A-2ECA-1BA863EE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2C4998-A211-8819-77A4-CBF1F27A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D7058D-D1C6-168D-2CF0-49CC095A5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0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C75435-4C2E-1788-59E7-8B01186D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F6A718-E6DD-7B5B-07EB-5E33F345B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926092-E13A-2897-7013-1A6BED589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39D3D8-36FD-9CE4-1289-E8604499A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BB5A475-A734-5BF0-166C-2897187316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D61EB7B-1B54-5494-7FCE-93276124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8D51B2D-8C93-0431-403E-CAB564F2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42F0439-4A70-244C-4653-677DB7AA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44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542356-3777-9A7D-9B34-5392AC4D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7BFF1CD-D430-DA99-511E-28ECC8E2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4530D6-F0D6-248D-075B-D57AC3A8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CFC7C2-A26A-A23C-FA34-6DFDFA23F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32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DCC55E5-70AA-5CB2-B133-4914A9B33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B3C7CF0-E215-24F7-6B43-83CC4C748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6FA1AD-13BE-DCED-CB9F-A3E59B87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55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342F78-3BF6-1BBC-7943-E1117733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8C4D16-93B5-AC73-FF6C-7ABC65985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521097-45A2-8C71-A796-896ABD3C8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E2029F-3190-58BB-4BFC-0B2084E2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5D0138-BAB9-8881-8085-C74A3484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CA3BB5-FC8F-C76D-0448-68E162D6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3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CB10B9-DEBF-ED29-CEE1-16DEEC20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A7BBBA2-B341-BFD1-2775-7CE17E5C0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0844A1-1E24-B5FD-850C-9073001B6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732FD9-0ECC-7C96-3FAA-7500436D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CBAC24-4478-0BFC-4C80-961D6FE3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829983-A9BD-7A11-DEA6-6FB6DC2B2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497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8A99411-A3E8-87ED-CCC4-7843CA1CE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5619E7-F8E4-CCE0-9310-E8C116804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A9B876-7843-FEF4-AEA0-7F13AC0A6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B9187F-54DD-30D2-312C-6F7EEB715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CB4864-8D8A-4857-876E-5FBF1AB19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31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0031" y="1686517"/>
            <a:ext cx="11630025" cy="4265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Question: </a:t>
            </a:r>
            <a:r>
              <a:rPr lang="en-US" sz="2800" b="1" u="sng" dirty="0"/>
              <a:t>In addition to aligning with the SA3 agreement</a:t>
            </a:r>
            <a:r>
              <a:rPr lang="en-US" sz="2800" b="1" dirty="0"/>
              <a:t>, does the LMF check the UE LCS privacy profile for data collection during training/performance monitoring of AI/ML positioning?</a:t>
            </a:r>
            <a:endParaRPr lang="en-US" altLang="zh-CN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 (S2-2507484</a:t>
            </a:r>
            <a:r>
              <a:rPr lang="en-US" altLang="zh-CN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en-US" altLang="zh-CN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10, object: 3 Nokia, Ericsson, ZTE</a:t>
            </a:r>
            <a:endParaRPr lang="en-US" altLang="zh-CN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(S2-2507485</a:t>
            </a:r>
            <a:r>
              <a:rPr lang="en-US" altLang="zh-CN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en-US" altLang="zh-CN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 object: 0 – Use this as the basis for further work in this meeting</a:t>
            </a:r>
            <a:endParaRPr lang="en-US" altLang="zh-CN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830997"/>
          </a:xfrm>
          <a:prstGeom prst="rect">
            <a:avLst/>
          </a:prstGeom>
          <a:solidFill>
            <a:srgbClr val="66FF33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SA2#170; 25-28 August 2025; Gothenburg, Sweden</a:t>
            </a:r>
          </a:p>
          <a:p>
            <a:r>
              <a:rPr lang="en-US" altLang="zh-CN" sz="2400" b="1" dirty="0"/>
              <a:t>AI 19.15.2 AIML_CN: KI#1: LMF positioning - User consent/LCS privacy </a:t>
            </a:r>
          </a:p>
        </p:txBody>
      </p:sp>
    </p:spTree>
    <p:extLst>
      <p:ext uri="{BB962C8B-B14F-4D97-AF65-F5344CB8AC3E}">
        <p14:creationId xmlns:p14="http://schemas.microsoft.com/office/powerpoint/2010/main" val="555926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86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等线</vt:lpstr>
      <vt:lpstr>Office テーマ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巳之口　淳</dc:creator>
  <cp:lastModifiedBy>Andrew Bennett/Communications Research /SRUK/Principal Engineer/Samsung Electronics</cp:lastModifiedBy>
  <cp:revision>59</cp:revision>
  <dcterms:created xsi:type="dcterms:W3CDTF">2024-10-09T04:53:28Z</dcterms:created>
  <dcterms:modified xsi:type="dcterms:W3CDTF">2025-08-27T15:13:31Z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