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303" r:id="rId5"/>
    <p:sldId id="979" r:id="rId6"/>
    <p:sldId id="980" r:id="rId7"/>
    <p:sldId id="909" r:id="rId8"/>
    <p:sldId id="972" r:id="rId9"/>
    <p:sldId id="977" r:id="rId10"/>
    <p:sldId id="978" r:id="rId11"/>
    <p:sldId id="976" r:id="rId12"/>
    <p:sldId id="971" r:id="rId13"/>
    <p:sldId id="974" r:id="rId14"/>
    <p:sldId id="910" r:id="rId15"/>
    <p:sldId id="973" r:id="rId16"/>
    <p:sldId id="975" r:id="rId1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0" d="100"/>
          <a:sy n="90" d="100"/>
        </p:scale>
        <p:origin x="1035" y="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2715" y="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6/3/2025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#169</a:t>
            </a:r>
            <a:endParaRPr 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19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23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rd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,Fukuoka, Japan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S2-2505893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64F36-68C9-95D6-CF3F-06D84D11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288AA2D-DFB9-1652-890F-D51201FB348A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SA#107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11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kern="0" dirty="0">
                <a:solidFill>
                  <a:prstClr val="black"/>
                </a:solidFill>
              </a:rPr>
              <a:t>On support of I-SMF reallocation per target DNAI notified by SMF. Potential show of hands needed in August meeting.</a:t>
            </a:r>
            <a:endParaRPr lang="de-DE" sz="16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9D6B37-235E-E3BB-83A1-C40F4E8E2AA8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SA#108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B52AEC2-D75A-36A4-2008-DF2B46B13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30518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16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CB756-AB19-AC5B-8CF1-C0ACDE749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18C075A-3D19-ACA3-4523-DA6A3325A9FD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SA2#168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11 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kern="0" dirty="0">
                <a:solidFill>
                  <a:prstClr val="black"/>
                </a:solidFill>
              </a:rPr>
              <a:t>On support of I-SMF reallocation per target DNAI notified by SMF. Potential show of hands needed in August meeting.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400" b="1" dirty="0">
                <a:solidFill>
                  <a:prstClr val="black"/>
                </a:solidFill>
                <a:cs typeface="Arial" panose="020B0604020202020204" pitchFamily="34" charset="0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AAB6AF-244A-785D-264D-C1EC241AFCC6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SA2#168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D1D18E4-4B7A-1EE8-5C7F-568FD13CC0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061214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024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846847"/>
            <a:ext cx="8554481" cy="48080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900" b="1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b="1" kern="0" dirty="0"/>
              <a:t>3 TUs for Normative Work</a:t>
            </a:r>
            <a:r>
              <a:rPr lang="en-US" altLang="zh-CN" sz="900" kern="0" dirty="0"/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57059"/>
              </p:ext>
            </p:extLst>
          </p:nvPr>
        </p:nvGraphicFramePr>
        <p:xfrm>
          <a:off x="294758" y="1117938"/>
          <a:ext cx="8669318" cy="4728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August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044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502CB-F39D-B1E0-678D-243604AE1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CC7ACF7A-5B09-6D55-9EB9-BB7E844A01F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  <a:endParaRPr lang="de-DE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B014F-4B7E-A348-C020-8F7EA4D89E2D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EFAFB17-A0EE-B529-81E6-B66790626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43740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340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12212-4C98-6BD4-4EEE-7FA0942B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75F718C-CE16-0E2C-30BF-17A263A36F24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SA2#166AH-e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F5E193-77F3-4DEF-3935-5E54607CBF27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SA2#166AH-e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A50CFE-4E72-9261-9613-45075F0A1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23813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97%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6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96 papers were received, 30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73846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49 papers were received, 17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31019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46129</TotalTime>
  <Words>1846</Words>
  <Application>Microsoft Office PowerPoint</Application>
  <PresentationFormat>On-screen Show (4:3)</PresentationFormat>
  <Paragraphs>383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 </vt:lpstr>
      <vt:lpstr>Arial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 Shan</cp:lastModifiedBy>
  <cp:revision>1956</cp:revision>
  <dcterms:created xsi:type="dcterms:W3CDTF">2008-08-30T09:32:10Z</dcterms:created>
  <dcterms:modified xsi:type="dcterms:W3CDTF">2025-06-03T09:46:42Z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