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3" r:id="rId2"/>
    <p:sldId id="1130" r:id="rId3"/>
    <p:sldId id="1128" r:id="rId4"/>
    <p:sldId id="791" r:id="rId5"/>
    <p:sldId id="1129" r:id="rId6"/>
    <p:sldId id="1127" r:id="rId7"/>
    <p:sldId id="78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4973" autoAdjust="0"/>
  </p:normalViewPr>
  <p:slideViewPr>
    <p:cSldViewPr snapToGrid="0">
      <p:cViewPr varScale="1">
        <p:scale>
          <a:sx n="101" d="100"/>
          <a:sy n="101" d="100"/>
        </p:scale>
        <p:origin x="807" y="63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192" y="9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5/29/2025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29/05/2025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35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90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altLang="zh-CN" sz="1400" b="1" dirty="0">
                <a:effectLst/>
              </a:rPr>
              <a:t>505902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80866" y="225848"/>
            <a:ext cx="581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#169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19 – May 23, 2025, Fukuoka, Japan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90550" y="6439694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#169 May 19 – 23, 2025, Fukuoka, Japan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AIML_CN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Samsung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SA#107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29907"/>
            <a:ext cx="8695692" cy="423113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116 contributions were submitted, 42 contributions agreed, 1 contributions merged. (including 1 LS out for AI/ML UE sided data collection, TR skeleton, architecture assumptions, solutions for KT#1 and KI#2, use cases for WT#2, key issues and solutions for WT#1).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TU used and 2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(with higher priority) and last chance for new solution(s)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106568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6839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SA2#169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85566"/>
            <a:ext cx="8695692" cy="31919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50 contributions were submitted, 31 contributions agreed, 1 contributions merged. (including 1 LS out for AI/ML UE sided data collection, TR skeleton, architecture assumptions, solutions for KT#1 and KI#2).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TU used and 2 TU left for the Study Phase.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updates</a:t>
            </a:r>
            <a:endParaRPr lang="de-DE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737364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505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FS_AIML_CN_Ph2 status after SA2#169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772CC206-870B-4DBF-A72F-12D5C3FBE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030845"/>
              </p:ext>
            </p:extLst>
          </p:nvPr>
        </p:nvGraphicFramePr>
        <p:xfrm>
          <a:off x="333667" y="1347650"/>
          <a:ext cx="8669318" cy="1731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BF1ED6D-5DB8-4260-849A-FC9B67CDD92A}"/>
              </a:ext>
            </a:extLst>
          </p:cNvPr>
          <p:cNvSpPr txBox="1">
            <a:spLocks/>
          </p:cNvSpPr>
          <p:nvPr/>
        </p:nvSpPr>
        <p:spPr>
          <a:xfrm>
            <a:off x="333667" y="5026939"/>
            <a:ext cx="8749073" cy="86973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7+TBD  TUs </a:t>
            </a:r>
            <a:endParaRPr lang="en-US" altLang="zh-CN" sz="18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2+TBD TUs for Normative Work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084765"/>
              </p:ext>
            </p:extLst>
          </p:nvPr>
        </p:nvGraphicFramePr>
        <p:xfrm>
          <a:off x="229734" y="1542529"/>
          <a:ext cx="8684532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157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429164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342428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800958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251825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142029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baseline="0" dirty="0"/>
                        <a:t>-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61925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/>
              <a:t>Status report for SA2#168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24153" y="2147466"/>
            <a:ext cx="8695692" cy="45404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66 contributions were submitted, 11 contributions agreed (including TR skeleton, scope, architecture assumptions, use cases for WT#2, key issues and solutions for WT#1).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(SA2#169)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New use case(s) for WT#2 will only be handled with very good justification 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62025"/>
              </p:ext>
            </p:extLst>
          </p:nvPr>
        </p:nvGraphicFramePr>
        <p:xfrm>
          <a:off x="166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3072</TotalTime>
  <Words>857</Words>
  <Application>Microsoft Office PowerPoint</Application>
  <PresentationFormat>全屏显示(4:3)</PresentationFormat>
  <Paragraphs>135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AIML_CN Status Report</vt:lpstr>
      <vt:lpstr>FS_AIML_CN_Ph2 status after SA#107</vt:lpstr>
      <vt:lpstr>FS_AIML_CN_Ph2 status after SA2#169 (1/2)</vt:lpstr>
      <vt:lpstr>FS_AIML_CN_Ph2 status after SA2#169 (2/2)</vt:lpstr>
      <vt:lpstr>Substantial Issues</vt:lpstr>
      <vt:lpstr>Annex</vt:lpstr>
      <vt:lpstr>FS_AIML_CN_Ph2 status after SA2#168 (1/2)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vivo1</cp:lastModifiedBy>
  <cp:revision>183</cp:revision>
  <dcterms:modified xsi:type="dcterms:W3CDTF">2025-05-29T10:09:40Z</dcterms:modified>
</cp:coreProperties>
</file>