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23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89" d="100"/>
          <a:sy n="89" d="100"/>
        </p:scale>
        <p:origin x="-160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S2-2504438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168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07 - 11 April, 2025, Goteborg, Sweden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WG2#168,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sv-SE" altLang="de-DE" sz="1200" dirty="0" smtClean="0">
                <a:solidFill>
                  <a:schemeClr val="bg1"/>
                </a:solidFill>
              </a:rPr>
              <a:t>Goteborg, Sweden, 07 - 11 April, 2025</a:t>
            </a:r>
            <a:endParaRPr lang="en-US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SA#107</a:t>
            </a:r>
            <a:endParaRPr lang="en-US" kern="0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SA2#107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5 </a:t>
            </a:r>
            <a:r>
              <a:rPr lang="en-US" altLang="de-DE" sz="1200" kern="0" dirty="0" err="1" smtClean="0">
                <a:solidFill>
                  <a:prstClr val="black"/>
                </a:solidFill>
              </a:rPr>
              <a:t>pCRs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 are approved, including TR skeleton, TR scope, Architectural assumptions (2 </a:t>
            </a:r>
            <a:r>
              <a:rPr lang="en-US" altLang="de-DE" sz="1200" kern="0" dirty="0" err="1" smtClean="0">
                <a:solidFill>
                  <a:prstClr val="black"/>
                </a:solidFill>
              </a:rPr>
              <a:t>pCRs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), and a KI for WT-1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Continuing solution discussion.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Introducing KI and interim agreements for WT-2.2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237448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11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SA2#168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5 </a:t>
            </a:r>
            <a:r>
              <a:rPr lang="en-US" altLang="de-DE" sz="1200" kern="0" dirty="0" err="1" smtClean="0">
                <a:solidFill>
                  <a:prstClr val="black"/>
                </a:solidFill>
              </a:rPr>
              <a:t>pCRs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 are approved, including TR skeleton, TR scope, Architectural assumptions (2 </a:t>
            </a:r>
            <a:r>
              <a:rPr lang="en-US" altLang="de-DE" sz="1200" kern="0" dirty="0" err="1" smtClean="0">
                <a:solidFill>
                  <a:prstClr val="black"/>
                </a:solidFill>
              </a:rPr>
              <a:t>pCRs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), and a KI for WT-1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Continuing solution discussion.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Introducing KI and interim agreements for WT-2.2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SA2#168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69013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SA2#168</a:t>
            </a:r>
            <a:endParaRPr lang="en-US" kern="0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575825"/>
              </p:ext>
            </p:extLst>
          </p:nvPr>
        </p:nvGraphicFramePr>
        <p:xfrm>
          <a:off x="465128" y="1493904"/>
          <a:ext cx="8250242" cy="4624652"/>
        </p:xfrm>
        <a:graphic>
          <a:graphicData uri="http://schemas.openxmlformats.org/drawingml/2006/table">
            <a:tbl>
              <a:tblPr firstRow="1" bandRow="1"/>
              <a:tblGrid>
                <a:gridCol w="1064281"/>
                <a:gridCol w="980129"/>
                <a:gridCol w="1100582"/>
                <a:gridCol w="1026168"/>
                <a:gridCol w="4079082"/>
              </a:tblGrid>
              <a:tr h="2801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Meeting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Date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Planned TU’s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Actual TU’s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Action plan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6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SA2#168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Apr.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/>
                          <a:ea typeface="宋体"/>
                        </a:rPr>
                        <a:t>1</a:t>
                      </a:r>
                      <a:r>
                        <a:rPr lang="en-US" sz="1800" dirty="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 TU for TR scope, TR skeleton, Assumption, KI definition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Start solution discussion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SA2#169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May.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2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Last chance for KI update,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continue solution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discussion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0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SA2#170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Aug.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1.5(2)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Last meeting for new solution, and start solution evaluation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5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SA2#171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Qct.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1(2)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Last meeting for solution update, continue solution evaluation and try to conclude topics with common understanding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Submit WI to SA2 for information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SA2#172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Nov.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1(1.5)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Conclude the study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Approve the WI in SA2.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SA2#173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Feb.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2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Normative work starts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SA2#174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Apr.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2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May.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1.5(2.5)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SA2#176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Aug. 2025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1(2)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Used TU’s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Arial"/>
                          <a:ea typeface="宋体"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105">
                <a:tc gridSpan="5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</a:rPr>
                        <a:t>NOTE: depending on prioritization in SA#108, WT-2.1 might start in Q3.</a:t>
                      </a:r>
                      <a:endParaRPr lang="zh-CN" sz="1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2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09cef1fd-e61b-4dbf-b745-21988b13f978"/>
    <ds:schemaRef ds:uri="dcc30912-d230-4cc2-b11f-bb5ca2a6b6f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1251</TotalTime>
  <Words>360</Words>
  <Application>Microsoft Office PowerPoint</Application>
  <PresentationFormat>全屏显示(4:3)</PresentationFormat>
  <Paragraphs>119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Status Report Study on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CATT-r1</cp:lastModifiedBy>
  <cp:revision>2060</cp:revision>
  <dcterms:created xsi:type="dcterms:W3CDTF">2008-08-30T09:32:10Z</dcterms:created>
  <dcterms:modified xsi:type="dcterms:W3CDTF">2025-04-15T03:42:47Z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