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3"/>
  </p:notesMasterIdLst>
  <p:handoutMasterIdLst>
    <p:handoutMasterId r:id="rId24"/>
  </p:handoutMasterIdLst>
  <p:sldIdLst>
    <p:sldId id="303" r:id="rId5"/>
    <p:sldId id="795" r:id="rId6"/>
    <p:sldId id="909" r:id="rId7"/>
    <p:sldId id="913" r:id="rId8"/>
    <p:sldId id="1132" r:id="rId9"/>
    <p:sldId id="1131" r:id="rId10"/>
    <p:sldId id="1130" r:id="rId11"/>
    <p:sldId id="1128" r:id="rId12"/>
    <p:sldId id="1124" r:id="rId13"/>
    <p:sldId id="1125" r:id="rId14"/>
    <p:sldId id="1126" r:id="rId15"/>
    <p:sldId id="1127" r:id="rId16"/>
    <p:sldId id="1123" r:id="rId17"/>
    <p:sldId id="1122" r:id="rId18"/>
    <p:sldId id="796" r:id="rId19"/>
    <p:sldId id="1119" r:id="rId20"/>
    <p:sldId id="1120" r:id="rId21"/>
    <p:sldId id="910" r:id="rId2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1" autoAdjust="0"/>
    <p:restoredTop sz="97097" autoAdjust="0"/>
  </p:normalViewPr>
  <p:slideViewPr>
    <p:cSldViewPr snapToGrid="0">
      <p:cViewPr varScale="1">
        <p:scale>
          <a:sx n="66" d="100"/>
          <a:sy n="66" d="100"/>
        </p:scale>
        <p:origin x="115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4/15/2025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4/15/2025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S2-2504435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168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7-11 </a:t>
            </a: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April</a:t>
            </a:r>
            <a:r>
              <a:rPr lang="en-GB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2025, </a:t>
            </a: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Goteborg, Sweden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8AE070-AEFC-BD1A-B88D-BC13B94433FE}"/>
              </a:ext>
            </a:extLst>
          </p:cNvPr>
          <p:cNvSpPr txBox="1"/>
          <p:nvPr userDrawn="1"/>
        </p:nvSpPr>
        <p:spPr>
          <a:xfrm>
            <a:off x="815009" y="6549887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572271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WG2#168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April.,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4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&amp; 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6659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06669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7394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9206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41368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9525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71574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</a:t>
            </a:r>
            <a:r>
              <a:rPr lang="en-US" altLang="de-DE" sz="2400" b="1" dirty="0" smtClean="0"/>
              <a:t>SA2#168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SA#106: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7 </a:t>
            </a:r>
            <a:r>
              <a:rPr lang="en-US" altLang="de-DE" sz="1400" dirty="0"/>
              <a:t>maintenance CRs were approved (TS 23.501/23.502/23.503</a:t>
            </a:r>
            <a:r>
              <a:rPr lang="en-US" altLang="de-DE" sz="140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1 LS from CT4 was open and discussed, reply LS was </a:t>
            </a:r>
            <a:r>
              <a:rPr lang="en-US" altLang="de-DE" sz="1400" dirty="0" err="1" smtClean="0"/>
              <a:t>postponded</a:t>
            </a:r>
            <a:r>
              <a:rPr lang="en-US" altLang="de-DE" sz="1400" dirty="0" smtClean="0"/>
              <a:t>.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The support of MA PDU Session of type Ethernet with MPQUIC-E steering functionality in Roaming and EPS interworking needs further discussion to reply CT4’s LS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 smtClean="0"/>
              <a:t>Reply CT4 LS and 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363409"/>
              </p:ext>
            </p:extLst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0" y="5927480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11.5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7.5 TUs for Study Phase and 4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58181" y="157132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400" b="1" kern="0" dirty="0"/>
              <a:t>FS_MASSS / MASSS Work plan</a:t>
            </a:r>
            <a:endParaRPr lang="en-US" sz="2800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7293558"/>
              </p:ext>
            </p:extLst>
          </p:nvPr>
        </p:nvGraphicFramePr>
        <p:xfrm>
          <a:off x="118952" y="714031"/>
          <a:ext cx="8906095" cy="5213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0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133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657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53049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62444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SA2#165 for MASSS KI#2.1 work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</a:t>
                      </a:r>
                    </a:p>
                    <a:p>
                      <a:r>
                        <a:rPr lang="en-US" sz="1200" b="0" dirty="0"/>
                        <a:t>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SA2#166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c</a:t>
                      </a:r>
                      <a:r>
                        <a:rPr lang="en-US" altLang="ko-KR" sz="1200" dirty="0"/>
                        <a:t>omplete the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en-US" altLang="ko-KR" sz="1200" dirty="0"/>
                        <a:t>normative</a:t>
                      </a:r>
                      <a:r>
                        <a:rPr lang="en-US" altLang="ko-KR" sz="1200" baseline="0" dirty="0"/>
                        <a:t> work for KI#2.1. </a:t>
                      </a:r>
                      <a:endParaRPr lang="en-US" altLang="ko-KR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644737"/>
                  </a:ext>
                </a:extLst>
              </a:tr>
              <a:tr h="32140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</a:t>
            </a:r>
            <a:r>
              <a:rPr lang="en-US" altLang="de-DE" sz="2400" b="1" dirty="0" smtClean="0"/>
              <a:t>SA2#167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SA#106: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</a:t>
            </a:r>
            <a:r>
              <a:rPr lang="en-US" altLang="de-DE" sz="1400" dirty="0" smtClean="0"/>
              <a:t>16 maintenance CRs and 1 discussion paper were submitted. 11 CRs were approved </a:t>
            </a:r>
            <a:r>
              <a:rPr lang="en-US" altLang="de-DE" sz="1400" dirty="0"/>
              <a:t>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655544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FS_MASSS: Based on the guidance that SA Plenary endorsed in SP-241401, 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was approved which updates “interim conclusion” to final “conclusion” for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MASSS: Focus was on normative work for KI#2.1</a:t>
            </a:r>
            <a:r>
              <a:rPr lang="en-US" altLang="de-DE" sz="1600" kern="0" dirty="0"/>
              <a:t>. </a:t>
            </a:r>
            <a:r>
              <a:rPr lang="en-US" altLang="de-DE" sz="1600" dirty="0"/>
              <a:t>40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7 CRs were approved for TS 23.501/502/503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29366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SA2#166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19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(18 CRs and 1 discussion paper)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80%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639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SA2#165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FS_MASSS: Based on the guidance that SA Plenary endorsed in </a:t>
            </a:r>
            <a:r>
              <a:rPr lang="en-US" altLang="de-DE" sz="1400" dirty="0">
                <a:hlinkClick r:id="rId3"/>
              </a:rPr>
              <a:t>SP-241401</a:t>
            </a:r>
            <a:r>
              <a:rPr lang="en-US" altLang="de-DE" sz="1400" dirty="0"/>
              <a:t>, 1 </a:t>
            </a:r>
            <a:r>
              <a:rPr lang="en-US" altLang="de-DE" sz="1400" dirty="0" err="1"/>
              <a:t>pCR</a:t>
            </a:r>
            <a:r>
              <a:rPr lang="en-US" altLang="de-DE" sz="1400" dirty="0"/>
              <a:t> was approved which updates “interim conclusion” to final “conclusion” for KI#2.2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23.700-54 was sent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(17 CRs and 3 discussion papers)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MPQUIC-IP should be bundled with support for ATSSS-LL with Active-Standby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ATSSS-LL with any Steering mode should remain mandatory in Rel-19 or ATSSS-LL with any Steering mode should be optional and MPQUIC-E can also be supported as only Steering Functionality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Whether both ATSSS-LL and MPQUIC-E functionalities can be supported for the same MA PDU Session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Agree the remaining CRs on UE-network capability negotiation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66076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016791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purl.org/dc/terms/"/>
    <ds:schemaRef ds:uri="dcc30912-d230-4cc2-b11f-bb5ca2a6b6f5"/>
    <ds:schemaRef ds:uri="http://schemas.microsoft.com/office/infopath/2007/PartnerControls"/>
    <ds:schemaRef ds:uri="09cef1fd-e61b-4dbf-b745-21988b13f978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9149</TotalTime>
  <Words>2670</Words>
  <Application>Microsoft Office PowerPoint</Application>
  <PresentationFormat>全屏显示(4:3)</PresentationFormat>
  <Paragraphs>527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맑은 고딕</vt:lpstr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FS_MASSS &amp; MASSS Status Report</vt:lpstr>
      <vt:lpstr>FS_MASSS / MASSS status after SA2#168</vt:lpstr>
      <vt:lpstr>PowerPoint 演示文稿</vt:lpstr>
      <vt:lpstr>Backup</vt:lpstr>
      <vt:lpstr>FS_MASSS / MASSS status after SA2#167</vt:lpstr>
      <vt:lpstr>FS_MASSS / MASSS status at SA#106</vt:lpstr>
      <vt:lpstr>FS_MASSS / MASSS status after SA2#166</vt:lpstr>
      <vt:lpstr>FS_MASSS / MASSS status after SA2#165</vt:lpstr>
      <vt:lpstr>FS_MASSS status at SA#105</vt:lpstr>
      <vt:lpstr>MASSS status at SA#105</vt:lpstr>
      <vt:lpstr>FS_MASSS Status after SA2#164</vt:lpstr>
      <vt:lpstr>MASSS Status after SA2#164</vt:lpstr>
      <vt:lpstr>FS_MASSS status at SA#104</vt:lpstr>
      <vt:lpstr>FS_MASSS Status after SA2#163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China Telecom</cp:lastModifiedBy>
  <cp:revision>2044</cp:revision>
  <dcterms:created xsi:type="dcterms:W3CDTF">2008-08-30T09:32:10Z</dcterms:created>
  <dcterms:modified xsi:type="dcterms:W3CDTF">2025-04-15T00:23:12Z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