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1124" r:id="rId6"/>
    <p:sldId id="1123" r:id="rId7"/>
    <p:sldId id="1121" r:id="rId8"/>
    <p:sldId id="1128" r:id="rId9"/>
    <p:sldId id="1122" r:id="rId10"/>
    <p:sldId id="1129" r:id="rId11"/>
    <p:sldId id="1125" r:id="rId12"/>
    <p:sldId id="1126" r:id="rId13"/>
    <p:sldId id="1127" r:id="rId14"/>
    <p:sldId id="798" r:id="rId15"/>
    <p:sldId id="1120" r:id="rId16"/>
    <p:sldId id="909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56" autoAdjust="0"/>
    <p:restoredTop sz="96195" autoAdjust="0"/>
  </p:normalViewPr>
  <p:slideViewPr>
    <p:cSldViewPr snapToGrid="0">
      <p:cViewPr varScale="1">
        <p:scale>
          <a:sx n="153" d="100"/>
          <a:sy n="153" d="100"/>
        </p:scale>
        <p:origin x="479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34595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739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6779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#S2-168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S2-2504429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7 - 11 April, 2025, Goteborg, Sweden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WG2#168;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7 – 11 April, 2025, Goteborg, Sweden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/>
              <a:t>5G</a:t>
            </a:r>
            <a:r>
              <a:rPr lang="en-US" altLang="zh-CN" b="1" dirty="0"/>
              <a:t>_ProSe_Ph3 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4998166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533031"/>
          <a:ext cx="8409855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631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59817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56155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23732"/>
              </p:ext>
            </p:extLst>
          </p:nvPr>
        </p:nvGraphicFramePr>
        <p:xfrm>
          <a:off x="294758" y="1641886"/>
          <a:ext cx="8409855" cy="3779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April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May 2025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3539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38 T-docs were submitted,  including 12 LSs, 2 discussion papers and 24 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Not on the agenda.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7476826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525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44272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669021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945187"/>
              </p:ext>
            </p:extLst>
          </p:nvPr>
        </p:nvGraphicFramePr>
        <p:xfrm>
          <a:off x="294758" y="1641886"/>
          <a:ext cx="8409855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SA2#168+169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Q2 2025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4797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55505" y="2479617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46 T-docs were submitted, 13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Agreed 12</a:t>
            </a:r>
            <a:r>
              <a:rPr lang="en-US" altLang="de-DE" sz="1400" kern="0" dirty="0"/>
              <a:t> CRs to TS 23.304.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text has been added to support QoS and relay re-selection for U2U and U2N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Resolved remaining ENs and added missing common identifiers for U2U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reply LS sent to CT1 to clarify the relationship between single</a:t>
            </a:r>
            <a:r>
              <a:rPr lang="en-US" altLang="de-DE" sz="1400" dirty="0"/>
              <a:t>-</a:t>
            </a:r>
            <a:r>
              <a:rPr lang="en-US" altLang="de-DE" sz="1400" kern="0" dirty="0"/>
              <a:t>hop and multi-hop capabilities and policies, and IP address allocation in U2N relay.</a:t>
            </a:r>
            <a:br>
              <a:rPr lang="en-US" altLang="de-DE" sz="1400" kern="0" dirty="0"/>
            </a:b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833865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38009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Agreed 12</a:t>
            </a:r>
            <a:r>
              <a:rPr lang="en-US" altLang="de-DE" sz="1200" kern="0" dirty="0"/>
              <a:t> CRs to TS 23.304.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All work tasks in the WID were captured in TS 23.304: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WT#1: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multi-hop UE-to-Network Relay.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WT#2: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IP PDU type based on IETF MANET Protocol.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WT#3: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Ethernet and Unstructured PDU type based on Release 18 PC5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Support for Multi-hop </a:t>
            </a:r>
            <a:r>
              <a:rPr lang="en-US" altLang="de-DE" sz="1200" dirty="0" err="1"/>
              <a:t>ProSe</a:t>
            </a:r>
            <a:r>
              <a:rPr lang="en-US" altLang="de-DE" sz="1200" dirty="0"/>
              <a:t> discovery and selection, communication, QoS and relay re-selection for Layer 3 UE-to-UE and UE-to-Network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reply LS sent to CT1 to clarify the relationship between single</a:t>
            </a:r>
            <a:r>
              <a:rPr lang="en-US" altLang="de-DE" sz="1200" dirty="0"/>
              <a:t>-</a:t>
            </a:r>
            <a:r>
              <a:rPr lang="en-US" altLang="de-DE" sz="1200" kern="0" dirty="0"/>
              <a:t>hop and multi-hop capabilities and policies, and IP address allocation in U2N relay.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  <a:endParaRPr lang="de-DE" altLang="ko-KR" sz="1400" b="1" kern="0" dirty="0"/>
          </a:p>
          <a:p>
            <a:pPr lvl="1">
              <a:defRPr/>
            </a:pPr>
            <a:r>
              <a:rPr lang="en-US" sz="1200" dirty="0"/>
              <a:t>Start maintenance 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290643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59646</TotalTime>
  <Words>1562</Words>
  <Application>Microsoft Office PowerPoint</Application>
  <PresentationFormat>On-screen Show (4:3)</PresentationFormat>
  <Paragraphs>409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</vt:lpstr>
      <vt:lpstr>Calibri</vt:lpstr>
      <vt:lpstr>Times New Roman</vt:lpstr>
      <vt:lpstr>Office Theme</vt:lpstr>
      <vt:lpstr>5G_ProSe_Ph3  Status Report</vt:lpstr>
      <vt:lpstr>5G_ProSe_Ph3 status after SA2#168</vt:lpstr>
      <vt:lpstr>PowerPoint Presentation</vt:lpstr>
      <vt:lpstr>Backup</vt:lpstr>
      <vt:lpstr>5G_ProSe_Ph3 status after SA2#167</vt:lpstr>
      <vt:lpstr>5G_ProSe_Ph3 status at SA#107</vt:lpstr>
      <vt:lpstr>PowerPoint Presentation</vt:lpstr>
      <vt:lpstr>5G_ProSe_Ph3 status after SA2#166</vt:lpstr>
      <vt:lpstr>5G_ProSe_Ph3 status at SA#106</vt:lpstr>
      <vt:lpstr>PowerPoint Presentation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1971</cp:revision>
  <dcterms:created xsi:type="dcterms:W3CDTF">2008-08-30T09:32:10Z</dcterms:created>
  <dcterms:modified xsi:type="dcterms:W3CDTF">2025-04-16T08:08:05Z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