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911" r:id="rId4"/>
    <p:sldId id="1118" r:id="rId5"/>
    <p:sldId id="910" r:id="rId6"/>
    <p:sldId id="913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S2-250</a:t>
            </a:r>
            <a:r>
              <a:rPr lang="el-GR" sz="2400" dirty="0"/>
              <a:t>4425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#16</a:t>
            </a:r>
            <a:r>
              <a:rPr lang="el-GR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8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07 – April 11,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SA#107: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SA2#168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SA2#168: 2 LS OUT with 1 related CR and 8 more CRs are approved (KI#9: 4 CRs, KI#1: 4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SA2#167: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Maintenance work at SA2#168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SA2#168: 2 LS OUT with 1 related CR and 8 more CRs are approved (KI#9: 4 CRs, KI#1: 4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 (SA2#169):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EEA0742-A27E-2E84-4817-4AD63D85A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786375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3170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330578"/>
              </p:ext>
            </p:extLst>
          </p:nvPr>
        </p:nvGraphicFramePr>
        <p:xfrm>
          <a:off x="1946359" y="912442"/>
          <a:ext cx="8340640" cy="47854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956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14.55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16.5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74E0DCA-708C-F0D3-8EAB-0F8D93AA7FB9}"/>
              </a:ext>
            </a:extLst>
          </p:cNvPr>
          <p:cNvSpPr txBox="1">
            <a:spLocks/>
          </p:cNvSpPr>
          <p:nvPr/>
        </p:nvSpPr>
        <p:spPr>
          <a:xfrm>
            <a:off x="2038130" y="57206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16.5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9.5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83657</TotalTime>
  <Words>584</Words>
  <Application>Microsoft Office PowerPoint</Application>
  <PresentationFormat>Widescreen</PresentationFormat>
  <Paragraphs>172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1046</cp:revision>
  <cp:lastPrinted>2023-08-02T08:25:48Z</cp:lastPrinted>
  <dcterms:created xsi:type="dcterms:W3CDTF">2018-05-24T11:49:12Z</dcterms:created>
  <dcterms:modified xsi:type="dcterms:W3CDTF">2025-04-15T18:07:15Z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