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2147481371" r:id="rId7"/>
    <p:sldId id="2147481373" r:id="rId8"/>
    <p:sldId id="365" r:id="rId9"/>
    <p:sldId id="2147481374" r:id="rId10"/>
    <p:sldId id="2147481375" r:id="rId11"/>
    <p:sldId id="366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03524B7-A451-021A-5799-DFB7FDBE78A3}" name="KODAYPAK, RAJENDRA PRASAD" initials="RK" userId="S::rk729s@att.com::71596955-8b0d-4005-8365-d0b2353c651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49" d="100"/>
          <a:sy n="49" d="100"/>
        </p:scale>
        <p:origin x="1856" y="2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05707B-A5A8-42B1-BFA7-3E6BF5EA4960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F6E0EA51-938F-4A01-88EF-AD8E0420AEF7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Network and Service Enhancements </a:t>
          </a:r>
        </a:p>
      </dgm:t>
    </dgm:pt>
    <dgm:pt modelId="{C39CA1DE-05D9-4268-87B9-233529F8C8BB}" type="parTrans" cxnId="{609A62C2-48A0-4B7F-8E93-A02739253EBF}">
      <dgm:prSet/>
      <dgm:spPr/>
      <dgm:t>
        <a:bodyPr/>
        <a:lstStyle/>
        <a:p>
          <a:endParaRPr lang="en-US"/>
        </a:p>
      </dgm:t>
    </dgm:pt>
    <dgm:pt modelId="{E961C584-4912-49C3-A86D-A805B1744A80}" type="sibTrans" cxnId="{609A62C2-48A0-4B7F-8E93-A02739253EBF}">
      <dgm:prSet/>
      <dgm:spPr/>
      <dgm:t>
        <a:bodyPr/>
        <a:lstStyle/>
        <a:p>
          <a:endParaRPr lang="en-US"/>
        </a:p>
      </dgm:t>
    </dgm:pt>
    <dgm:pt modelId="{A7E01524-F3B6-4F34-8C05-6503B1F7854E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/>
            <a:t>Cloud Native Approaches </a:t>
          </a:r>
        </a:p>
      </dgm:t>
    </dgm:pt>
    <dgm:pt modelId="{B639895D-E150-468C-B2D6-BD04C5A091C5}" type="parTrans" cxnId="{200A915B-DCAD-49E0-BFFE-9E73CFC19A45}">
      <dgm:prSet/>
      <dgm:spPr/>
      <dgm:t>
        <a:bodyPr/>
        <a:lstStyle/>
        <a:p>
          <a:endParaRPr lang="en-US"/>
        </a:p>
      </dgm:t>
    </dgm:pt>
    <dgm:pt modelId="{0805FBA4-F0F9-4F5E-91D6-ED9B7CD966BB}" type="sibTrans" cxnId="{200A915B-DCAD-49E0-BFFE-9E73CFC19A45}">
      <dgm:prSet/>
      <dgm:spPr/>
      <dgm:t>
        <a:bodyPr/>
        <a:lstStyle/>
        <a:p>
          <a:endParaRPr lang="en-US"/>
        </a:p>
      </dgm:t>
    </dgm:pt>
    <dgm:pt modelId="{DF2597F0-794A-4851-B9C4-39F957295255}">
      <dgm:prSet phldrT="[Text]"/>
      <dgm:spPr>
        <a:solidFill>
          <a:srgbClr val="7030A0"/>
        </a:solidFill>
      </dgm:spPr>
      <dgm:t>
        <a:bodyPr/>
        <a:lstStyle/>
        <a:p>
          <a:r>
            <a:rPr lang="en-US" dirty="0"/>
            <a:t>AI assisted, Open Source &amp; White box Network Components</a:t>
          </a:r>
        </a:p>
      </dgm:t>
    </dgm:pt>
    <dgm:pt modelId="{54D7A892-C011-4DE4-81EE-127BA06953EE}" type="parTrans" cxnId="{9762E89E-E2EA-4AD0-9693-45F7F2EAA64C}">
      <dgm:prSet/>
      <dgm:spPr/>
      <dgm:t>
        <a:bodyPr/>
        <a:lstStyle/>
        <a:p>
          <a:endParaRPr lang="en-US"/>
        </a:p>
      </dgm:t>
    </dgm:pt>
    <dgm:pt modelId="{C89A522A-1AC3-4AA8-B9B0-F7AC3EEFCEC8}" type="sibTrans" cxnId="{9762E89E-E2EA-4AD0-9693-45F7F2EAA64C}">
      <dgm:prSet/>
      <dgm:spPr/>
      <dgm:t>
        <a:bodyPr/>
        <a:lstStyle/>
        <a:p>
          <a:endParaRPr lang="en-US"/>
        </a:p>
      </dgm:t>
    </dgm:pt>
    <dgm:pt modelId="{C46E5924-738E-403F-8A4D-1F49C309672C}" type="pres">
      <dgm:prSet presAssocID="{6905707B-A5A8-42B1-BFA7-3E6BF5EA496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4D73103-6EE6-4742-9FFF-19B3824573D6}" type="pres">
      <dgm:prSet presAssocID="{F6E0EA51-938F-4A01-88EF-AD8E0420AEF7}" presName="gear1" presStyleLbl="node1" presStyleIdx="0" presStyleCnt="3">
        <dgm:presLayoutVars>
          <dgm:chMax val="1"/>
          <dgm:bulletEnabled val="1"/>
        </dgm:presLayoutVars>
      </dgm:prSet>
      <dgm:spPr/>
    </dgm:pt>
    <dgm:pt modelId="{C213BEAD-949E-4224-A3D6-6D9943B96CCA}" type="pres">
      <dgm:prSet presAssocID="{F6E0EA51-938F-4A01-88EF-AD8E0420AEF7}" presName="gear1srcNode" presStyleLbl="node1" presStyleIdx="0" presStyleCnt="3"/>
      <dgm:spPr/>
    </dgm:pt>
    <dgm:pt modelId="{49DCD7AD-53EE-4FFC-89AA-1CDC0210C739}" type="pres">
      <dgm:prSet presAssocID="{F6E0EA51-938F-4A01-88EF-AD8E0420AEF7}" presName="gear1dstNode" presStyleLbl="node1" presStyleIdx="0" presStyleCnt="3"/>
      <dgm:spPr/>
    </dgm:pt>
    <dgm:pt modelId="{ADCAD1E6-13AA-457A-8E15-09C7319A05CA}" type="pres">
      <dgm:prSet presAssocID="{A7E01524-F3B6-4F34-8C05-6503B1F7854E}" presName="gear2" presStyleLbl="node1" presStyleIdx="1" presStyleCnt="3">
        <dgm:presLayoutVars>
          <dgm:chMax val="1"/>
          <dgm:bulletEnabled val="1"/>
        </dgm:presLayoutVars>
      </dgm:prSet>
      <dgm:spPr/>
    </dgm:pt>
    <dgm:pt modelId="{172CD8FE-6FCA-478E-94B3-2B15472A981C}" type="pres">
      <dgm:prSet presAssocID="{A7E01524-F3B6-4F34-8C05-6503B1F7854E}" presName="gear2srcNode" presStyleLbl="node1" presStyleIdx="1" presStyleCnt="3"/>
      <dgm:spPr/>
    </dgm:pt>
    <dgm:pt modelId="{35E4C2AA-39AB-484D-BC51-AEC526DD5CD2}" type="pres">
      <dgm:prSet presAssocID="{A7E01524-F3B6-4F34-8C05-6503B1F7854E}" presName="gear2dstNode" presStyleLbl="node1" presStyleIdx="1" presStyleCnt="3"/>
      <dgm:spPr/>
    </dgm:pt>
    <dgm:pt modelId="{A6B44C92-904E-4238-B7CD-1FC965C347B6}" type="pres">
      <dgm:prSet presAssocID="{DF2597F0-794A-4851-B9C4-39F957295255}" presName="gear3" presStyleLbl="node1" presStyleIdx="2" presStyleCnt="3"/>
      <dgm:spPr/>
    </dgm:pt>
    <dgm:pt modelId="{93BA3B9A-86FD-4012-8F45-3166B4D9D74E}" type="pres">
      <dgm:prSet presAssocID="{DF2597F0-794A-4851-B9C4-39F957295255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55653261-354F-4FFB-B583-FE4530EACC17}" type="pres">
      <dgm:prSet presAssocID="{DF2597F0-794A-4851-B9C4-39F957295255}" presName="gear3srcNode" presStyleLbl="node1" presStyleIdx="2" presStyleCnt="3"/>
      <dgm:spPr/>
    </dgm:pt>
    <dgm:pt modelId="{2B5517D8-C1A5-445E-B53B-EAA3F84D4C49}" type="pres">
      <dgm:prSet presAssocID="{DF2597F0-794A-4851-B9C4-39F957295255}" presName="gear3dstNode" presStyleLbl="node1" presStyleIdx="2" presStyleCnt="3"/>
      <dgm:spPr/>
    </dgm:pt>
    <dgm:pt modelId="{5E6751F0-3B80-4BE9-AD9B-792C816BD6B7}" type="pres">
      <dgm:prSet presAssocID="{E961C584-4912-49C3-A86D-A805B1744A80}" presName="connector1" presStyleLbl="sibTrans2D1" presStyleIdx="0" presStyleCnt="3"/>
      <dgm:spPr/>
    </dgm:pt>
    <dgm:pt modelId="{2F6938F9-4C21-4EB6-8698-EFEBCAC094C7}" type="pres">
      <dgm:prSet presAssocID="{0805FBA4-F0F9-4F5E-91D6-ED9B7CD966BB}" presName="connector2" presStyleLbl="sibTrans2D1" presStyleIdx="1" presStyleCnt="3"/>
      <dgm:spPr/>
    </dgm:pt>
    <dgm:pt modelId="{1B2AFA0D-8111-47DE-8880-49EF5CF5AAB2}" type="pres">
      <dgm:prSet presAssocID="{C89A522A-1AC3-4AA8-B9B0-F7AC3EEFCEC8}" presName="connector3" presStyleLbl="sibTrans2D1" presStyleIdx="2" presStyleCnt="3"/>
      <dgm:spPr/>
    </dgm:pt>
  </dgm:ptLst>
  <dgm:cxnLst>
    <dgm:cxn modelId="{358A130D-17FE-43AF-84DE-1A56C918BB3F}" type="presOf" srcId="{A7E01524-F3B6-4F34-8C05-6503B1F7854E}" destId="{172CD8FE-6FCA-478E-94B3-2B15472A981C}" srcOrd="1" destOrd="0" presId="urn:microsoft.com/office/officeart/2005/8/layout/gear1"/>
    <dgm:cxn modelId="{E867161A-E69F-436F-A922-4D98DAD21953}" type="presOf" srcId="{0805FBA4-F0F9-4F5E-91D6-ED9B7CD966BB}" destId="{2F6938F9-4C21-4EB6-8698-EFEBCAC094C7}" srcOrd="0" destOrd="0" presId="urn:microsoft.com/office/officeart/2005/8/layout/gear1"/>
    <dgm:cxn modelId="{8B20B431-12E4-4359-9AD2-444B0B52D281}" type="presOf" srcId="{DF2597F0-794A-4851-B9C4-39F957295255}" destId="{93BA3B9A-86FD-4012-8F45-3166B4D9D74E}" srcOrd="1" destOrd="0" presId="urn:microsoft.com/office/officeart/2005/8/layout/gear1"/>
    <dgm:cxn modelId="{90287F34-3330-43F2-86D6-EB3046C40F90}" type="presOf" srcId="{6905707B-A5A8-42B1-BFA7-3E6BF5EA4960}" destId="{C46E5924-738E-403F-8A4D-1F49C309672C}" srcOrd="0" destOrd="0" presId="urn:microsoft.com/office/officeart/2005/8/layout/gear1"/>
    <dgm:cxn modelId="{200A915B-DCAD-49E0-BFFE-9E73CFC19A45}" srcId="{6905707B-A5A8-42B1-BFA7-3E6BF5EA4960}" destId="{A7E01524-F3B6-4F34-8C05-6503B1F7854E}" srcOrd="1" destOrd="0" parTransId="{B639895D-E150-468C-B2D6-BD04C5A091C5}" sibTransId="{0805FBA4-F0F9-4F5E-91D6-ED9B7CD966BB}"/>
    <dgm:cxn modelId="{EE669E6F-877A-438D-910C-2C82D9AEFFD2}" type="presOf" srcId="{F6E0EA51-938F-4A01-88EF-AD8E0420AEF7}" destId="{F4D73103-6EE6-4742-9FFF-19B3824573D6}" srcOrd="0" destOrd="0" presId="urn:microsoft.com/office/officeart/2005/8/layout/gear1"/>
    <dgm:cxn modelId="{63D20675-743A-4BBD-ADF5-99A1B6BABBC6}" type="presOf" srcId="{C89A522A-1AC3-4AA8-B9B0-F7AC3EEFCEC8}" destId="{1B2AFA0D-8111-47DE-8880-49EF5CF5AAB2}" srcOrd="0" destOrd="0" presId="urn:microsoft.com/office/officeart/2005/8/layout/gear1"/>
    <dgm:cxn modelId="{DD067675-7C61-413C-825F-C19C835EC553}" type="presOf" srcId="{DF2597F0-794A-4851-B9C4-39F957295255}" destId="{A6B44C92-904E-4238-B7CD-1FC965C347B6}" srcOrd="0" destOrd="0" presId="urn:microsoft.com/office/officeart/2005/8/layout/gear1"/>
    <dgm:cxn modelId="{50829D81-9252-4C6A-823A-6A812A072A90}" type="presOf" srcId="{DF2597F0-794A-4851-B9C4-39F957295255}" destId="{2B5517D8-C1A5-445E-B53B-EAA3F84D4C49}" srcOrd="3" destOrd="0" presId="urn:microsoft.com/office/officeart/2005/8/layout/gear1"/>
    <dgm:cxn modelId="{95EB6C85-FEF7-4E15-AF3E-5EBCF8AD63BC}" type="presOf" srcId="{E961C584-4912-49C3-A86D-A805B1744A80}" destId="{5E6751F0-3B80-4BE9-AD9B-792C816BD6B7}" srcOrd="0" destOrd="0" presId="urn:microsoft.com/office/officeart/2005/8/layout/gear1"/>
    <dgm:cxn modelId="{9762E89E-E2EA-4AD0-9693-45F7F2EAA64C}" srcId="{6905707B-A5A8-42B1-BFA7-3E6BF5EA4960}" destId="{DF2597F0-794A-4851-B9C4-39F957295255}" srcOrd="2" destOrd="0" parTransId="{54D7A892-C011-4DE4-81EE-127BA06953EE}" sibTransId="{C89A522A-1AC3-4AA8-B9B0-F7AC3EEFCEC8}"/>
    <dgm:cxn modelId="{F8258AAB-EBE9-40F3-AF24-595CDA8CA42D}" type="presOf" srcId="{DF2597F0-794A-4851-B9C4-39F957295255}" destId="{55653261-354F-4FFB-B583-FE4530EACC17}" srcOrd="2" destOrd="0" presId="urn:microsoft.com/office/officeart/2005/8/layout/gear1"/>
    <dgm:cxn modelId="{A59E49B0-F8EA-47E4-96A7-0D2932A29541}" type="presOf" srcId="{A7E01524-F3B6-4F34-8C05-6503B1F7854E}" destId="{35E4C2AA-39AB-484D-BC51-AEC526DD5CD2}" srcOrd="2" destOrd="0" presId="urn:microsoft.com/office/officeart/2005/8/layout/gear1"/>
    <dgm:cxn modelId="{609A62C2-48A0-4B7F-8E93-A02739253EBF}" srcId="{6905707B-A5A8-42B1-BFA7-3E6BF5EA4960}" destId="{F6E0EA51-938F-4A01-88EF-AD8E0420AEF7}" srcOrd="0" destOrd="0" parTransId="{C39CA1DE-05D9-4268-87B9-233529F8C8BB}" sibTransId="{E961C584-4912-49C3-A86D-A805B1744A80}"/>
    <dgm:cxn modelId="{8AFC97E2-E5B1-4343-A71F-5C22B64EAF76}" type="presOf" srcId="{A7E01524-F3B6-4F34-8C05-6503B1F7854E}" destId="{ADCAD1E6-13AA-457A-8E15-09C7319A05CA}" srcOrd="0" destOrd="0" presId="urn:microsoft.com/office/officeart/2005/8/layout/gear1"/>
    <dgm:cxn modelId="{6DAFB2ED-E0C6-4D64-8158-4940B23B1F18}" type="presOf" srcId="{F6E0EA51-938F-4A01-88EF-AD8E0420AEF7}" destId="{C213BEAD-949E-4224-A3D6-6D9943B96CCA}" srcOrd="1" destOrd="0" presId="urn:microsoft.com/office/officeart/2005/8/layout/gear1"/>
    <dgm:cxn modelId="{7DC91FF7-F322-45E1-9609-63D5D1DC694C}" type="presOf" srcId="{F6E0EA51-938F-4A01-88EF-AD8E0420AEF7}" destId="{49DCD7AD-53EE-4FFC-89AA-1CDC0210C739}" srcOrd="2" destOrd="0" presId="urn:microsoft.com/office/officeart/2005/8/layout/gear1"/>
    <dgm:cxn modelId="{246D80C3-329F-4F44-9DDD-CD9B57CF88A5}" type="presParOf" srcId="{C46E5924-738E-403F-8A4D-1F49C309672C}" destId="{F4D73103-6EE6-4742-9FFF-19B3824573D6}" srcOrd="0" destOrd="0" presId="urn:microsoft.com/office/officeart/2005/8/layout/gear1"/>
    <dgm:cxn modelId="{1764F52F-D3DC-4FF9-B56F-D3D0181DD5FC}" type="presParOf" srcId="{C46E5924-738E-403F-8A4D-1F49C309672C}" destId="{C213BEAD-949E-4224-A3D6-6D9943B96CCA}" srcOrd="1" destOrd="0" presId="urn:microsoft.com/office/officeart/2005/8/layout/gear1"/>
    <dgm:cxn modelId="{65F0B7A7-A4B1-4703-8FCB-4F826B2E126B}" type="presParOf" srcId="{C46E5924-738E-403F-8A4D-1F49C309672C}" destId="{49DCD7AD-53EE-4FFC-89AA-1CDC0210C739}" srcOrd="2" destOrd="0" presId="urn:microsoft.com/office/officeart/2005/8/layout/gear1"/>
    <dgm:cxn modelId="{9A7B4187-9D5D-4014-ABF9-6294DF388B18}" type="presParOf" srcId="{C46E5924-738E-403F-8A4D-1F49C309672C}" destId="{ADCAD1E6-13AA-457A-8E15-09C7319A05CA}" srcOrd="3" destOrd="0" presId="urn:microsoft.com/office/officeart/2005/8/layout/gear1"/>
    <dgm:cxn modelId="{7690107C-8C2A-4131-BA98-3A6D6CB61806}" type="presParOf" srcId="{C46E5924-738E-403F-8A4D-1F49C309672C}" destId="{172CD8FE-6FCA-478E-94B3-2B15472A981C}" srcOrd="4" destOrd="0" presId="urn:microsoft.com/office/officeart/2005/8/layout/gear1"/>
    <dgm:cxn modelId="{4CAFEEB3-2510-48B7-8DD9-5BDA4009E25F}" type="presParOf" srcId="{C46E5924-738E-403F-8A4D-1F49C309672C}" destId="{35E4C2AA-39AB-484D-BC51-AEC526DD5CD2}" srcOrd="5" destOrd="0" presId="urn:microsoft.com/office/officeart/2005/8/layout/gear1"/>
    <dgm:cxn modelId="{D70FDB2E-3A06-4204-95B8-93EE869D939A}" type="presParOf" srcId="{C46E5924-738E-403F-8A4D-1F49C309672C}" destId="{A6B44C92-904E-4238-B7CD-1FC965C347B6}" srcOrd="6" destOrd="0" presId="urn:microsoft.com/office/officeart/2005/8/layout/gear1"/>
    <dgm:cxn modelId="{15670B85-9738-4C8B-A169-4D3DF788D644}" type="presParOf" srcId="{C46E5924-738E-403F-8A4D-1F49C309672C}" destId="{93BA3B9A-86FD-4012-8F45-3166B4D9D74E}" srcOrd="7" destOrd="0" presId="urn:microsoft.com/office/officeart/2005/8/layout/gear1"/>
    <dgm:cxn modelId="{E0BF0605-71F7-4FE3-A40A-7D25F3CDE2F9}" type="presParOf" srcId="{C46E5924-738E-403F-8A4D-1F49C309672C}" destId="{55653261-354F-4FFB-B583-FE4530EACC17}" srcOrd="8" destOrd="0" presId="urn:microsoft.com/office/officeart/2005/8/layout/gear1"/>
    <dgm:cxn modelId="{B3160F25-041F-455C-92D1-3A52AE98623C}" type="presParOf" srcId="{C46E5924-738E-403F-8A4D-1F49C309672C}" destId="{2B5517D8-C1A5-445E-B53B-EAA3F84D4C49}" srcOrd="9" destOrd="0" presId="urn:microsoft.com/office/officeart/2005/8/layout/gear1"/>
    <dgm:cxn modelId="{35D1D85D-8954-4711-9301-1EC3B57E11EA}" type="presParOf" srcId="{C46E5924-738E-403F-8A4D-1F49C309672C}" destId="{5E6751F0-3B80-4BE9-AD9B-792C816BD6B7}" srcOrd="10" destOrd="0" presId="urn:microsoft.com/office/officeart/2005/8/layout/gear1"/>
    <dgm:cxn modelId="{F806B35A-8B4D-45ED-8A8E-DE5065081D38}" type="presParOf" srcId="{C46E5924-738E-403F-8A4D-1F49C309672C}" destId="{2F6938F9-4C21-4EB6-8698-EFEBCAC094C7}" srcOrd="11" destOrd="0" presId="urn:microsoft.com/office/officeart/2005/8/layout/gear1"/>
    <dgm:cxn modelId="{4BE6703A-CEF8-4D84-A9E8-C340EFF22044}" type="presParOf" srcId="{C46E5924-738E-403F-8A4D-1F49C309672C}" destId="{1B2AFA0D-8111-47DE-8880-49EF5CF5AAB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AB2984-A268-45FB-880C-8D0229F6FFDA}" type="doc">
      <dgm:prSet loTypeId="urn:microsoft.com/office/officeart/2005/8/layout/defaul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15E7AC-5997-4E87-A943-BC4D974E685C}">
      <dgm:prSet custT="1"/>
      <dgm:spPr/>
      <dgm:t>
        <a:bodyPr/>
        <a:lstStyle/>
        <a:p>
          <a:r>
            <a:rPr lang="en-US" sz="1600" b="1" dirty="0">
              <a:solidFill>
                <a:srgbClr val="FFFF00"/>
              </a:solidFill>
            </a:rPr>
            <a:t>AI, Open Source and White Box Network Components</a:t>
          </a:r>
          <a:endParaRPr lang="en-US" sz="1400" b="1" dirty="0">
            <a:solidFill>
              <a:srgbClr val="FFFF00"/>
            </a:solidFill>
          </a:endParaRPr>
        </a:p>
      </dgm:t>
    </dgm:pt>
    <dgm:pt modelId="{2EAD2DA6-3F09-4938-8875-1F1095C311E4}" type="parTrans" cxnId="{8FCF9D56-9084-4C03-A0C0-69CC8C0A94AA}">
      <dgm:prSet/>
      <dgm:spPr/>
      <dgm:t>
        <a:bodyPr/>
        <a:lstStyle/>
        <a:p>
          <a:endParaRPr lang="en-US"/>
        </a:p>
      </dgm:t>
    </dgm:pt>
    <dgm:pt modelId="{24078D7C-9DE0-4BD6-9938-9EA0ADF8449E}" type="sibTrans" cxnId="{8FCF9D56-9084-4C03-A0C0-69CC8C0A94AA}">
      <dgm:prSet/>
      <dgm:spPr/>
      <dgm:t>
        <a:bodyPr/>
        <a:lstStyle/>
        <a:p>
          <a:endParaRPr lang="en-US"/>
        </a:p>
      </dgm:t>
    </dgm:pt>
    <dgm:pt modelId="{768A2EB0-F9A9-4824-8CD1-DBB76A6B392F}">
      <dgm:prSet custT="1"/>
      <dgm:spPr/>
      <dgm:t>
        <a:bodyPr/>
        <a:lstStyle/>
        <a:p>
          <a:r>
            <a:rPr lang="en-US" sz="1300" dirty="0"/>
            <a:t>Automated code generation from standards for Network Modules</a:t>
          </a:r>
        </a:p>
      </dgm:t>
    </dgm:pt>
    <dgm:pt modelId="{969F1D78-0337-4181-B8B9-214E6A8E5E52}" type="parTrans" cxnId="{A7E1C5DB-A06F-4310-8C8B-4DF8FB08B224}">
      <dgm:prSet/>
      <dgm:spPr/>
      <dgm:t>
        <a:bodyPr/>
        <a:lstStyle/>
        <a:p>
          <a:endParaRPr lang="en-US"/>
        </a:p>
      </dgm:t>
    </dgm:pt>
    <dgm:pt modelId="{1AA9EDA1-D368-4E94-A929-BD52B9FDCD01}" type="sibTrans" cxnId="{A7E1C5DB-A06F-4310-8C8B-4DF8FB08B224}">
      <dgm:prSet/>
      <dgm:spPr/>
      <dgm:t>
        <a:bodyPr/>
        <a:lstStyle/>
        <a:p>
          <a:endParaRPr lang="en-US"/>
        </a:p>
      </dgm:t>
    </dgm:pt>
    <dgm:pt modelId="{14B49625-55FC-4AD4-AEB9-642186DEDF7F}">
      <dgm:prSet custT="1"/>
      <dgm:spPr/>
      <dgm:t>
        <a:bodyPr/>
        <a:lstStyle/>
        <a:p>
          <a:r>
            <a:rPr lang="en-US" sz="1300" dirty="0"/>
            <a:t>Further integration of s/w communities with standards process</a:t>
          </a:r>
        </a:p>
      </dgm:t>
    </dgm:pt>
    <dgm:pt modelId="{FF3C52DB-08BF-46D3-894B-61BB16FF6641}" type="parTrans" cxnId="{7CE1F4AF-51F6-4035-90E3-25D946D6B9B3}">
      <dgm:prSet/>
      <dgm:spPr/>
      <dgm:t>
        <a:bodyPr/>
        <a:lstStyle/>
        <a:p>
          <a:endParaRPr lang="en-US"/>
        </a:p>
      </dgm:t>
    </dgm:pt>
    <dgm:pt modelId="{F9455B39-887B-486C-9A6C-64FA221CD6AA}" type="sibTrans" cxnId="{7CE1F4AF-51F6-4035-90E3-25D946D6B9B3}">
      <dgm:prSet/>
      <dgm:spPr/>
      <dgm:t>
        <a:bodyPr/>
        <a:lstStyle/>
        <a:p>
          <a:endParaRPr lang="en-US"/>
        </a:p>
      </dgm:t>
    </dgm:pt>
    <dgm:pt modelId="{B1E4E9D7-35A6-4F57-BC66-6A6D262F5F1F}">
      <dgm:prSet custT="1"/>
      <dgm:spPr/>
      <dgm:t>
        <a:bodyPr/>
        <a:lstStyle/>
        <a:p>
          <a:r>
            <a:rPr lang="en-US" sz="1300" dirty="0"/>
            <a:t>Accelerated feature testing and improved time to market</a:t>
          </a:r>
        </a:p>
      </dgm:t>
    </dgm:pt>
    <dgm:pt modelId="{D1E9FF65-8967-48C3-8430-5AB53478AED8}" type="parTrans" cxnId="{750049DC-8C0C-44A7-83CD-4E6F6310614C}">
      <dgm:prSet/>
      <dgm:spPr/>
      <dgm:t>
        <a:bodyPr/>
        <a:lstStyle/>
        <a:p>
          <a:endParaRPr lang="en-US"/>
        </a:p>
      </dgm:t>
    </dgm:pt>
    <dgm:pt modelId="{E5F3122C-0AD6-47FB-83CF-C22440F47178}" type="sibTrans" cxnId="{750049DC-8C0C-44A7-83CD-4E6F6310614C}">
      <dgm:prSet/>
      <dgm:spPr/>
      <dgm:t>
        <a:bodyPr/>
        <a:lstStyle/>
        <a:p>
          <a:endParaRPr lang="en-US"/>
        </a:p>
      </dgm:t>
    </dgm:pt>
    <dgm:pt modelId="{D12F4D32-F581-48CD-81AC-D0D94C8A35C3}">
      <dgm:prSet custT="1"/>
      <dgm:spPr/>
      <dgm:t>
        <a:bodyPr/>
        <a:lstStyle/>
        <a:p>
          <a:r>
            <a:rPr lang="en-US" sz="1300" dirty="0"/>
            <a:t>Separation of hardware and software refresh cycles</a:t>
          </a:r>
        </a:p>
      </dgm:t>
    </dgm:pt>
    <dgm:pt modelId="{4B16584A-A0A6-42E0-A81C-C062C1FC196E}" type="parTrans" cxnId="{DB1D26C9-B86D-461F-9637-93723F169419}">
      <dgm:prSet/>
      <dgm:spPr/>
      <dgm:t>
        <a:bodyPr/>
        <a:lstStyle/>
        <a:p>
          <a:endParaRPr lang="en-US"/>
        </a:p>
      </dgm:t>
    </dgm:pt>
    <dgm:pt modelId="{B9110EFF-E13A-45A3-807C-53EEA252AF7B}" type="sibTrans" cxnId="{DB1D26C9-B86D-461F-9637-93723F169419}">
      <dgm:prSet/>
      <dgm:spPr/>
      <dgm:t>
        <a:bodyPr/>
        <a:lstStyle/>
        <a:p>
          <a:endParaRPr lang="en-US"/>
        </a:p>
      </dgm:t>
    </dgm:pt>
    <dgm:pt modelId="{DC221574-A658-4D8D-8E8E-C665061C5A5A}" type="pres">
      <dgm:prSet presAssocID="{3DAB2984-A268-45FB-880C-8D0229F6FFDA}" presName="diagram" presStyleCnt="0">
        <dgm:presLayoutVars>
          <dgm:dir/>
          <dgm:resizeHandles val="exact"/>
        </dgm:presLayoutVars>
      </dgm:prSet>
      <dgm:spPr/>
    </dgm:pt>
    <dgm:pt modelId="{B4FB64CB-B939-4FCD-999F-09D8A94766B5}" type="pres">
      <dgm:prSet presAssocID="{C015E7AC-5997-4E87-A943-BC4D974E685C}" presName="node" presStyleLbl="node1" presStyleIdx="0" presStyleCnt="1" custScaleY="112395" custLinFactNeighborX="-6079" custLinFactNeighborY="-17880">
        <dgm:presLayoutVars>
          <dgm:bulletEnabled val="1"/>
        </dgm:presLayoutVars>
      </dgm:prSet>
      <dgm:spPr/>
    </dgm:pt>
  </dgm:ptLst>
  <dgm:cxnLst>
    <dgm:cxn modelId="{580A3F2A-532C-46F0-AC35-90302EA9B864}" type="presOf" srcId="{768A2EB0-F9A9-4824-8CD1-DBB76A6B392F}" destId="{B4FB64CB-B939-4FCD-999F-09D8A94766B5}" srcOrd="0" destOrd="1" presId="urn:microsoft.com/office/officeart/2005/8/layout/default"/>
    <dgm:cxn modelId="{418DB555-C10B-42E5-925D-792CE8E850F0}" type="presOf" srcId="{14B49625-55FC-4AD4-AEB9-642186DEDF7F}" destId="{B4FB64CB-B939-4FCD-999F-09D8A94766B5}" srcOrd="0" destOrd="2" presId="urn:microsoft.com/office/officeart/2005/8/layout/default"/>
    <dgm:cxn modelId="{8FCF9D56-9084-4C03-A0C0-69CC8C0A94AA}" srcId="{3DAB2984-A268-45FB-880C-8D0229F6FFDA}" destId="{C015E7AC-5997-4E87-A943-BC4D974E685C}" srcOrd="0" destOrd="0" parTransId="{2EAD2DA6-3F09-4938-8875-1F1095C311E4}" sibTransId="{24078D7C-9DE0-4BD6-9938-9EA0ADF8449E}"/>
    <dgm:cxn modelId="{6344BD82-14BD-4347-9F1D-0F73BC497E91}" type="presOf" srcId="{D12F4D32-F581-48CD-81AC-D0D94C8A35C3}" destId="{B4FB64CB-B939-4FCD-999F-09D8A94766B5}" srcOrd="0" destOrd="3" presId="urn:microsoft.com/office/officeart/2005/8/layout/default"/>
    <dgm:cxn modelId="{7CE1F4AF-51F6-4035-90E3-25D946D6B9B3}" srcId="{C015E7AC-5997-4E87-A943-BC4D974E685C}" destId="{14B49625-55FC-4AD4-AEB9-642186DEDF7F}" srcOrd="1" destOrd="0" parTransId="{FF3C52DB-08BF-46D3-894B-61BB16FF6641}" sibTransId="{F9455B39-887B-486C-9A6C-64FA221CD6AA}"/>
    <dgm:cxn modelId="{DB1D26C9-B86D-461F-9637-93723F169419}" srcId="{C015E7AC-5997-4E87-A943-BC4D974E685C}" destId="{D12F4D32-F581-48CD-81AC-D0D94C8A35C3}" srcOrd="2" destOrd="0" parTransId="{4B16584A-A0A6-42E0-A81C-C062C1FC196E}" sibTransId="{B9110EFF-E13A-45A3-807C-53EEA252AF7B}"/>
    <dgm:cxn modelId="{A7E1C5DB-A06F-4310-8C8B-4DF8FB08B224}" srcId="{C015E7AC-5997-4E87-A943-BC4D974E685C}" destId="{768A2EB0-F9A9-4824-8CD1-DBB76A6B392F}" srcOrd="0" destOrd="0" parTransId="{969F1D78-0337-4181-B8B9-214E6A8E5E52}" sibTransId="{1AA9EDA1-D368-4E94-A929-BD52B9FDCD01}"/>
    <dgm:cxn modelId="{750049DC-8C0C-44A7-83CD-4E6F6310614C}" srcId="{C015E7AC-5997-4E87-A943-BC4D974E685C}" destId="{B1E4E9D7-35A6-4F57-BC66-6A6D262F5F1F}" srcOrd="3" destOrd="0" parTransId="{D1E9FF65-8967-48C3-8430-5AB53478AED8}" sibTransId="{E5F3122C-0AD6-47FB-83CF-C22440F47178}"/>
    <dgm:cxn modelId="{108E42E7-75D2-4448-86F7-F4E0E3101FF1}" type="presOf" srcId="{C015E7AC-5997-4E87-A943-BC4D974E685C}" destId="{B4FB64CB-B939-4FCD-999F-09D8A94766B5}" srcOrd="0" destOrd="0" presId="urn:microsoft.com/office/officeart/2005/8/layout/default"/>
    <dgm:cxn modelId="{2FBE19E9-4F37-46D9-AF4E-36ED436E7121}" type="presOf" srcId="{B1E4E9D7-35A6-4F57-BC66-6A6D262F5F1F}" destId="{B4FB64CB-B939-4FCD-999F-09D8A94766B5}" srcOrd="0" destOrd="4" presId="urn:microsoft.com/office/officeart/2005/8/layout/default"/>
    <dgm:cxn modelId="{9CE72BEB-AD05-4195-908B-15B4E0069B70}" type="presOf" srcId="{3DAB2984-A268-45FB-880C-8D0229F6FFDA}" destId="{DC221574-A658-4D8D-8E8E-C665061C5A5A}" srcOrd="0" destOrd="0" presId="urn:microsoft.com/office/officeart/2005/8/layout/default"/>
    <dgm:cxn modelId="{270879CC-1AC7-44F4-B7CE-01C9B110FA2D}" type="presParOf" srcId="{DC221574-A658-4D8D-8E8E-C665061C5A5A}" destId="{B4FB64CB-B939-4FCD-999F-09D8A94766B5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AB2984-A268-45FB-880C-8D0229F6FFDA}" type="doc">
      <dgm:prSet loTypeId="urn:microsoft.com/office/officeart/2005/8/layout/defaul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160C4E-3C56-4E3E-86B3-02D8AE78574A}">
      <dgm:prSet/>
      <dgm:spPr/>
      <dgm:t>
        <a:bodyPr/>
        <a:lstStyle/>
        <a:p>
          <a:r>
            <a:rPr lang="en-US" sz="1600" b="1" dirty="0">
              <a:solidFill>
                <a:srgbClr val="FFFF00"/>
              </a:solidFill>
            </a:rPr>
            <a:t>Cloud Native Approaches </a:t>
          </a:r>
        </a:p>
      </dgm:t>
    </dgm:pt>
    <dgm:pt modelId="{1DD61275-9887-43B6-97AB-45331A6DDE97}" type="parTrans" cxnId="{115580CE-E99E-4601-86D2-DA2641CBA473}">
      <dgm:prSet/>
      <dgm:spPr/>
      <dgm:t>
        <a:bodyPr/>
        <a:lstStyle/>
        <a:p>
          <a:endParaRPr lang="en-US"/>
        </a:p>
      </dgm:t>
    </dgm:pt>
    <dgm:pt modelId="{2E277DEA-DB2F-496F-B64D-81E2FFFE2C1E}" type="sibTrans" cxnId="{115580CE-E99E-4601-86D2-DA2641CBA473}">
      <dgm:prSet/>
      <dgm:spPr/>
      <dgm:t>
        <a:bodyPr/>
        <a:lstStyle/>
        <a:p>
          <a:endParaRPr lang="en-US"/>
        </a:p>
      </dgm:t>
    </dgm:pt>
    <dgm:pt modelId="{7C8766F6-2F44-43DD-876F-FDEFE010B1F9}">
      <dgm:prSet custT="1"/>
      <dgm:spPr/>
      <dgm:t>
        <a:bodyPr/>
        <a:lstStyle/>
        <a:p>
          <a:r>
            <a:rPr lang="en-US" sz="1400" dirty="0"/>
            <a:t>Facilitation of cloud native approaches via:</a:t>
          </a:r>
        </a:p>
      </dgm:t>
    </dgm:pt>
    <dgm:pt modelId="{34303E55-BB8B-4EB3-9865-441DB2B2662C}" type="parTrans" cxnId="{E727D982-CAA5-4325-9352-E1852EC51391}">
      <dgm:prSet/>
      <dgm:spPr/>
      <dgm:t>
        <a:bodyPr/>
        <a:lstStyle/>
        <a:p>
          <a:endParaRPr lang="en-US"/>
        </a:p>
      </dgm:t>
    </dgm:pt>
    <dgm:pt modelId="{264689E4-E472-447E-A28E-E84FD1D5F8B6}" type="sibTrans" cxnId="{E727D982-CAA5-4325-9352-E1852EC51391}">
      <dgm:prSet/>
      <dgm:spPr/>
      <dgm:t>
        <a:bodyPr/>
        <a:lstStyle/>
        <a:p>
          <a:endParaRPr lang="en-US"/>
        </a:p>
      </dgm:t>
    </dgm:pt>
    <dgm:pt modelId="{BCDBCC5F-7A81-4BD7-BD96-259F58C8EFE2}">
      <dgm:prSet custT="1"/>
      <dgm:spPr/>
      <dgm:t>
        <a:bodyPr/>
        <a:lstStyle/>
        <a:p>
          <a:r>
            <a:rPr lang="en-US" sz="1400" dirty="0"/>
            <a:t>Enabling spinning up functions on demand and chaining them as needed</a:t>
          </a:r>
        </a:p>
      </dgm:t>
    </dgm:pt>
    <dgm:pt modelId="{305D8AF3-AEE8-46F2-B540-D5B4F7969BC8}" type="parTrans" cxnId="{1D6F2DFA-60DD-4115-ACE5-42C0B3CFD655}">
      <dgm:prSet/>
      <dgm:spPr/>
      <dgm:t>
        <a:bodyPr/>
        <a:lstStyle/>
        <a:p>
          <a:endParaRPr lang="en-US"/>
        </a:p>
      </dgm:t>
    </dgm:pt>
    <dgm:pt modelId="{944A69DD-F363-45F1-B152-F8B2F0D44F19}" type="sibTrans" cxnId="{1D6F2DFA-60DD-4115-ACE5-42C0B3CFD655}">
      <dgm:prSet/>
      <dgm:spPr/>
      <dgm:t>
        <a:bodyPr/>
        <a:lstStyle/>
        <a:p>
          <a:endParaRPr lang="en-US"/>
        </a:p>
      </dgm:t>
    </dgm:pt>
    <dgm:pt modelId="{3B98BAAD-0945-46CD-B4B7-243546A76F1B}">
      <dgm:prSet custT="1"/>
      <dgm:spPr/>
      <dgm:t>
        <a:bodyPr/>
        <a:lstStyle/>
        <a:p>
          <a:r>
            <a:rPr lang="en-US" sz="1200" dirty="0"/>
            <a:t>Continued softwarization of significant functionalities of the network including in RAN</a:t>
          </a:r>
        </a:p>
      </dgm:t>
    </dgm:pt>
    <dgm:pt modelId="{F9FD3804-423F-48F1-AC52-E19563F4E0EC}" type="parTrans" cxnId="{AA94C79C-BBB7-4023-B71F-99523C83BE0E}">
      <dgm:prSet/>
      <dgm:spPr/>
      <dgm:t>
        <a:bodyPr/>
        <a:lstStyle/>
        <a:p>
          <a:endParaRPr lang="en-US"/>
        </a:p>
      </dgm:t>
    </dgm:pt>
    <dgm:pt modelId="{30D8DBE8-3C93-4284-B2A7-7012E9ED6148}" type="sibTrans" cxnId="{AA94C79C-BBB7-4023-B71F-99523C83BE0E}">
      <dgm:prSet/>
      <dgm:spPr/>
      <dgm:t>
        <a:bodyPr/>
        <a:lstStyle/>
        <a:p>
          <a:endParaRPr lang="en-US"/>
        </a:p>
      </dgm:t>
    </dgm:pt>
    <dgm:pt modelId="{C4F38C4D-1005-4099-B5D9-6C4A3C122148}">
      <dgm:prSet custT="1"/>
      <dgm:spPr/>
      <dgm:t>
        <a:bodyPr/>
        <a:lstStyle/>
        <a:p>
          <a:r>
            <a:rPr lang="en-US" sz="1200" dirty="0"/>
            <a:t>Adoption of SBA and Open API  approaches with security</a:t>
          </a:r>
        </a:p>
      </dgm:t>
    </dgm:pt>
    <dgm:pt modelId="{5C3ECED2-699A-4BE8-B0A6-2BF34E07B1AF}" type="parTrans" cxnId="{2A97DDF7-FB0D-426D-B0B2-758F487B8876}">
      <dgm:prSet/>
      <dgm:spPr/>
      <dgm:t>
        <a:bodyPr/>
        <a:lstStyle/>
        <a:p>
          <a:endParaRPr lang="en-US"/>
        </a:p>
      </dgm:t>
    </dgm:pt>
    <dgm:pt modelId="{CF02A168-AC51-44F2-BADF-E5BAD82C606E}" type="sibTrans" cxnId="{2A97DDF7-FB0D-426D-B0B2-758F487B8876}">
      <dgm:prSet/>
      <dgm:spPr/>
      <dgm:t>
        <a:bodyPr/>
        <a:lstStyle/>
        <a:p>
          <a:endParaRPr lang="en-US"/>
        </a:p>
      </dgm:t>
    </dgm:pt>
    <dgm:pt modelId="{DC221574-A658-4D8D-8E8E-C665061C5A5A}" type="pres">
      <dgm:prSet presAssocID="{3DAB2984-A268-45FB-880C-8D0229F6FFDA}" presName="diagram" presStyleCnt="0">
        <dgm:presLayoutVars>
          <dgm:dir/>
          <dgm:resizeHandles val="exact"/>
        </dgm:presLayoutVars>
      </dgm:prSet>
      <dgm:spPr/>
    </dgm:pt>
    <dgm:pt modelId="{53DA33B3-7CB6-4EF0-8A2E-5FD09A2486C1}" type="pres">
      <dgm:prSet presAssocID="{96160C4E-3C56-4E3E-86B3-02D8AE78574A}" presName="node" presStyleLbl="node1" presStyleIdx="0" presStyleCnt="1" custScaleX="100098" custScaleY="121346" custLinFactNeighborX="5311" custLinFactNeighborY="-20">
        <dgm:presLayoutVars>
          <dgm:bulletEnabled val="1"/>
        </dgm:presLayoutVars>
      </dgm:prSet>
      <dgm:spPr/>
    </dgm:pt>
  </dgm:ptLst>
  <dgm:cxnLst>
    <dgm:cxn modelId="{C8D27F22-49EE-4884-AF71-9DF1648CDCB7}" type="presOf" srcId="{96160C4E-3C56-4E3E-86B3-02D8AE78574A}" destId="{53DA33B3-7CB6-4EF0-8A2E-5FD09A2486C1}" srcOrd="0" destOrd="0" presId="urn:microsoft.com/office/officeart/2005/8/layout/default"/>
    <dgm:cxn modelId="{57CBEC2C-635F-40C3-9616-B962E22FEBB5}" type="presOf" srcId="{3B98BAAD-0945-46CD-B4B7-243546A76F1B}" destId="{53DA33B3-7CB6-4EF0-8A2E-5FD09A2486C1}" srcOrd="0" destOrd="2" presId="urn:microsoft.com/office/officeart/2005/8/layout/default"/>
    <dgm:cxn modelId="{B3D84346-BC60-4C7A-A73F-AFF077ACEC7B}" type="presOf" srcId="{BCDBCC5F-7A81-4BD7-BD96-259F58C8EFE2}" destId="{53DA33B3-7CB6-4EF0-8A2E-5FD09A2486C1}" srcOrd="0" destOrd="4" presId="urn:microsoft.com/office/officeart/2005/8/layout/default"/>
    <dgm:cxn modelId="{E727D982-CAA5-4325-9352-E1852EC51391}" srcId="{96160C4E-3C56-4E3E-86B3-02D8AE78574A}" destId="{7C8766F6-2F44-43DD-876F-FDEFE010B1F9}" srcOrd="0" destOrd="0" parTransId="{34303E55-BB8B-4EB3-9865-441DB2B2662C}" sibTransId="{264689E4-E472-447E-A28E-E84FD1D5F8B6}"/>
    <dgm:cxn modelId="{584EA095-9A1A-46C1-9E74-7B80369A8FE7}" type="presOf" srcId="{7C8766F6-2F44-43DD-876F-FDEFE010B1F9}" destId="{53DA33B3-7CB6-4EF0-8A2E-5FD09A2486C1}" srcOrd="0" destOrd="1" presId="urn:microsoft.com/office/officeart/2005/8/layout/default"/>
    <dgm:cxn modelId="{AA94C79C-BBB7-4023-B71F-99523C83BE0E}" srcId="{7C8766F6-2F44-43DD-876F-FDEFE010B1F9}" destId="{3B98BAAD-0945-46CD-B4B7-243546A76F1B}" srcOrd="0" destOrd="0" parTransId="{F9FD3804-423F-48F1-AC52-E19563F4E0EC}" sibTransId="{30D8DBE8-3C93-4284-B2A7-7012E9ED6148}"/>
    <dgm:cxn modelId="{A1EF0EAF-3710-441D-838A-F2BED8987CA1}" type="presOf" srcId="{C4F38C4D-1005-4099-B5D9-6C4A3C122148}" destId="{53DA33B3-7CB6-4EF0-8A2E-5FD09A2486C1}" srcOrd="0" destOrd="3" presId="urn:microsoft.com/office/officeart/2005/8/layout/default"/>
    <dgm:cxn modelId="{115580CE-E99E-4601-86D2-DA2641CBA473}" srcId="{3DAB2984-A268-45FB-880C-8D0229F6FFDA}" destId="{96160C4E-3C56-4E3E-86B3-02D8AE78574A}" srcOrd="0" destOrd="0" parTransId="{1DD61275-9887-43B6-97AB-45331A6DDE97}" sibTransId="{2E277DEA-DB2F-496F-B64D-81E2FFFE2C1E}"/>
    <dgm:cxn modelId="{9CE72BEB-AD05-4195-908B-15B4E0069B70}" type="presOf" srcId="{3DAB2984-A268-45FB-880C-8D0229F6FFDA}" destId="{DC221574-A658-4D8D-8E8E-C665061C5A5A}" srcOrd="0" destOrd="0" presId="urn:microsoft.com/office/officeart/2005/8/layout/default"/>
    <dgm:cxn modelId="{2A97DDF7-FB0D-426D-B0B2-758F487B8876}" srcId="{7C8766F6-2F44-43DD-876F-FDEFE010B1F9}" destId="{C4F38C4D-1005-4099-B5D9-6C4A3C122148}" srcOrd="1" destOrd="0" parTransId="{5C3ECED2-699A-4BE8-B0A6-2BF34E07B1AF}" sibTransId="{CF02A168-AC51-44F2-BADF-E5BAD82C606E}"/>
    <dgm:cxn modelId="{1D6F2DFA-60DD-4115-ACE5-42C0B3CFD655}" srcId="{96160C4E-3C56-4E3E-86B3-02D8AE78574A}" destId="{BCDBCC5F-7A81-4BD7-BD96-259F58C8EFE2}" srcOrd="1" destOrd="0" parTransId="{305D8AF3-AEE8-46F2-B540-D5B4F7969BC8}" sibTransId="{944A69DD-F363-45F1-B152-F8B2F0D44F19}"/>
    <dgm:cxn modelId="{024F3224-6C66-424A-9B5D-7D9FC1A58A1A}" type="presParOf" srcId="{DC221574-A658-4D8D-8E8E-C665061C5A5A}" destId="{53DA33B3-7CB6-4EF0-8A2E-5FD09A2486C1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AB2984-A268-45FB-880C-8D0229F6FFDA}" type="doc">
      <dgm:prSet loTypeId="urn:microsoft.com/office/officeart/2005/8/layout/defaul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689CC2-6723-45FB-83BD-BF9C8972A826}">
      <dgm:prSet custT="1"/>
      <dgm:spPr/>
      <dgm:t>
        <a:bodyPr/>
        <a:lstStyle/>
        <a:p>
          <a:r>
            <a:rPr lang="en-US" sz="1600" b="1" dirty="0">
              <a:solidFill>
                <a:srgbClr val="FFFF00"/>
              </a:solidFill>
            </a:rPr>
            <a:t>Network and Service Enhancements</a:t>
          </a:r>
        </a:p>
      </dgm:t>
    </dgm:pt>
    <dgm:pt modelId="{E385F017-7092-4181-806E-51789E1EF204}" type="parTrans" cxnId="{609918E4-C3BF-41E4-BC30-A615207C740B}">
      <dgm:prSet/>
      <dgm:spPr/>
      <dgm:t>
        <a:bodyPr/>
        <a:lstStyle/>
        <a:p>
          <a:endParaRPr lang="en-US"/>
        </a:p>
      </dgm:t>
    </dgm:pt>
    <dgm:pt modelId="{E2F22518-58E7-4F47-9676-0281CF2A1FA4}" type="sibTrans" cxnId="{609918E4-C3BF-41E4-BC30-A615207C740B}">
      <dgm:prSet/>
      <dgm:spPr/>
      <dgm:t>
        <a:bodyPr/>
        <a:lstStyle/>
        <a:p>
          <a:endParaRPr lang="en-US"/>
        </a:p>
      </dgm:t>
    </dgm:pt>
    <dgm:pt modelId="{48D55EBC-7CE5-4101-BA0A-648F2A594C65}">
      <dgm:prSet custT="1"/>
      <dgm:spPr/>
      <dgm:t>
        <a:bodyPr/>
        <a:lstStyle/>
        <a:p>
          <a:r>
            <a:rPr lang="en-US" sz="1300" dirty="0"/>
            <a:t>Blurring of the line between RAN and Core </a:t>
          </a:r>
        </a:p>
      </dgm:t>
    </dgm:pt>
    <dgm:pt modelId="{C847A615-EA6E-4F19-A8E7-21520D9158DA}" type="parTrans" cxnId="{E3B6A401-BEC0-432B-815A-58EB10B02206}">
      <dgm:prSet/>
      <dgm:spPr/>
      <dgm:t>
        <a:bodyPr/>
        <a:lstStyle/>
        <a:p>
          <a:endParaRPr lang="en-US"/>
        </a:p>
      </dgm:t>
    </dgm:pt>
    <dgm:pt modelId="{9486C335-2C4B-4D3F-93A0-8E203D1ACC24}" type="sibTrans" cxnId="{E3B6A401-BEC0-432B-815A-58EB10B02206}">
      <dgm:prSet/>
      <dgm:spPr/>
      <dgm:t>
        <a:bodyPr/>
        <a:lstStyle/>
        <a:p>
          <a:endParaRPr lang="en-US"/>
        </a:p>
      </dgm:t>
    </dgm:pt>
    <dgm:pt modelId="{306C8C23-86FC-48FD-91CB-415DEFEFEF65}">
      <dgm:prSet custT="1"/>
      <dgm:spPr/>
      <dgm:t>
        <a:bodyPr/>
        <a:lstStyle/>
        <a:p>
          <a:r>
            <a:rPr lang="en-US" sz="1300" dirty="0"/>
            <a:t>Revisiting legacy protocols</a:t>
          </a:r>
        </a:p>
      </dgm:t>
    </dgm:pt>
    <dgm:pt modelId="{82058656-9079-44FF-8944-4C5410CFE918}" type="parTrans" cxnId="{276BD403-5FE4-4EB8-9318-DA29B03D7F7D}">
      <dgm:prSet/>
      <dgm:spPr/>
      <dgm:t>
        <a:bodyPr/>
        <a:lstStyle/>
        <a:p>
          <a:endParaRPr lang="en-US"/>
        </a:p>
      </dgm:t>
    </dgm:pt>
    <dgm:pt modelId="{16B8D3B6-00A4-48F6-A9BA-9C8D7FC773D2}" type="sibTrans" cxnId="{276BD403-5FE4-4EB8-9318-DA29B03D7F7D}">
      <dgm:prSet/>
      <dgm:spPr/>
      <dgm:t>
        <a:bodyPr/>
        <a:lstStyle/>
        <a:p>
          <a:endParaRPr lang="en-US"/>
        </a:p>
      </dgm:t>
    </dgm:pt>
    <dgm:pt modelId="{F6C95626-28E1-4B40-AC09-EB75DA92B477}">
      <dgm:prSet custT="1"/>
      <dgm:spPr/>
      <dgm:t>
        <a:bodyPr/>
        <a:lstStyle/>
        <a:p>
          <a:r>
            <a:rPr lang="en-US" sz="1300" dirty="0"/>
            <a:t>Defining new services, exposing network capabilities, supporting and enhancing legacy services</a:t>
          </a:r>
        </a:p>
      </dgm:t>
    </dgm:pt>
    <dgm:pt modelId="{1B473E6A-676D-40D1-8ABE-A24531F01AF2}" type="parTrans" cxnId="{0F6CBC93-DE37-4348-ADDD-20349F9A2AC7}">
      <dgm:prSet/>
      <dgm:spPr/>
      <dgm:t>
        <a:bodyPr/>
        <a:lstStyle/>
        <a:p>
          <a:endParaRPr lang="en-US"/>
        </a:p>
      </dgm:t>
    </dgm:pt>
    <dgm:pt modelId="{CF98A912-6025-4BA1-B7DA-7AB7C3FA8852}" type="sibTrans" cxnId="{0F6CBC93-DE37-4348-ADDD-20349F9A2AC7}">
      <dgm:prSet/>
      <dgm:spPr/>
      <dgm:t>
        <a:bodyPr/>
        <a:lstStyle/>
        <a:p>
          <a:endParaRPr lang="en-US"/>
        </a:p>
      </dgm:t>
    </dgm:pt>
    <dgm:pt modelId="{9A63DCC0-1CA0-4087-9989-B93C4F130B2F}">
      <dgm:prSet custT="1"/>
      <dgm:spPr/>
      <dgm:t>
        <a:bodyPr/>
        <a:lstStyle/>
        <a:p>
          <a:r>
            <a:rPr lang="en-US" sz="1200" dirty="0"/>
            <a:t>Collocation of RAN and Core Network Functions resulting in different Network deployments</a:t>
          </a:r>
        </a:p>
      </dgm:t>
    </dgm:pt>
    <dgm:pt modelId="{8F085572-0439-46B0-8382-C9833F9A241B}" type="parTrans" cxnId="{7B4B83CF-995C-4BFC-9DB9-9A8DDB4EABD2}">
      <dgm:prSet/>
      <dgm:spPr/>
      <dgm:t>
        <a:bodyPr/>
        <a:lstStyle/>
        <a:p>
          <a:endParaRPr lang="en-US"/>
        </a:p>
      </dgm:t>
    </dgm:pt>
    <dgm:pt modelId="{F158B90C-95DA-47FD-AC37-B086BBFA48F8}" type="sibTrans" cxnId="{7B4B83CF-995C-4BFC-9DB9-9A8DDB4EABD2}">
      <dgm:prSet/>
      <dgm:spPr/>
      <dgm:t>
        <a:bodyPr/>
        <a:lstStyle/>
        <a:p>
          <a:endParaRPr lang="en-US"/>
        </a:p>
      </dgm:t>
    </dgm:pt>
    <dgm:pt modelId="{AB554EAE-BF48-4B2B-B4BD-4520FCD1EA3F}">
      <dgm:prSet custT="1"/>
      <dgm:spPr/>
      <dgm:t>
        <a:bodyPr/>
        <a:lstStyle/>
        <a:p>
          <a:r>
            <a:rPr lang="en-US" sz="1300" dirty="0"/>
            <a:t>AI enabled, Energy Efficient, modular, independent, and granular network components E2E with network automation</a:t>
          </a:r>
        </a:p>
      </dgm:t>
    </dgm:pt>
    <dgm:pt modelId="{38827390-96AE-4732-B908-920688378C33}" type="sibTrans" cxnId="{C24032B7-3DA4-482F-895D-EF8D537CF1F9}">
      <dgm:prSet/>
      <dgm:spPr/>
      <dgm:t>
        <a:bodyPr/>
        <a:lstStyle/>
        <a:p>
          <a:endParaRPr lang="en-US"/>
        </a:p>
      </dgm:t>
    </dgm:pt>
    <dgm:pt modelId="{843F98F5-89EC-48EF-93E6-7BB6BFC404D7}" type="parTrans" cxnId="{C24032B7-3DA4-482F-895D-EF8D537CF1F9}">
      <dgm:prSet/>
      <dgm:spPr/>
      <dgm:t>
        <a:bodyPr/>
        <a:lstStyle/>
        <a:p>
          <a:endParaRPr lang="en-US"/>
        </a:p>
      </dgm:t>
    </dgm:pt>
    <dgm:pt modelId="{DC221574-A658-4D8D-8E8E-C665061C5A5A}" type="pres">
      <dgm:prSet presAssocID="{3DAB2984-A268-45FB-880C-8D0229F6FFDA}" presName="diagram" presStyleCnt="0">
        <dgm:presLayoutVars>
          <dgm:dir/>
          <dgm:resizeHandles val="exact"/>
        </dgm:presLayoutVars>
      </dgm:prSet>
      <dgm:spPr/>
    </dgm:pt>
    <dgm:pt modelId="{4962ED37-BC5E-4946-B2D8-FC6CE13A40D4}" type="pres">
      <dgm:prSet presAssocID="{D3689CC2-6723-45FB-83BD-BF9C8972A826}" presName="node" presStyleLbl="node1" presStyleIdx="0" presStyleCnt="1" custScaleX="112651" custScaleY="134341" custLinFactNeighborX="-4695" custLinFactNeighborY="-8770">
        <dgm:presLayoutVars>
          <dgm:bulletEnabled val="1"/>
        </dgm:presLayoutVars>
      </dgm:prSet>
      <dgm:spPr/>
    </dgm:pt>
  </dgm:ptLst>
  <dgm:cxnLst>
    <dgm:cxn modelId="{E3B6A401-BEC0-432B-815A-58EB10B02206}" srcId="{D3689CC2-6723-45FB-83BD-BF9C8972A826}" destId="{48D55EBC-7CE5-4101-BA0A-648F2A594C65}" srcOrd="1" destOrd="0" parTransId="{C847A615-EA6E-4F19-A8E7-21520D9158DA}" sibTransId="{9486C335-2C4B-4D3F-93A0-8E203D1ACC24}"/>
    <dgm:cxn modelId="{276BD403-5FE4-4EB8-9318-DA29B03D7F7D}" srcId="{D3689CC2-6723-45FB-83BD-BF9C8972A826}" destId="{306C8C23-86FC-48FD-91CB-415DEFEFEF65}" srcOrd="3" destOrd="0" parTransId="{82058656-9079-44FF-8944-4C5410CFE918}" sibTransId="{16B8D3B6-00A4-48F6-A9BA-9C8D7FC773D2}"/>
    <dgm:cxn modelId="{DD84990E-52B9-4233-A478-A9010787BDAB}" type="presOf" srcId="{9A63DCC0-1CA0-4087-9989-B93C4F130B2F}" destId="{4962ED37-BC5E-4946-B2D8-FC6CE13A40D4}" srcOrd="0" destOrd="3" presId="urn:microsoft.com/office/officeart/2005/8/layout/default"/>
    <dgm:cxn modelId="{A6B41566-0BD2-4550-8816-7378013C3727}" type="presOf" srcId="{D3689CC2-6723-45FB-83BD-BF9C8972A826}" destId="{4962ED37-BC5E-4946-B2D8-FC6CE13A40D4}" srcOrd="0" destOrd="0" presId="urn:microsoft.com/office/officeart/2005/8/layout/default"/>
    <dgm:cxn modelId="{94CABF81-A39F-48A3-B59D-E7D55A0B1CB0}" type="presOf" srcId="{48D55EBC-7CE5-4101-BA0A-648F2A594C65}" destId="{4962ED37-BC5E-4946-B2D8-FC6CE13A40D4}" srcOrd="0" destOrd="2" presId="urn:microsoft.com/office/officeart/2005/8/layout/default"/>
    <dgm:cxn modelId="{0F6CBC93-DE37-4348-ADDD-20349F9A2AC7}" srcId="{D3689CC2-6723-45FB-83BD-BF9C8972A826}" destId="{F6C95626-28E1-4B40-AC09-EB75DA92B477}" srcOrd="2" destOrd="0" parTransId="{1B473E6A-676D-40D1-8ABE-A24531F01AF2}" sibTransId="{CF98A912-6025-4BA1-B7DA-7AB7C3FA8852}"/>
    <dgm:cxn modelId="{A94D4AA0-60B4-4D1E-BFAC-C8A063AF605E}" type="presOf" srcId="{306C8C23-86FC-48FD-91CB-415DEFEFEF65}" destId="{4962ED37-BC5E-4946-B2D8-FC6CE13A40D4}" srcOrd="0" destOrd="5" presId="urn:microsoft.com/office/officeart/2005/8/layout/default"/>
    <dgm:cxn modelId="{C24032B7-3DA4-482F-895D-EF8D537CF1F9}" srcId="{D3689CC2-6723-45FB-83BD-BF9C8972A826}" destId="{AB554EAE-BF48-4B2B-B4BD-4520FCD1EA3F}" srcOrd="0" destOrd="0" parTransId="{843F98F5-89EC-48EF-93E6-7BB6BFC404D7}" sibTransId="{38827390-96AE-4732-B908-920688378C33}"/>
    <dgm:cxn modelId="{7B4B83CF-995C-4BFC-9DB9-9A8DDB4EABD2}" srcId="{48D55EBC-7CE5-4101-BA0A-648F2A594C65}" destId="{9A63DCC0-1CA0-4087-9989-B93C4F130B2F}" srcOrd="0" destOrd="0" parTransId="{8F085572-0439-46B0-8382-C9833F9A241B}" sibTransId="{F158B90C-95DA-47FD-AC37-B086BBFA48F8}"/>
    <dgm:cxn modelId="{4E1AD5D2-9C48-45B3-98E8-92AD94E9ADAA}" type="presOf" srcId="{F6C95626-28E1-4B40-AC09-EB75DA92B477}" destId="{4962ED37-BC5E-4946-B2D8-FC6CE13A40D4}" srcOrd="0" destOrd="4" presId="urn:microsoft.com/office/officeart/2005/8/layout/default"/>
    <dgm:cxn modelId="{071EB3E0-7D01-4CA3-84C3-DCA254E7A229}" type="presOf" srcId="{AB554EAE-BF48-4B2B-B4BD-4520FCD1EA3F}" destId="{4962ED37-BC5E-4946-B2D8-FC6CE13A40D4}" srcOrd="0" destOrd="1" presId="urn:microsoft.com/office/officeart/2005/8/layout/default"/>
    <dgm:cxn modelId="{609918E4-C3BF-41E4-BC30-A615207C740B}" srcId="{3DAB2984-A268-45FB-880C-8D0229F6FFDA}" destId="{D3689CC2-6723-45FB-83BD-BF9C8972A826}" srcOrd="0" destOrd="0" parTransId="{E385F017-7092-4181-806E-51789E1EF204}" sibTransId="{E2F22518-58E7-4F47-9676-0281CF2A1FA4}"/>
    <dgm:cxn modelId="{9CE72BEB-AD05-4195-908B-15B4E0069B70}" type="presOf" srcId="{3DAB2984-A268-45FB-880C-8D0229F6FFDA}" destId="{DC221574-A658-4D8D-8E8E-C665061C5A5A}" srcOrd="0" destOrd="0" presId="urn:microsoft.com/office/officeart/2005/8/layout/default"/>
    <dgm:cxn modelId="{01D51ECC-E306-415C-9634-E80E1B505EEA}" type="presParOf" srcId="{DC221574-A658-4D8D-8E8E-C665061C5A5A}" destId="{4962ED37-BC5E-4946-B2D8-FC6CE13A40D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0FB9D3-109C-4883-8BB3-7D5D40FF9D3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9768CC-9CF2-4FEB-9F78-54D6E1839D76}">
      <dgm:prSet custT="1"/>
      <dgm:spPr/>
      <dgm:t>
        <a:bodyPr/>
        <a:lstStyle/>
        <a:p>
          <a:r>
            <a:rPr lang="en-US" sz="3600" dirty="0"/>
            <a:t>Network enhancements to reduce</a:t>
          </a:r>
        </a:p>
        <a:p>
          <a:r>
            <a:rPr lang="en-US" sz="3600" dirty="0"/>
            <a:t>TCO and improve customer experience</a:t>
          </a:r>
        </a:p>
      </dgm:t>
    </dgm:pt>
    <dgm:pt modelId="{9342F0D6-EEF2-4518-A1C8-29D037909D5B}" type="parTrans" cxnId="{4910EC0E-CD34-478F-9ED7-289659FEDE53}">
      <dgm:prSet/>
      <dgm:spPr/>
      <dgm:t>
        <a:bodyPr/>
        <a:lstStyle/>
        <a:p>
          <a:endParaRPr lang="en-US"/>
        </a:p>
      </dgm:t>
    </dgm:pt>
    <dgm:pt modelId="{719AFE37-443C-4624-9C03-EC235E004CA4}" type="sibTrans" cxnId="{4910EC0E-CD34-478F-9ED7-289659FEDE53}">
      <dgm:prSet/>
      <dgm:spPr/>
      <dgm:t>
        <a:bodyPr/>
        <a:lstStyle/>
        <a:p>
          <a:endParaRPr lang="en-US"/>
        </a:p>
      </dgm:t>
    </dgm:pt>
    <dgm:pt modelId="{B9AFB825-0592-4625-BE19-CDA109F18A04}">
      <dgm:prSet custT="1"/>
      <dgm:spPr/>
      <dgm:t>
        <a:bodyPr/>
        <a:lstStyle/>
        <a:p>
          <a:r>
            <a:rPr lang="en-US" sz="3600" dirty="0"/>
            <a:t>Explore new services and revenue </a:t>
          </a:r>
        </a:p>
        <a:p>
          <a:r>
            <a:rPr lang="en-US" sz="3600" dirty="0"/>
            <a:t>opportunities</a:t>
          </a:r>
        </a:p>
      </dgm:t>
    </dgm:pt>
    <dgm:pt modelId="{6034613F-8082-441E-81D5-0CD9E51794EC}" type="parTrans" cxnId="{8AD0EA6A-038C-4DB2-BB79-53E815D45EB8}">
      <dgm:prSet/>
      <dgm:spPr/>
      <dgm:t>
        <a:bodyPr/>
        <a:lstStyle/>
        <a:p>
          <a:endParaRPr lang="en-US"/>
        </a:p>
      </dgm:t>
    </dgm:pt>
    <dgm:pt modelId="{42C8B368-7ABF-4843-B201-51C67F4C2511}" type="sibTrans" cxnId="{8AD0EA6A-038C-4DB2-BB79-53E815D45EB8}">
      <dgm:prSet/>
      <dgm:spPr/>
      <dgm:t>
        <a:bodyPr/>
        <a:lstStyle/>
        <a:p>
          <a:endParaRPr lang="en-US"/>
        </a:p>
      </dgm:t>
    </dgm:pt>
    <dgm:pt modelId="{719AD40C-E513-4B43-9A7E-63818F402F16}">
      <dgm:prSet custT="1"/>
      <dgm:spPr/>
      <dgm:t>
        <a:bodyPr/>
        <a:lstStyle/>
        <a:p>
          <a:r>
            <a:rPr lang="en-US" sz="3600" dirty="0"/>
            <a:t>Enhancements and support for existing </a:t>
          </a:r>
        </a:p>
        <a:p>
          <a:r>
            <a:rPr lang="en-US" sz="3600" dirty="0"/>
            <a:t>services</a:t>
          </a:r>
        </a:p>
      </dgm:t>
    </dgm:pt>
    <dgm:pt modelId="{8FD9FF6D-0F24-4D8E-93D5-A5AC5B50B406}" type="parTrans" cxnId="{EC97B796-8032-49D3-B2FD-8FFCA2B64FC5}">
      <dgm:prSet/>
      <dgm:spPr/>
      <dgm:t>
        <a:bodyPr/>
        <a:lstStyle/>
        <a:p>
          <a:endParaRPr lang="en-US"/>
        </a:p>
      </dgm:t>
    </dgm:pt>
    <dgm:pt modelId="{F72346A4-5E58-4800-9BEA-4124F9055F19}" type="sibTrans" cxnId="{EC97B796-8032-49D3-B2FD-8FFCA2B64FC5}">
      <dgm:prSet/>
      <dgm:spPr/>
      <dgm:t>
        <a:bodyPr/>
        <a:lstStyle/>
        <a:p>
          <a:endParaRPr lang="en-US"/>
        </a:p>
      </dgm:t>
    </dgm:pt>
    <dgm:pt modelId="{23CDA5E9-64CB-46F0-B215-D9A0F9C21D49}" type="pres">
      <dgm:prSet presAssocID="{200FB9D3-109C-4883-8BB3-7D5D40FF9D3F}" presName="vert0" presStyleCnt="0">
        <dgm:presLayoutVars>
          <dgm:dir/>
          <dgm:animOne val="branch"/>
          <dgm:animLvl val="lvl"/>
        </dgm:presLayoutVars>
      </dgm:prSet>
      <dgm:spPr/>
    </dgm:pt>
    <dgm:pt modelId="{E692D228-2F4E-46F8-909C-CA85958FB2CF}" type="pres">
      <dgm:prSet presAssocID="{CE9768CC-9CF2-4FEB-9F78-54D6E1839D76}" presName="thickLine" presStyleLbl="alignNode1" presStyleIdx="0" presStyleCnt="3"/>
      <dgm:spPr/>
    </dgm:pt>
    <dgm:pt modelId="{E1AB4EAC-E5C4-4EFA-AF43-8A96320EFE89}" type="pres">
      <dgm:prSet presAssocID="{CE9768CC-9CF2-4FEB-9F78-54D6E1839D76}" presName="horz1" presStyleCnt="0"/>
      <dgm:spPr/>
    </dgm:pt>
    <dgm:pt modelId="{C9BA6829-B97B-4A2A-A3EC-91AB9E7C8EB6}" type="pres">
      <dgm:prSet presAssocID="{CE9768CC-9CF2-4FEB-9F78-54D6E1839D76}" presName="tx1" presStyleLbl="revTx" presStyleIdx="0" presStyleCnt="3"/>
      <dgm:spPr/>
    </dgm:pt>
    <dgm:pt modelId="{340D8F39-AEF7-4CE9-B70A-BE3D51346659}" type="pres">
      <dgm:prSet presAssocID="{CE9768CC-9CF2-4FEB-9F78-54D6E1839D76}" presName="vert1" presStyleCnt="0"/>
      <dgm:spPr/>
    </dgm:pt>
    <dgm:pt modelId="{B1FB1E2B-9F3E-48A1-85F9-2EF866B22769}" type="pres">
      <dgm:prSet presAssocID="{B9AFB825-0592-4625-BE19-CDA109F18A04}" presName="thickLine" presStyleLbl="alignNode1" presStyleIdx="1" presStyleCnt="3"/>
      <dgm:spPr/>
    </dgm:pt>
    <dgm:pt modelId="{CD99BEA3-A905-4AA0-AE17-E27B4880DF7B}" type="pres">
      <dgm:prSet presAssocID="{B9AFB825-0592-4625-BE19-CDA109F18A04}" presName="horz1" presStyleCnt="0"/>
      <dgm:spPr/>
    </dgm:pt>
    <dgm:pt modelId="{1A7C8567-B268-4E69-A559-6A40487CB5BE}" type="pres">
      <dgm:prSet presAssocID="{B9AFB825-0592-4625-BE19-CDA109F18A04}" presName="tx1" presStyleLbl="revTx" presStyleIdx="1" presStyleCnt="3"/>
      <dgm:spPr/>
    </dgm:pt>
    <dgm:pt modelId="{25DBCA7B-219B-42CC-8EFE-B04A0DC03CDC}" type="pres">
      <dgm:prSet presAssocID="{B9AFB825-0592-4625-BE19-CDA109F18A04}" presName="vert1" presStyleCnt="0"/>
      <dgm:spPr/>
    </dgm:pt>
    <dgm:pt modelId="{CCA318C3-3EA9-406A-B43A-007897E531A7}" type="pres">
      <dgm:prSet presAssocID="{719AD40C-E513-4B43-9A7E-63818F402F16}" presName="thickLine" presStyleLbl="alignNode1" presStyleIdx="2" presStyleCnt="3"/>
      <dgm:spPr/>
    </dgm:pt>
    <dgm:pt modelId="{ADF5C99A-2966-4521-9C9B-EB9ACA2FC381}" type="pres">
      <dgm:prSet presAssocID="{719AD40C-E513-4B43-9A7E-63818F402F16}" presName="horz1" presStyleCnt="0"/>
      <dgm:spPr/>
    </dgm:pt>
    <dgm:pt modelId="{970B3C10-EA76-4C99-86C6-716E32495001}" type="pres">
      <dgm:prSet presAssocID="{719AD40C-E513-4B43-9A7E-63818F402F16}" presName="tx1" presStyleLbl="revTx" presStyleIdx="2" presStyleCnt="3"/>
      <dgm:spPr/>
    </dgm:pt>
    <dgm:pt modelId="{155A0D77-E43E-4BEB-8942-1AAFA3A2E1D5}" type="pres">
      <dgm:prSet presAssocID="{719AD40C-E513-4B43-9A7E-63818F402F16}" presName="vert1" presStyleCnt="0"/>
      <dgm:spPr/>
    </dgm:pt>
  </dgm:ptLst>
  <dgm:cxnLst>
    <dgm:cxn modelId="{4910EC0E-CD34-478F-9ED7-289659FEDE53}" srcId="{200FB9D3-109C-4883-8BB3-7D5D40FF9D3F}" destId="{CE9768CC-9CF2-4FEB-9F78-54D6E1839D76}" srcOrd="0" destOrd="0" parTransId="{9342F0D6-EEF2-4518-A1C8-29D037909D5B}" sibTransId="{719AFE37-443C-4624-9C03-EC235E004CA4}"/>
    <dgm:cxn modelId="{79DC2A63-BA6F-4DFE-BA51-02BEF8E7C120}" type="presOf" srcId="{200FB9D3-109C-4883-8BB3-7D5D40FF9D3F}" destId="{23CDA5E9-64CB-46F0-B215-D9A0F9C21D49}" srcOrd="0" destOrd="0" presId="urn:microsoft.com/office/officeart/2008/layout/LinedList"/>
    <dgm:cxn modelId="{8AD0EA6A-038C-4DB2-BB79-53E815D45EB8}" srcId="{200FB9D3-109C-4883-8BB3-7D5D40FF9D3F}" destId="{B9AFB825-0592-4625-BE19-CDA109F18A04}" srcOrd="1" destOrd="0" parTransId="{6034613F-8082-441E-81D5-0CD9E51794EC}" sibTransId="{42C8B368-7ABF-4843-B201-51C67F4C2511}"/>
    <dgm:cxn modelId="{EA02A281-9736-4008-9FFC-E9DA4FAD24ED}" type="presOf" srcId="{719AD40C-E513-4B43-9A7E-63818F402F16}" destId="{970B3C10-EA76-4C99-86C6-716E32495001}" srcOrd="0" destOrd="0" presId="urn:microsoft.com/office/officeart/2008/layout/LinedList"/>
    <dgm:cxn modelId="{EC97B796-8032-49D3-B2FD-8FFCA2B64FC5}" srcId="{200FB9D3-109C-4883-8BB3-7D5D40FF9D3F}" destId="{719AD40C-E513-4B43-9A7E-63818F402F16}" srcOrd="2" destOrd="0" parTransId="{8FD9FF6D-0F24-4D8E-93D5-A5AC5B50B406}" sibTransId="{F72346A4-5E58-4800-9BEA-4124F9055F19}"/>
    <dgm:cxn modelId="{594934C2-84C0-4AEB-A38F-82EBA723C08C}" type="presOf" srcId="{B9AFB825-0592-4625-BE19-CDA109F18A04}" destId="{1A7C8567-B268-4E69-A559-6A40487CB5BE}" srcOrd="0" destOrd="0" presId="urn:microsoft.com/office/officeart/2008/layout/LinedList"/>
    <dgm:cxn modelId="{F852E7C2-1936-42A8-A3DA-6A3B8E5CC2A9}" type="presOf" srcId="{CE9768CC-9CF2-4FEB-9F78-54D6E1839D76}" destId="{C9BA6829-B97B-4A2A-A3EC-91AB9E7C8EB6}" srcOrd="0" destOrd="0" presId="urn:microsoft.com/office/officeart/2008/layout/LinedList"/>
    <dgm:cxn modelId="{C616D157-B2A9-4709-9280-D911CCFCDAF5}" type="presParOf" srcId="{23CDA5E9-64CB-46F0-B215-D9A0F9C21D49}" destId="{E692D228-2F4E-46F8-909C-CA85958FB2CF}" srcOrd="0" destOrd="0" presId="urn:microsoft.com/office/officeart/2008/layout/LinedList"/>
    <dgm:cxn modelId="{9F013EC4-C5A7-4EB5-A955-BCF9E3B922B8}" type="presParOf" srcId="{23CDA5E9-64CB-46F0-B215-D9A0F9C21D49}" destId="{E1AB4EAC-E5C4-4EFA-AF43-8A96320EFE89}" srcOrd="1" destOrd="0" presId="urn:microsoft.com/office/officeart/2008/layout/LinedList"/>
    <dgm:cxn modelId="{5AF0C485-2403-4032-85B5-87554FCBDD04}" type="presParOf" srcId="{E1AB4EAC-E5C4-4EFA-AF43-8A96320EFE89}" destId="{C9BA6829-B97B-4A2A-A3EC-91AB9E7C8EB6}" srcOrd="0" destOrd="0" presId="urn:microsoft.com/office/officeart/2008/layout/LinedList"/>
    <dgm:cxn modelId="{5D656FEC-72BB-42DC-889A-659A6A78D29C}" type="presParOf" srcId="{E1AB4EAC-E5C4-4EFA-AF43-8A96320EFE89}" destId="{340D8F39-AEF7-4CE9-B70A-BE3D51346659}" srcOrd="1" destOrd="0" presId="urn:microsoft.com/office/officeart/2008/layout/LinedList"/>
    <dgm:cxn modelId="{721414C7-880B-4666-821B-6E5692B61348}" type="presParOf" srcId="{23CDA5E9-64CB-46F0-B215-D9A0F9C21D49}" destId="{B1FB1E2B-9F3E-48A1-85F9-2EF866B22769}" srcOrd="2" destOrd="0" presId="urn:microsoft.com/office/officeart/2008/layout/LinedList"/>
    <dgm:cxn modelId="{046C8BEC-4F28-4A4C-A69E-79885EC21D70}" type="presParOf" srcId="{23CDA5E9-64CB-46F0-B215-D9A0F9C21D49}" destId="{CD99BEA3-A905-4AA0-AE17-E27B4880DF7B}" srcOrd="3" destOrd="0" presId="urn:microsoft.com/office/officeart/2008/layout/LinedList"/>
    <dgm:cxn modelId="{CEEDD6E9-5E69-4420-8C6A-E93ED49A1DD5}" type="presParOf" srcId="{CD99BEA3-A905-4AA0-AE17-E27B4880DF7B}" destId="{1A7C8567-B268-4E69-A559-6A40487CB5BE}" srcOrd="0" destOrd="0" presId="urn:microsoft.com/office/officeart/2008/layout/LinedList"/>
    <dgm:cxn modelId="{BFFB74C9-4732-4D02-8F07-932457F3E9EC}" type="presParOf" srcId="{CD99BEA3-A905-4AA0-AE17-E27B4880DF7B}" destId="{25DBCA7B-219B-42CC-8EFE-B04A0DC03CDC}" srcOrd="1" destOrd="0" presId="urn:microsoft.com/office/officeart/2008/layout/LinedList"/>
    <dgm:cxn modelId="{7827890D-D228-4B37-A54F-659E31D2E7AD}" type="presParOf" srcId="{23CDA5E9-64CB-46F0-B215-D9A0F9C21D49}" destId="{CCA318C3-3EA9-406A-B43A-007897E531A7}" srcOrd="4" destOrd="0" presId="urn:microsoft.com/office/officeart/2008/layout/LinedList"/>
    <dgm:cxn modelId="{39507D23-C9B0-4936-9B9B-B68D8E679FDA}" type="presParOf" srcId="{23CDA5E9-64CB-46F0-B215-D9A0F9C21D49}" destId="{ADF5C99A-2966-4521-9C9B-EB9ACA2FC381}" srcOrd="5" destOrd="0" presId="urn:microsoft.com/office/officeart/2008/layout/LinedList"/>
    <dgm:cxn modelId="{EF1A3A58-57C9-4A01-A663-73B63E9E1158}" type="presParOf" srcId="{ADF5C99A-2966-4521-9C9B-EB9ACA2FC381}" destId="{970B3C10-EA76-4C99-86C6-716E32495001}" srcOrd="0" destOrd="0" presId="urn:microsoft.com/office/officeart/2008/layout/LinedList"/>
    <dgm:cxn modelId="{2E04B99D-D638-4F0A-A348-38F522780C75}" type="presParOf" srcId="{ADF5C99A-2966-4521-9C9B-EB9ACA2FC381}" destId="{155A0D77-E43E-4BEB-8942-1AAFA3A2E1D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73103-6EE6-4742-9FFF-19B3824573D6}">
      <dsp:nvSpPr>
        <dsp:cNvPr id="0" name=""/>
        <dsp:cNvSpPr/>
      </dsp:nvSpPr>
      <dsp:spPr>
        <a:xfrm>
          <a:off x="2049193" y="1682847"/>
          <a:ext cx="2056814" cy="2056814"/>
        </a:xfrm>
        <a:prstGeom prst="gear9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Network and Service Enhancements </a:t>
          </a:r>
        </a:p>
      </dsp:txBody>
      <dsp:txXfrm>
        <a:off x="2462704" y="2164646"/>
        <a:ext cx="1229792" cy="1057245"/>
      </dsp:txXfrm>
    </dsp:sp>
    <dsp:sp modelId="{ADCAD1E6-13AA-457A-8E15-09C7319A05CA}">
      <dsp:nvSpPr>
        <dsp:cNvPr id="0" name=""/>
        <dsp:cNvSpPr/>
      </dsp:nvSpPr>
      <dsp:spPr>
        <a:xfrm>
          <a:off x="852502" y="1196691"/>
          <a:ext cx="1495864" cy="1495864"/>
        </a:xfrm>
        <a:prstGeom prst="gear6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Cloud Native Approaches </a:t>
          </a:r>
        </a:p>
      </dsp:txBody>
      <dsp:txXfrm>
        <a:off x="1229090" y="1575555"/>
        <a:ext cx="742688" cy="738136"/>
      </dsp:txXfrm>
    </dsp:sp>
    <dsp:sp modelId="{A6B44C92-904E-4238-B7CD-1FC965C347B6}">
      <dsp:nvSpPr>
        <dsp:cNvPr id="0" name=""/>
        <dsp:cNvSpPr/>
      </dsp:nvSpPr>
      <dsp:spPr>
        <a:xfrm rot="20700000">
          <a:off x="1690339" y="164697"/>
          <a:ext cx="1465642" cy="1465642"/>
        </a:xfrm>
        <a:prstGeom prst="gear6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AI assisted, Open Source &amp; White box Network Components</a:t>
          </a:r>
        </a:p>
      </dsp:txBody>
      <dsp:txXfrm rot="-20700000">
        <a:off x="2011797" y="486156"/>
        <a:ext cx="822725" cy="822725"/>
      </dsp:txXfrm>
    </dsp:sp>
    <dsp:sp modelId="{5E6751F0-3B80-4BE9-AD9B-792C816BD6B7}">
      <dsp:nvSpPr>
        <dsp:cNvPr id="0" name=""/>
        <dsp:cNvSpPr/>
      </dsp:nvSpPr>
      <dsp:spPr>
        <a:xfrm>
          <a:off x="1886113" y="1375269"/>
          <a:ext cx="2632722" cy="2632722"/>
        </a:xfrm>
        <a:prstGeom prst="circularArrow">
          <a:avLst>
            <a:gd name="adj1" fmla="val 4688"/>
            <a:gd name="adj2" fmla="val 299029"/>
            <a:gd name="adj3" fmla="val 2504390"/>
            <a:gd name="adj4" fmla="val 15886880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6938F9-4C21-4EB6-8698-EFEBCAC094C7}">
      <dsp:nvSpPr>
        <dsp:cNvPr id="0" name=""/>
        <dsp:cNvSpPr/>
      </dsp:nvSpPr>
      <dsp:spPr>
        <a:xfrm>
          <a:off x="587587" y="867664"/>
          <a:ext cx="1912837" cy="191283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2AFA0D-8111-47DE-8880-49EF5CF5AAB2}">
      <dsp:nvSpPr>
        <dsp:cNvPr id="0" name=""/>
        <dsp:cNvSpPr/>
      </dsp:nvSpPr>
      <dsp:spPr>
        <a:xfrm>
          <a:off x="1351320" y="-154381"/>
          <a:ext cx="2062423" cy="206242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B64CB-B939-4FCD-999F-09D8A94766B5}">
      <dsp:nvSpPr>
        <dsp:cNvPr id="0" name=""/>
        <dsp:cNvSpPr/>
      </dsp:nvSpPr>
      <dsp:spPr>
        <a:xfrm>
          <a:off x="0" y="0"/>
          <a:ext cx="3275100" cy="22086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FFFF00"/>
              </a:solidFill>
            </a:rPr>
            <a:t>AI, Open Source and White Box Network Components</a:t>
          </a:r>
          <a:endParaRPr lang="en-US" sz="1400" b="1" kern="1200" dirty="0">
            <a:solidFill>
              <a:srgbClr val="FFFF0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Automated code generation from standards for Network Modules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Further integration of s/w communities with standards process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Separation of hardware and software refresh cycles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Accelerated feature testing and improved time to market</a:t>
          </a:r>
        </a:p>
      </dsp:txBody>
      <dsp:txXfrm>
        <a:off x="0" y="0"/>
        <a:ext cx="3275100" cy="2208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A33B3-7CB6-4EF0-8A2E-5FD09A2486C1}">
      <dsp:nvSpPr>
        <dsp:cNvPr id="0" name=""/>
        <dsp:cNvSpPr/>
      </dsp:nvSpPr>
      <dsp:spPr>
        <a:xfrm>
          <a:off x="46466" y="0"/>
          <a:ext cx="3349495" cy="2436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FFFF00"/>
              </a:solidFill>
            </a:rPr>
            <a:t>Cloud Native Approaches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Facilitation of cloud native approaches via:</a:t>
          </a: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Continued softwarization of significant functionalities of the network including in RAN</a:t>
          </a: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Adoption of SBA and Open API  approaches with security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Enabling spinning up functions on demand and chaining them as needed</a:t>
          </a:r>
        </a:p>
      </dsp:txBody>
      <dsp:txXfrm>
        <a:off x="46466" y="0"/>
        <a:ext cx="3349495" cy="24362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2ED37-BC5E-4946-B2D8-FC6CE13A40D4}">
      <dsp:nvSpPr>
        <dsp:cNvPr id="0" name=""/>
        <dsp:cNvSpPr/>
      </dsp:nvSpPr>
      <dsp:spPr>
        <a:xfrm>
          <a:off x="0" y="0"/>
          <a:ext cx="3683968" cy="2635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FFFF00"/>
              </a:solidFill>
            </a:rPr>
            <a:t>Network and Service Enhancements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AI enabled, Energy Efficient, modular, independent, and granular network components E2E with network automation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Blurring of the line between RAN and Core </a:t>
          </a: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Collocation of RAN and Core Network Functions resulting in different Network deployments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Defining new services, exposing network capabilities, supporting and enhancing legacy services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Revisiting legacy protocols</a:t>
          </a:r>
        </a:p>
      </dsp:txBody>
      <dsp:txXfrm>
        <a:off x="0" y="0"/>
        <a:ext cx="3683968" cy="26359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92D228-2F4E-46F8-909C-CA85958FB2CF}">
      <dsp:nvSpPr>
        <dsp:cNvPr id="0" name=""/>
        <dsp:cNvSpPr/>
      </dsp:nvSpPr>
      <dsp:spPr>
        <a:xfrm>
          <a:off x="0" y="2349"/>
          <a:ext cx="112119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BA6829-B97B-4A2A-A3EC-91AB9E7C8EB6}">
      <dsp:nvSpPr>
        <dsp:cNvPr id="0" name=""/>
        <dsp:cNvSpPr/>
      </dsp:nvSpPr>
      <dsp:spPr>
        <a:xfrm>
          <a:off x="0" y="2349"/>
          <a:ext cx="11211984" cy="160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Network enhancements to reduce</a:t>
          </a: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TCO and improve customer experience</a:t>
          </a:r>
        </a:p>
      </dsp:txBody>
      <dsp:txXfrm>
        <a:off x="0" y="2349"/>
        <a:ext cx="11211984" cy="1602489"/>
      </dsp:txXfrm>
    </dsp:sp>
    <dsp:sp modelId="{B1FB1E2B-9F3E-48A1-85F9-2EF866B22769}">
      <dsp:nvSpPr>
        <dsp:cNvPr id="0" name=""/>
        <dsp:cNvSpPr/>
      </dsp:nvSpPr>
      <dsp:spPr>
        <a:xfrm>
          <a:off x="0" y="1604838"/>
          <a:ext cx="112119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C8567-B268-4E69-A559-6A40487CB5BE}">
      <dsp:nvSpPr>
        <dsp:cNvPr id="0" name=""/>
        <dsp:cNvSpPr/>
      </dsp:nvSpPr>
      <dsp:spPr>
        <a:xfrm>
          <a:off x="0" y="1604838"/>
          <a:ext cx="11211984" cy="160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Explore new services and revenue </a:t>
          </a: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opportunities</a:t>
          </a:r>
        </a:p>
      </dsp:txBody>
      <dsp:txXfrm>
        <a:off x="0" y="1604838"/>
        <a:ext cx="11211984" cy="1602489"/>
      </dsp:txXfrm>
    </dsp:sp>
    <dsp:sp modelId="{CCA318C3-3EA9-406A-B43A-007897E531A7}">
      <dsp:nvSpPr>
        <dsp:cNvPr id="0" name=""/>
        <dsp:cNvSpPr/>
      </dsp:nvSpPr>
      <dsp:spPr>
        <a:xfrm>
          <a:off x="0" y="3207328"/>
          <a:ext cx="112119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0B3C10-EA76-4C99-86C6-716E32495001}">
      <dsp:nvSpPr>
        <dsp:cNvPr id="0" name=""/>
        <dsp:cNvSpPr/>
      </dsp:nvSpPr>
      <dsp:spPr>
        <a:xfrm>
          <a:off x="0" y="3207328"/>
          <a:ext cx="11211984" cy="160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Enhancements and support for existing </a:t>
          </a: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services</a:t>
          </a:r>
        </a:p>
      </dsp:txBody>
      <dsp:txXfrm>
        <a:off x="0" y="3207328"/>
        <a:ext cx="11211984" cy="1602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2E45F-8982-3F7E-A55A-C615814D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B6721F-0AD5-47C3-624B-BEA24B3B3C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F7613D-E7E3-629D-C926-F79FA1E55B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178F2-1A8C-F283-6442-C7FA3B3FEF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9592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D30DE-C44F-BF2A-7A1B-1550DD341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34BD7D-2649-6CBD-910E-4270F49663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04ADFB-BB6C-F71C-C0B6-B592394162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3D6E3-ECBB-13E2-FF7A-B02DCCFFA4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4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B452CC-48C9-4997-9257-C682E2A70E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445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85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920E663-7173-730F-B01E-BDEC4B9DF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title (w/ Blue Curv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3">
            <a:extLst>
              <a:ext uri="{FF2B5EF4-FFF2-40B4-BE49-F238E27FC236}">
                <a16:creationId xmlns:a16="http://schemas.microsoft.com/office/drawing/2014/main" id="{2473AC40-7884-0C80-6C14-A1C5F0038E75}"/>
              </a:ext>
            </a:extLst>
          </p:cNvPr>
          <p:cNvSpPr/>
          <p:nvPr userDrawn="1"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bg1"/>
          </a:solidFill>
          <a:ln w="0" cap="rnd">
            <a:solidFill>
              <a:srgbClr val="FFFFFF"/>
            </a:solidFill>
            <a:prstDash val="solid"/>
            <a:round/>
          </a:ln>
          <a:effectLst/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/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/>
            </a:lvl1pPr>
          </a:lstStyle>
          <a:p>
            <a:r>
              <a:rPr lang="en-US"/>
              <a:t>6GWS-250019</a:t>
            </a:r>
            <a:endParaRPr lang="en-US" dirty="0"/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1C90F4BA-7455-043A-F7E4-CF483271A0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74295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E98BB20-7601-0B8F-C7DB-A328FFC27D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7429500" cy="274320"/>
          </a:xfrm>
        </p:spPr>
        <p:txBody>
          <a:bodyPr/>
          <a:lstStyle>
            <a:lvl1pPr>
              <a:defRPr sz="1800" spc="-60" baseline="0"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</p:spTree>
    <p:extLst>
      <p:ext uri="{BB962C8B-B14F-4D97-AF65-F5344CB8AC3E}">
        <p14:creationId xmlns:p14="http://schemas.microsoft.com/office/powerpoint/2010/main" val="362996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 , SE,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S2-2502873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dirty="0"/>
              <a:t>AT&amp;T views on 6G study in SA2 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AT&amp;T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S2-2502873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C0B11F-938C-BF03-0C3A-27FDC5BC7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Technology trends impacting 6G</a:t>
            </a:r>
          </a:p>
          <a:p>
            <a:r>
              <a:rPr lang="en-US" dirty="0"/>
              <a:t>AT&amp;T areas of focus in 6G</a:t>
            </a:r>
          </a:p>
          <a:p>
            <a:r>
              <a:rPr lang="en-US" dirty="0"/>
              <a:t>6G areas for study in SA2</a:t>
            </a:r>
          </a:p>
          <a:p>
            <a:r>
              <a:rPr lang="en-US" dirty="0"/>
              <a:t>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5105E-3D32-5611-7B19-866D81F6B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BCD007-F9AD-2B79-1927-B27D43129F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593" y="6492240"/>
            <a:ext cx="604047" cy="192024"/>
          </a:xfrm>
        </p:spPr>
        <p:txBody>
          <a:bodyPr/>
          <a:lstStyle/>
          <a:p>
            <a:fld id="{836F99F2-BFF6-8546-8FBC-E8CB3F915AF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21E6BC8F-E01D-0F35-B9D1-E56754450329}"/>
              </a:ext>
            </a:extLst>
          </p:cNvPr>
          <p:cNvSpPr txBox="1">
            <a:spLocks/>
          </p:cNvSpPr>
          <p:nvPr/>
        </p:nvSpPr>
        <p:spPr>
          <a:xfrm>
            <a:off x="195234" y="162171"/>
            <a:ext cx="11212257" cy="54455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 fontScale="97500"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200" b="0" i="0" kern="1200" spc="-60" baseline="0">
                <a:solidFill>
                  <a:schemeClr val="tx1"/>
                </a:solidFill>
                <a:latin typeface="ATT Aleck Sans Medium" panose="020B0503020203020204" pitchFamily="34" charset="0"/>
                <a:ea typeface="+mj-ea"/>
                <a:cs typeface="ATT Aleck Sans Medium" panose="020B0503020203020204" pitchFamily="34" charset="0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</a:pPr>
            <a:r>
              <a:rPr lang="en-US" b="1" dirty="0">
                <a:solidFill>
                  <a:srgbClr val="002060"/>
                </a:solidFill>
                <a:latin typeface="+mn-lt"/>
                <a:ea typeface="+mn-ea"/>
                <a:cs typeface="ATT Aleck Sans" panose="020B0503020203020204" pitchFamily="34" charset="0"/>
              </a:rPr>
              <a:t>6G and Technology Trends </a:t>
            </a: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B99ED7E3-1F99-7E9D-2579-C2E12EB9743C}"/>
              </a:ext>
            </a:extLst>
          </p:cNvPr>
          <p:cNvGraphicFramePr>
            <a:graphicFrameLocks/>
          </p:cNvGraphicFramePr>
          <p:nvPr/>
        </p:nvGraphicFramePr>
        <p:xfrm>
          <a:off x="3101692" y="1892149"/>
          <a:ext cx="4472354" cy="373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Content Placeholder 4">
            <a:extLst>
              <a:ext uri="{FF2B5EF4-FFF2-40B4-BE49-F238E27FC236}">
                <a16:creationId xmlns:a16="http://schemas.microsoft.com/office/drawing/2014/main" id="{2F8E0DAE-8DFA-B828-7AA4-7C8DE6AF61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9369008"/>
              </p:ext>
            </p:extLst>
          </p:nvPr>
        </p:nvGraphicFramePr>
        <p:xfrm>
          <a:off x="6253497" y="856785"/>
          <a:ext cx="3278302" cy="2208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7" name="Content Placeholder 4">
            <a:extLst>
              <a:ext uri="{FF2B5EF4-FFF2-40B4-BE49-F238E27FC236}">
                <a16:creationId xmlns:a16="http://schemas.microsoft.com/office/drawing/2014/main" id="{ABCA59CE-9109-3714-EB00-6BDEDF584566}"/>
              </a:ext>
            </a:extLst>
          </p:cNvPr>
          <p:cNvGraphicFramePr>
            <a:graphicFrameLocks/>
          </p:cNvGraphicFramePr>
          <p:nvPr/>
        </p:nvGraphicFramePr>
        <p:xfrm>
          <a:off x="71277" y="2691575"/>
          <a:ext cx="3395962" cy="2437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8" name="Content Placeholder 4">
            <a:extLst>
              <a:ext uri="{FF2B5EF4-FFF2-40B4-BE49-F238E27FC236}">
                <a16:creationId xmlns:a16="http://schemas.microsoft.com/office/drawing/2014/main" id="{4313AAA6-FE24-75E4-E7CB-981F16A99F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6469952"/>
              </p:ext>
            </p:extLst>
          </p:nvPr>
        </p:nvGraphicFramePr>
        <p:xfrm>
          <a:off x="7723514" y="3643081"/>
          <a:ext cx="3683977" cy="2641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662388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F2CC5-FEF5-D652-C04E-24F97E084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15FA81-3A3F-B1F2-626C-48AC8E084D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593" y="6492240"/>
            <a:ext cx="604047" cy="192024"/>
          </a:xfrm>
        </p:spPr>
        <p:txBody>
          <a:bodyPr/>
          <a:lstStyle/>
          <a:p>
            <a:fld id="{836F99F2-BFF6-8546-8FBC-E8CB3F915AF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022A9E1-9778-F80D-94DA-12A9885B18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5176" y="173736"/>
            <a:ext cx="7429500" cy="274320"/>
          </a:xfrm>
        </p:spPr>
        <p:txBody>
          <a:bodyPr/>
          <a:lstStyle/>
          <a:p>
            <a:r>
              <a:rPr lang="en-US" sz="3200" b="1" dirty="0">
                <a:solidFill>
                  <a:srgbClr val="002060"/>
                </a:solidFill>
              </a:rPr>
              <a:t>AT&amp;T areas of focus in 6G</a:t>
            </a:r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F4EC2B1A-9AA6-21E0-F383-7E14D93E8D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0764120"/>
              </p:ext>
            </p:extLst>
          </p:nvPr>
        </p:nvGraphicFramePr>
        <p:xfrm>
          <a:off x="491067" y="1139370"/>
          <a:ext cx="11211984" cy="4812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3665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  <a:br>
              <a:rPr lang="en-GB" altLang="en-US" sz="2400" dirty="0"/>
            </a:br>
            <a:r>
              <a:rPr kumimoji="0" lang="en-GB" alt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This is not a prioritized list</a:t>
            </a:r>
            <a:endParaRPr lang="en-GB" altLang="en-US" sz="24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713424"/>
              </p:ext>
            </p:extLst>
          </p:nvPr>
        </p:nvGraphicFramePr>
        <p:xfrm>
          <a:off x="84779" y="1690688"/>
          <a:ext cx="11903005" cy="440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961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920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High Level 6G System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any modifications to basic 5G Control and User Plane components and how they interact e.g.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interfaces like N4 and N2 (or their equivalent) for conversion to SBA 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level of disaggregation in 6GC and optimize the network for it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QoS enhancements in support of new services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NAS layer changes that can be justified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support for roaming to minimize disruptions in current deployments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Reduce TCO – Need to support flexible and efficient cloud based deployments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Interworking with 5G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To study Backwards Compatibility /Co-existence / Interworking with 5G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 new NFs in 6G (e.g. at SBI level)</a:t>
                      </a:r>
                      <a:endParaRPr lang="en-US" sz="110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To Study and agree to the right level of backward compatibility on various interfaces e.g. roaming interfaces, RAN-CN interface level, NAS level, 3</a:t>
                      </a:r>
                      <a:r>
                        <a:rPr lang="en-US" sz="1100" baseline="30000" dirty="0"/>
                        <a:t>rd</a:t>
                      </a:r>
                      <a:r>
                        <a:rPr lang="en-US" sz="1100" dirty="0"/>
                        <a:t> party API level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Reduce TCO - </a:t>
                      </a:r>
                      <a:r>
                        <a:rPr lang="en-US" sz="1100" b="0" i="0" dirty="0"/>
                        <a:t>Minimizing differences between 5GC and 6GC to reduce complexity of inter-working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Support for LPWA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To Study 6G LPWA support from initial release that can span multiple generations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Reduce TCO – LPWA deployments last far more than a decade and need rethinking on how to design them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266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rgbClr val="002060"/>
                          </a:solidFill>
                        </a:rPr>
                        <a:t>Seamless and Ubiquitous Connectivity </a:t>
                      </a:r>
                      <a:endParaRPr 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To study continued and enhanced support for a heterogenous set of access networks  including UE connectivity (e.g. authentication, roaming) beyond terrestrial cellular network coverage area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To study reliability and customization of services based on access characteristics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Improve Customer Experience - Being connected regardless of location or access type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133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rgbClr val="002060"/>
                          </a:solidFill>
                        </a:rPr>
                        <a:t>Integrated communications and compute</a:t>
                      </a:r>
                      <a:endParaRPr 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study introduction of new NF(s) and SBI(s) in 6GC Architecture for a new service that provides compute as a service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New Service with revenue opportunities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100" dirty="0"/>
                      </a:br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39291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353F5-E061-6859-F68E-1AD59BCA7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3F6CB81-0A0A-DD94-4F69-8129CC290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  <a:br>
              <a:rPr lang="en-GB" altLang="en-US" sz="2400" dirty="0"/>
            </a:br>
            <a:r>
              <a:rPr lang="en-GB" altLang="en-US" sz="1400" b="1" i="1" dirty="0"/>
              <a:t>This is not a prioritized list</a:t>
            </a:r>
            <a:endParaRPr lang="en-GB" altLang="en-US" sz="2400" b="1" i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B4461BC0-5995-882D-4126-B68D6F57CC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532077"/>
              </p:ext>
            </p:extLst>
          </p:nvPr>
        </p:nvGraphicFramePr>
        <p:xfrm>
          <a:off x="84779" y="1690688"/>
          <a:ext cx="11903005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961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920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latin typeface="+mn-lt"/>
                        </a:rPr>
                        <a:t>Network Programmability &amp; Service Exposure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Unified API exposure framework (across all SA WGs) exposing service-oriented northbound APIs  with a centralized user consent management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Network programmability &amp; Intent-based APIs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Reduce TCO and improved service experience– 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TT Aleck Sans" panose="020B0503020203020204" pitchFamily="34" charset="0"/>
                        </a:rPr>
                        <a:t>Reducing network complexity &amp; operational cost while ensuring network service availability </a:t>
                      </a:r>
                      <a:r>
                        <a:rPr lang="en-US" sz="1100" b="0" i="0" spc="0" dirty="0">
                          <a:solidFill>
                            <a:srgbClr val="000000"/>
                          </a:solidFill>
                          <a:latin typeface="+mn-lt"/>
                        </a:rPr>
                        <a:t>with an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TT Aleck Sans" panose="020B0503020203020204" pitchFamily="34" charset="0"/>
                        </a:rPr>
                        <a:t> improved end-user experience</a:t>
                      </a:r>
                    </a:p>
                    <a:p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latin typeface="+mn-lt"/>
                        </a:rPr>
                        <a:t>Integrated and native 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</a:rPr>
                        <a:t>To study all aspects of AI/ML that would help develop a 6G system that leverages  AI/ML from grounds up. This includes but not limited to  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 capabilities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distributed across NFs and AI being a capability embedded into the NFs. 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Reduce TCO – </a:t>
                      </a:r>
                      <a:r>
                        <a:rPr lang="en-US" sz="1100" b="0" i="0" dirty="0">
                          <a:latin typeface="+mn-lt"/>
                        </a:rPr>
                        <a:t>through automation and optimization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49098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Sensing And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To study supporting all sensing modes + non-3GPP sensing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To ensure positioning/location service support stays in 6G systems (both for regulatory and commercial uses)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New Service – Sensing service a new revenue opportunity for operators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266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rgbClr val="002060"/>
                          </a:solidFill>
                          <a:latin typeface="+mn-lt"/>
                        </a:rPr>
                        <a:t>Energy Efficiency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To study a grounds up Energy Efficiency aware cloud network based AI enabled  6G System (excludes OAM aspects)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Reduce TCO – Meet Net Zero Challenge through sustainable infrastructure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133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rgbClr val="002060"/>
                          </a:solidFill>
                          <a:latin typeface="+mn-lt"/>
                        </a:rPr>
                        <a:t>XR and Immersive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Design network support and service layer support for a service that provides Immersive experience through multi-sensory interactions and In-depth integration between physical and digital worlds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New Service with revenue opportunities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3929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44350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AD259-DDA4-34E4-E53B-737FD4C6F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C577E9C-0E3B-54AF-6295-49A5EA1E9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  <a:br>
              <a:rPr lang="en-GB" altLang="en-US" sz="2400" dirty="0"/>
            </a:br>
            <a:r>
              <a:rPr kumimoji="0" lang="en-GB" alt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This is not a prioritized list</a:t>
            </a:r>
            <a:endParaRPr lang="en-GB" altLang="en-US" sz="24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5CBA00F-8939-EBA9-52CD-A06B64B391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5271993"/>
              </p:ext>
            </p:extLst>
          </p:nvPr>
        </p:nvGraphicFramePr>
        <p:xfrm>
          <a:off x="84779" y="1690688"/>
          <a:ext cx="11903005" cy="3349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961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920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480995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latin typeface="+mn-lt"/>
                        </a:rPr>
                        <a:t>Fixed Wireless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Develop architectural optimizations to support Fixed Wireless Access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Reduce TCO for this service compared with 5G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150008"/>
                  </a:ext>
                </a:extLst>
              </a:tr>
              <a:tr h="480995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latin typeface="+mn-lt"/>
                        </a:rPr>
                        <a:t>Mission Critical Services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all 5G Mission Critical services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additional new 6G use cases for such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Need for support of existing service with possible enhancements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TT Aleck Sans" panose="020B0503020203020204" pitchFamily="34" charset="0"/>
                      </a:endParaRPr>
                    </a:p>
                    <a:p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latin typeface="+mn-lt"/>
                        </a:rPr>
                        <a:t>6G Voice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</a:rPr>
                        <a:t>Support all 5G baseline voice services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</a:rPr>
                        <a:t>Study additional new 6G use cases for such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Need for support of existing service with possible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49098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6G Messaging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Support all 5G baseline messaging services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Study additional new 6G use cases for such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Need for support of existing service with possible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266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rgbClr val="002060"/>
                          </a:solidFill>
                          <a:latin typeface="+mn-lt"/>
                        </a:rPr>
                        <a:t>Regulatory Features for 6G</a:t>
                      </a:r>
                      <a:endParaRPr lang="en-US" sz="11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Study to ensure support for all regulatory features from 5G exists in a 6G system as well. This for example includes Wireless Emergency Alerts, Wireless Priority Service, Multi-media Priority Service, CALEA/LI, Emergency Calls, Messaging to Emergency Services.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Need for support of existing regulatory features with possible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133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68682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Assume 6G to be Cloud based from the beginning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Maximize the reuse of 5GC SBA and minimize disruption in deployed networks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Shared/common NFs across 5GC and 6GC where feasible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Additional 6G enhancements in NFs as needed keeping in mind co-existence with 5G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Consider lessons learnt from 5GSA e.g.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Avoid multiple Architectural options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Analyze reasons why some of the 5G capabilities had a slow start and can simplification in 6G help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Look at trouble areas identified during 5G deployments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Rightsizing of NFs  with clear decoupling, explore further work on being stateless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Ensure support for existing 5G services and regulatory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Analyze what new services, operational efficiencies could be enabled by  6G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7153</TotalTime>
  <Words>1136</Words>
  <Application>Microsoft Office PowerPoint</Application>
  <PresentationFormat>Widescreen</PresentationFormat>
  <Paragraphs>157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Office Theme</vt:lpstr>
      <vt:lpstr>AT&amp;T views on 6G study in SA2 </vt:lpstr>
      <vt:lpstr>Outline</vt:lpstr>
      <vt:lpstr>PowerPoint Presentation</vt:lpstr>
      <vt:lpstr>PowerPoint Presentation</vt:lpstr>
      <vt:lpstr>View on 6G SID Scope Content for Architecture requirements This is not a prioritized list</vt:lpstr>
      <vt:lpstr>View on 6G SID Scope Content for Architecture requirements This is not a prioritized list</vt:lpstr>
      <vt:lpstr>View on 6G SID Scope Content for Architecture requirements This is not a prioritized list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BARI, FAROOQ</cp:lastModifiedBy>
  <cp:revision>634</cp:revision>
  <dcterms:created xsi:type="dcterms:W3CDTF">2010-02-05T13:52:04Z</dcterms:created>
  <dcterms:modified xsi:type="dcterms:W3CDTF">2025-03-27T18:00:39Z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