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374" r:id="rId6"/>
    <p:sldId id="375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79" d="100"/>
          <a:sy n="79" d="100"/>
        </p:scale>
        <p:origin x="8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116024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SA WG2 Meeting #166								           </a:t>
            </a:r>
            <a:r>
              <a:rPr lang="en-GB" sz="18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S2-241xxxx</a:t>
            </a:r>
          </a:p>
          <a:p>
            <a:pPr eaLnBrk="1" hangingPunct="1">
              <a:defRPr/>
            </a:pPr>
            <a:r>
              <a:rPr lang="en-GB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18 - 22 November, 2024, Orlando, USA</a:t>
            </a:r>
            <a:endParaRPr lang="en-GB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9648522" cy="2852737"/>
          </a:xfrm>
        </p:spPr>
        <p:txBody>
          <a:bodyPr/>
          <a:lstStyle/>
          <a:p>
            <a:pPr eaLnBrk="1" hangingPunct="1"/>
            <a:br>
              <a:rPr lang="en-US" altLang="zh-CN" sz="4800" dirty="0"/>
            </a:br>
            <a:r>
              <a:rPr lang="en-US" altLang="zh-CN" sz="4800" dirty="0"/>
              <a:t>Way Forward on</a:t>
            </a:r>
            <a:br>
              <a:rPr lang="en-US" altLang="zh-CN" sz="4800" dirty="0"/>
            </a:br>
            <a:r>
              <a:rPr lang="en-GB" altLang="en-US" sz="4800" dirty="0"/>
              <a:t>A</a:t>
            </a:r>
            <a:r>
              <a:rPr lang="en-US" altLang="zh-CN" sz="4800" dirty="0" err="1"/>
              <a:t>mbient</a:t>
            </a:r>
            <a:r>
              <a:rPr lang="en-US" altLang="zh-CN" sz="4800" dirty="0"/>
              <a:t> IoT study conclusions</a:t>
            </a:r>
            <a:endParaRPr lang="en-GB" altLang="en-US" sz="4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363207" y="4952629"/>
            <a:ext cx="2942921" cy="63753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1600" dirty="0"/>
              <a:t>Wanqiang Zhang (Session Chair)</a:t>
            </a:r>
          </a:p>
          <a:p>
            <a:pPr marL="0" indent="0" eaLnBrk="1" hangingPunct="1">
              <a:buFontTx/>
              <a:buNone/>
            </a:pPr>
            <a:endParaRPr lang="en-GB" altLang="en-US" sz="16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/>
              <a:t>Way Forward on </a:t>
            </a:r>
            <a:r>
              <a:rPr lang="en-GB" altLang="en-US" sz="4000" dirty="0"/>
              <a:t>A</a:t>
            </a:r>
            <a:r>
              <a:rPr lang="en-US" altLang="zh-CN" sz="4000" dirty="0" err="1"/>
              <a:t>mbient</a:t>
            </a:r>
            <a:r>
              <a:rPr lang="en-US" altLang="zh-CN" sz="4000" dirty="0"/>
              <a:t> IoT architecture</a:t>
            </a:r>
            <a:endParaRPr lang="en-GB" altLang="en-US" sz="4000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205" y="1631416"/>
            <a:ext cx="10749595" cy="4471988"/>
          </a:xfrm>
        </p:spPr>
        <p:txBody>
          <a:bodyPr/>
          <a:lstStyle/>
          <a:p>
            <a:r>
              <a:rPr lang="en-GB" altLang="zh-CN" sz="2000" dirty="0"/>
              <a:t>T1</a:t>
            </a:r>
          </a:p>
          <a:p>
            <a:pPr lvl="1"/>
            <a:r>
              <a:rPr lang="en-GB" altLang="zh-CN" sz="1800" dirty="0"/>
              <a:t>Option 1: </a:t>
            </a:r>
            <a:r>
              <a:rPr lang="en-GB" altLang="zh-CN" sz="1800" dirty="0" err="1"/>
              <a:t>AIoT</a:t>
            </a:r>
            <a:r>
              <a:rPr lang="en-GB" altLang="zh-CN" sz="1800" dirty="0"/>
              <a:t> RAN communicate with AIOTF directly</a:t>
            </a:r>
          </a:p>
          <a:p>
            <a:pPr lvl="1"/>
            <a:r>
              <a:rPr lang="en-GB" altLang="zh-CN" sz="1800" dirty="0"/>
              <a:t>Option 2: </a:t>
            </a:r>
            <a:r>
              <a:rPr lang="en-GB" altLang="zh-CN" sz="1800" dirty="0" err="1"/>
              <a:t>AIoT</a:t>
            </a:r>
            <a:r>
              <a:rPr lang="en-GB" altLang="zh-CN" sz="1800" dirty="0"/>
              <a:t> RAN communicate with AIOTF indirectly via an AMF</a:t>
            </a:r>
          </a:p>
          <a:p>
            <a:r>
              <a:rPr lang="en-GB" altLang="zh-CN" sz="2000" dirty="0"/>
              <a:t>T2</a:t>
            </a:r>
          </a:p>
          <a:p>
            <a:pPr lvl="1"/>
            <a:r>
              <a:rPr lang="en-GB" altLang="zh-CN" sz="1800" dirty="0"/>
              <a:t>Option 1: User-plane based</a:t>
            </a:r>
          </a:p>
          <a:p>
            <a:pPr lvl="2"/>
            <a:r>
              <a:rPr lang="en-GB" altLang="zh-CN" sz="1400" dirty="0"/>
              <a:t>NO: 5</a:t>
            </a:r>
          </a:p>
          <a:p>
            <a:pPr lvl="1"/>
            <a:r>
              <a:rPr lang="en-GB" altLang="zh-CN" sz="1800" dirty="0">
                <a:highlight>
                  <a:srgbClr val="808080"/>
                </a:highlight>
              </a:rPr>
              <a:t>Option 2a: RRC-based with NG-RAN connecting to AIOTF directly</a:t>
            </a:r>
          </a:p>
          <a:p>
            <a:pPr lvl="2"/>
            <a:r>
              <a:rPr lang="en-GB" altLang="zh-CN" sz="1400" dirty="0">
                <a:highlight>
                  <a:srgbClr val="808080"/>
                </a:highlight>
              </a:rPr>
              <a:t>NO: 18</a:t>
            </a:r>
          </a:p>
          <a:p>
            <a:pPr lvl="1"/>
            <a:r>
              <a:rPr lang="en-GB" altLang="zh-CN" sz="1800" dirty="0"/>
              <a:t>Option 2b: RRC-based with NG-RAN connecting to AIOTF indirectly via AMF</a:t>
            </a:r>
          </a:p>
          <a:p>
            <a:pPr lvl="2"/>
            <a:r>
              <a:rPr lang="en-GB" altLang="zh-CN" sz="1400" dirty="0"/>
              <a:t>NO: 9</a:t>
            </a:r>
          </a:p>
          <a:p>
            <a:pPr lvl="1"/>
            <a:r>
              <a:rPr lang="en-GB" altLang="zh-CN" sz="1800" dirty="0">
                <a:highlight>
                  <a:srgbClr val="808080"/>
                </a:highlight>
              </a:rPr>
              <a:t>Option 3: NAS-based</a:t>
            </a:r>
          </a:p>
          <a:p>
            <a:pPr lvl="2"/>
            <a:r>
              <a:rPr lang="en-GB" altLang="zh-CN" sz="1400" dirty="0">
                <a:highlight>
                  <a:srgbClr val="808080"/>
                </a:highlight>
              </a:rPr>
              <a:t>NO:16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Way forward as interim conclusions?</a:t>
            </a:r>
          </a:p>
          <a:p>
            <a:pPr lvl="1"/>
            <a:r>
              <a:rPr lang="en-US" altLang="en-US" sz="1800" dirty="0"/>
              <a:t>T1: option 1 + option 2</a:t>
            </a:r>
          </a:p>
          <a:p>
            <a:pPr lvl="1"/>
            <a:r>
              <a:rPr lang="en-US" altLang="en-US" sz="1800" dirty="0"/>
              <a:t>T2: option 1 + option 2b</a:t>
            </a:r>
          </a:p>
          <a:p>
            <a:pPr lvl="1"/>
            <a:r>
              <a:rPr lang="en-US" altLang="en-US" sz="1800" dirty="0"/>
              <a:t>Note: the final SA2 conclusions about the architecture options will be revisited and aligned with RAN</a:t>
            </a:r>
          </a:p>
          <a:p>
            <a:pPr marL="457200" lvl="1" indent="0">
              <a:buNone/>
            </a:pPr>
            <a:endParaRPr lang="en-GB" altLang="zh-CN" sz="1800" dirty="0">
              <a:solidFill>
                <a:srgbClr val="FF0000"/>
              </a:solidFill>
            </a:endParaRPr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137709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716D7C-EFF1-4C9F-8823-CBCF9C5CC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B5FEC0-3465-4C57-A45B-B71F42B0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208588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6690</TotalTime>
  <Words>126</Words>
  <Application>Microsoft Office PowerPoint</Application>
  <PresentationFormat>宽屏</PresentationFormat>
  <Paragraphs>19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 </vt:lpstr>
      <vt:lpstr>Arial</vt:lpstr>
      <vt:lpstr>Calibri</vt:lpstr>
      <vt:lpstr>Calibri Light</vt:lpstr>
      <vt:lpstr>Times New Roman</vt:lpstr>
      <vt:lpstr>Office Theme</vt:lpstr>
      <vt:lpstr> Way Forward on Ambient IoT study conclusions</vt:lpstr>
      <vt:lpstr>Way Forward on Ambient IoT architecture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linshi (A)</cp:lastModifiedBy>
  <cp:revision>643</cp:revision>
  <dcterms:created xsi:type="dcterms:W3CDTF">2010-02-05T13:52:04Z</dcterms:created>
  <dcterms:modified xsi:type="dcterms:W3CDTF">2024-11-19T12:45:07Z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