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  <p:sldMasterId id="2147485164" r:id="rId5"/>
  </p:sldMasterIdLst>
  <p:notesMasterIdLst>
    <p:notesMasterId r:id="rId9"/>
  </p:notesMasterIdLst>
  <p:handoutMasterIdLst>
    <p:handoutMasterId r:id="rId10"/>
  </p:handoutMasterIdLst>
  <p:sldIdLst>
    <p:sldId id="341" r:id="rId6"/>
    <p:sldId id="342" r:id="rId7"/>
    <p:sldId id="343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FFFF"/>
    <a:srgbClr val="FF6600"/>
    <a:srgbClr val="1A4669"/>
    <a:srgbClr val="C6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5847" autoAdjust="0"/>
  </p:normalViewPr>
  <p:slideViewPr>
    <p:cSldViewPr snapToGrid="0">
      <p:cViewPr varScale="1">
        <p:scale>
          <a:sx n="62" d="100"/>
          <a:sy n="62" d="100"/>
        </p:scale>
        <p:origin x="728" y="52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064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1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848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US" altLang="zh-CN" sz="1200" b="1" dirty="0">
                <a:latin typeface="Arial "/>
              </a:rPr>
              <a:t>TSG-WG SA2 Meeting #166-AHe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Jan 20-Jan 24,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S2-250</a:t>
            </a:r>
            <a:r>
              <a:rPr lang="en-US" altLang="zh-CN" sz="1200" b="1" dirty="0" err="1">
                <a:highlight>
                  <a:srgbClr val="FFFF00"/>
                </a:highlight>
                <a:latin typeface="Arial "/>
              </a:rPr>
              <a:t>xxxx</a:t>
            </a:r>
            <a:endParaRPr lang="sv-SE" altLang="en-US" sz="1200" b="1" dirty="0">
              <a:highlight>
                <a:srgbClr val="FFFF00"/>
              </a:highlight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040" y="6356939"/>
            <a:ext cx="3502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3845" y="6402807"/>
            <a:ext cx="499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49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85671" y="2625390"/>
            <a:ext cx="1967204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194" y="6323416"/>
            <a:ext cx="1270304" cy="2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45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2219660"/>
            <a:ext cx="11205410" cy="1458578"/>
          </a:xfrm>
        </p:spPr>
        <p:txBody>
          <a:bodyPr/>
          <a:lstStyle/>
          <a:p>
            <a:pPr algn="ctr" eaLnBrk="1" hangingPunct="1"/>
            <a:r>
              <a:rPr lang="en-US" altLang="en-US" sz="4400" b="1" dirty="0"/>
              <a:t>SA2#166-AHe Ambient IoT </a:t>
            </a:r>
            <a:r>
              <a:rPr lang="en-US" altLang="en-US" sz="4400" b="1" dirty="0" err="1"/>
              <a:t>SoH</a:t>
            </a:r>
            <a:endParaRPr lang="en-GB" altLang="en-US" sz="4400" b="1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52650" y="4192421"/>
            <a:ext cx="7886700" cy="50390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Huawei, OPPO (rapporteurs)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C5653C19-3CA8-491A-86EF-EAA344B82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537198"/>
            <a:ext cx="10515600" cy="1009651"/>
          </a:xfrm>
        </p:spPr>
        <p:txBody>
          <a:bodyPr/>
          <a:lstStyle/>
          <a:p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Introduction for </a:t>
            </a:r>
            <a:r>
              <a:rPr lang="en-GB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Whether and how to support enabling temporarily disabled </a:t>
            </a:r>
            <a:r>
              <a:rPr lang="en-GB" altLang="zh-CN" sz="2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GB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devices (SA2)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60258E09-FF20-424E-BBAF-E01E16497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6" y="1825625"/>
            <a:ext cx="10994204" cy="4351338"/>
          </a:xfrm>
        </p:spPr>
        <p:txBody>
          <a:bodyPr/>
          <a:lstStyle/>
          <a:p>
            <a:pPr algn="just"/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One task was included in the SP-241980 -Way forward proposal on Architecture support of Ambient IoT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SA ask SA3 and SA2 to finalize, in Q1 2025, the conclusions for the Ambient IoT work with the focus on device 1 and D1T1, in particular:</a:t>
            </a:r>
            <a:endParaRPr lang="zh-CN" altLang="zh-CN" sz="16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1200150" lvl="2" indent="-285750" algn="just">
              <a:tabLst>
                <a:tab pos="914400" algn="l"/>
              </a:tabLst>
            </a:pPr>
            <a:r>
              <a:rPr lang="en-GB" altLang="zh-CN" sz="16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Whether and how to support enabling temporarily disabled </a:t>
            </a:r>
            <a:r>
              <a:rPr lang="en-GB" altLang="zh-CN" sz="16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AIoT</a:t>
            </a:r>
            <a:r>
              <a:rPr lang="en-GB" altLang="zh-CN" sz="16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devices (SA2)</a:t>
            </a:r>
            <a:endParaRPr lang="zh-CN" altLang="zh-CN" sz="16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 this </a:t>
            </a:r>
            <a:r>
              <a:rPr lang="en-US" altLang="zh-CN" sz="1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Emeeting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, there are three proposals to resolve this issue.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"/>
            </a:pP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Option 1: Enabling individual device is supported. A-IoT paging which includes the </a:t>
            </a:r>
            <a:r>
              <a:rPr lang="en-US" altLang="zh-CN" sz="20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 ID is used to enable temporarily disabled </a:t>
            </a:r>
            <a:r>
              <a:rPr lang="en-US" altLang="zh-CN" sz="20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Device. Enabling a group of device is not supported over the air interface in release 19 (See S-2500374)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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Option 2: 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Enabling individual device(s) and a group of device are supported. An explicit indicator is needed in A-IoT paging for when the AF requests to enable individual device(s) or a group of devices. An implicit indicator (individual device ID) in A-IoT paging can also be used when the AF requests to enable individual devices only. (See S2-2500425).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"/>
            </a:pPr>
            <a:r>
              <a:rPr lang="en-GB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Option 3: Enabling temporarily disabled </a:t>
            </a:r>
            <a:r>
              <a:rPr lang="en-GB" altLang="zh-CN" sz="20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GB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devices (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individual device(s) and a group of device</a:t>
            </a:r>
            <a:r>
              <a:rPr lang="en-GB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 feature is not supported in Release 19 (See S2-2500968 or S2-2500347)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889641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63BAC0-E30B-4F47-9ACB-5D6DE5808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449" y="406222"/>
            <a:ext cx="8599470" cy="1325563"/>
          </a:xfrm>
        </p:spPr>
        <p:txBody>
          <a:bodyPr/>
          <a:lstStyle/>
          <a:p>
            <a:r>
              <a:rPr lang="en-US" altLang="zh-CN" sz="2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SoH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for </a:t>
            </a:r>
            <a:r>
              <a:rPr lang="en-GB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Whether and how to support enabling temporarily disabled </a:t>
            </a:r>
            <a:r>
              <a:rPr lang="en-GB" altLang="zh-CN" sz="2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GB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devices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39EFA9-12B3-4687-997E-9CEF45C82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1825625"/>
            <a:ext cx="11107220" cy="4351338"/>
          </a:xfrm>
        </p:spPr>
        <p:txBody>
          <a:bodyPr/>
          <a:lstStyle/>
          <a:p>
            <a:pPr algn="just"/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Whether and how to support enabling temporarily disabled </a:t>
            </a:r>
            <a:r>
              <a:rPr lang="en-US" altLang="zh-CN" sz="1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AIoT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devices?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algn="just"/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Option 1 (support enabling the </a:t>
            </a:r>
            <a:r>
              <a:rPr lang="en-GB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temporarily disabled devices for an individual device as stated in S2-2500374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):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Yes () No ()</a:t>
            </a:r>
          </a:p>
          <a:p>
            <a:pPr algn="just"/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algn="just"/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Option 2 (support enabling the </a:t>
            </a:r>
            <a:r>
              <a:rPr lang="en-GB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temporarily disabled devices for an individual device and a group of devices in Release 19 as stated in S2-2500425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):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Yes () No ()</a:t>
            </a:r>
            <a:endParaRPr lang="zh-CN" altLang="zh-CN" sz="1800" dirty="0">
              <a:effectLst/>
              <a:latin typeface="等线" panose="02010600030101010101" pitchFamily="2" charset="-122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414458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679a257e-872f-4c98-9e8a-0a9c104f72cd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10214</TotalTime>
  <Words>325</Words>
  <Application>Microsoft Office PowerPoint</Application>
  <PresentationFormat>宽屏</PresentationFormat>
  <Paragraphs>19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 </vt:lpstr>
      <vt:lpstr>等线</vt:lpstr>
      <vt:lpstr>Microsoft YaHei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章节页</vt:lpstr>
      <vt:lpstr>SA2#166-AHe Ambient IoT SoH</vt:lpstr>
      <vt:lpstr>Introduction for Whether and how to support enabling temporarily disabled AIoT devices (SA2)</vt:lpstr>
      <vt:lpstr>SoH for Whether and how to support enabling temporarily disabled AIoT devices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OPPO-Fei Lu</cp:lastModifiedBy>
  <cp:revision>685</cp:revision>
  <dcterms:created xsi:type="dcterms:W3CDTF">2010-02-05T13:52:04Z</dcterms:created>
  <dcterms:modified xsi:type="dcterms:W3CDTF">2025-01-20T08:33:19Z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(3)GNWKD3TnupE6J6ep/Fgkbnh4RzTecmWI+mkyKlRGz4mWONpWWzH51Z926uLcIPI1Ivou0kwk
OduERbJeZALT3HVE2uogHcu5VoLaDThhxmNSVMa1sDID8zIAbcP4Ze3Imik374KdnHunsB1+
qRWh/ur8G5SVWOaSLakkw8/qOXiatgZz1LCpbVnjqijT2bZ0zezjDMuNyqaPImBRbo8U2rG5
U71GzfBsp6dKQEO46x</vt:lpwstr>
  </property>
  <property fmtid="{D5CDD505-2E9C-101B-9397-08002B2CF9AE}" pid="4" name="_2015_ms_pID_7253431">
    <vt:lpwstr>cT9ZxNncH+tUjMN2cWXojGPJTO/OdTTHDAUAUGFN3ii2OeBUAaaMhY
kF65tMjb147tEh04jFm7+Ah+5WMY+7WVktLUaFk01oIuL/ezShv3Afaz7WtCw/VEqcUUWKCB
63dvoHy0oh2dM0+U02wmzfvAkw5qq+cBWnvJmqV0TXk8ei/VW9m0M1YFgHkLeuO8wwTMyhXl
8N9aP2eHyMEkCNJmpeSAwAM84psOh59S40ll</vt:lpwstr>
  </property>
  <property fmtid="{D5CDD505-2E9C-101B-9397-08002B2CF9AE}" pid="5" name="_2015_ms_pID_7253432">
    <vt:lpwstr>Nz9FJdUSDmFMYACWqWmX9ks=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1723789042</vt:lpwstr>
  </property>
</Properties>
</file>