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01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A2F866-1E17-E760-2BDF-411F74EF45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ABDBD2-5398-E5BC-6718-E587C9B43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3F2B1E-2DF5-157C-31FE-0296F5BE7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CA275-3ABD-3BCE-6520-9377D3226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8997DC-B8A9-611A-9432-96DBA3A67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12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18BE48-5143-9882-E209-D55C85505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B978DCF-B10B-A0F6-750B-34FCD28DE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676380-683F-117B-676A-46F91FE33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D96AF6-CF24-FB4A-A115-52B088432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55E19-7C8C-614E-D9BC-9329D1767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0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A5CC3C-B588-6F2D-7221-F582640B2B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6079B1-65F5-74B4-E0A7-B74DB30D99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25BDF3-E5C6-0D51-97C0-D9A4DA3A5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587010-85F3-6880-34DF-52B5E153F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7B9D1-93A1-C48C-9485-A280400A4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171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936565-3881-7D94-7A0D-6A4786AE0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E4ABDD-DF73-EDA4-924C-62EFF1CA3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48FF67-DA16-8ED9-CC00-3CEBF66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84CF81-1E98-2CF0-639A-2953F867A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8BC277-D9C2-26B6-1610-78EBD2E84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850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1185B-3010-375C-7FF8-B19AAFD5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4F778-93D0-7687-78C2-8A3E509771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6C98A0-9498-F678-DA5D-34D5D877A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BE1F53-9A3A-215A-A117-AC376B8E3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E38AE1-F718-383F-8316-0CE5A0C52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7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7A88C7-8E6B-A454-1A3A-562861954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7C1081-11C0-B488-A5A3-6C571C1ECC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D6AB3AA-12D9-1EE3-F13F-D761ED07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B934CCE-DFAB-B38A-2ECA-1BA863EE7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12C4998-A211-8819-77A4-CBF1F27A9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D7058D-D1C6-168D-2CF0-49CC095A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90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75435-4C2E-1788-59E7-8B01186D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F6A718-E6DD-7B5B-07EB-5E33F345B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926092-E13A-2897-7013-1A6BED5896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39D3D8-36FD-9CE4-1289-E8604499A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BB5A475-A734-5BF0-166C-2897187316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D61EB7B-1B54-5494-7FCE-932761246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8D51B2D-8C93-0431-403E-CAB564F2B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2F0439-4A70-244C-4653-677DB7AA4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8449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542356-3777-9A7D-9B34-5392AC4DF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7BFF1CD-D430-DA99-511E-28ECC8E25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34530D6-F0D6-248D-075B-D57AC3A86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CFC7C2-A26A-A23C-FA34-6DFDFA23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24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CC55E5-70AA-5CB2-B133-4914A9B33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3C7CF0-E215-24F7-6B43-83CC4C74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6FA1AD-13BE-DCED-CB9F-A3E59B87E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551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342F78-3BF6-1BBC-7943-E1117733E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8C4D16-93B5-AC73-FF6C-7ABC65985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A521097-45A2-8C71-A796-896ABD3C81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E2029F-3190-58BB-4BFC-0B2084E2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5D0138-BAB9-8881-8085-C74A34847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CA3BB5-FC8F-C76D-0448-68E162D6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3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CB10B9-DEBF-ED29-CEE1-16DEEC20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7BBBA2-B341-BFD1-2775-7CE17E5C0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0844A1-1E24-B5FD-850C-9073001B6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732FD9-0ECC-7C96-3FAA-7500436D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3CBAC24-4478-0BFC-4C80-961D6FE36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29983-A9BD-7A11-DEA6-6FB6DC2B2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449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8A99411-A3E8-87ED-CCC4-7843CA1CE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5619E7-F8E4-CCE0-9310-E8C1168046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A9B876-7843-FEF4-AEA0-7F13AC0A6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445D65-4B42-43B4-8C28-A0AE26F0210E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B9187F-54DD-30D2-312C-6F7EEB715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CB4864-8D8A-4857-876E-5FBF1AB19E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DDCDB2-AFCD-479C-83FD-E6476F502D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31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KI#2: Support of a list of satellite IDs and/or S&amp;F monitoring list 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371962" y="1098482"/>
            <a:ext cx="11386162" cy="5075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four options to support of a list of satellite IDs and/or S&amp;F monitoring list sent to the UE: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A: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separate list “List of Satellite IDs” and “S&amp;F Monitored List”, the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“List of Satellite IDs” aims to mandate UE not to initiate NAS procedures via a satellite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 S&amp;F mode not in the list (i.e. not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holding UE context), and “S&amp;F Monitored List” is just an assistance information for the UE with regard to MT traffic delivery;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(baseline CR: </a:t>
            </a:r>
            <a:r>
              <a:rPr lang="en-US" altLang="zh-CN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S2-2500972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zh-CN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Sateliot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B-1 :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list, e.g., S&amp;F monitoring list, is sent to UE as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an assistance information (may) for the UE;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(baseline CR: </a:t>
            </a:r>
            <a:r>
              <a:rPr lang="en-US" altLang="zh-CN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S2-2500782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HW)</a:t>
            </a:r>
            <a:endParaRPr lang="en-GB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B-2: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list, e.g., S&amp;F monitoring list, is sent to UE as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 recommendation (should)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for the UE;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(baseline CR: </a:t>
            </a:r>
            <a:r>
              <a:rPr lang="en-US" altLang="zh-CN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S2-2500782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HW)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C: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list, e.g., S&amp;F monitoring list, is sent to UE as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(shall)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initiate NAS procedures via a satellite not in the list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(baseline CR: </a:t>
            </a:r>
            <a:r>
              <a:rPr lang="en-US" altLang="zh-CN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</a:t>
            </a:r>
            <a:r>
              <a:rPr lang="en-GB" altLang="zh-CN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2501026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SAMSUNG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D: </a:t>
            </a:r>
            <a:r>
              <a:rPr lang="en-GB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list, e.g., S&amp;F monitoring list, is sent to UE together with an indication on whether this list is a strong recommendation or </a:t>
            </a:r>
            <a:r>
              <a:rPr lang="en-GB" altLang="zh-CN" dirty="0">
                <a:latin typeface="Arial" panose="020B0604020202020204" pitchFamily="34" charset="0"/>
                <a:cs typeface="Arial" panose="020B0604020202020204" pitchFamily="34" charset="0"/>
              </a:rPr>
              <a:t>just an assistance information for the UE. 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(baseline CR: </a:t>
            </a:r>
            <a:r>
              <a:rPr lang="en-US" altLang="zh-CN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S2-2500137</a:t>
            </a:r>
            <a:r>
              <a:rPr lang="en-US" altLang="zh-CN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QC)</a:t>
            </a:r>
            <a:endParaRPr lang="en-GB" altLang="zh-CN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75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57031" y="1083403"/>
            <a:ext cx="11523025" cy="51585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 Which option can be selected as the way forward: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Option A: Two separate list “List of Satellite IDs” and “S&amp;F Monitored List” 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5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Option B-1: A single list is sent to UE as an assistance information (may) for the UE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16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 0</a:t>
            </a:r>
          </a:p>
          <a:p>
            <a:pPr>
              <a:lnSpc>
                <a:spcPct val="120000"/>
              </a:lnSpc>
            </a:pPr>
            <a:endParaRPr lang="en-US" altLang="zh-CN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Option B-2: A single list is sent to UE as a strong recommendation (should) for the UE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12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Option C: A single list is sent to UE </a:t>
            </a:r>
            <a:r>
              <a:rPr lang="en-GB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en-GB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</a:t>
            </a: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(shall) </a:t>
            </a:r>
            <a:r>
              <a:rPr lang="en-GB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 initiate </a:t>
            </a: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 procedures via a satellite not in the list 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4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Option D: </a:t>
            </a:r>
            <a:r>
              <a:rPr lang="en-GB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list is sent to UE together with an indication on whether this list is a strong recommendation or </a:t>
            </a:r>
            <a:r>
              <a:rPr lang="en-GB" altLang="zh-CN" sz="1200" dirty="0">
                <a:latin typeface="Arial" panose="020B0604020202020204" pitchFamily="34" charset="0"/>
                <a:cs typeface="Arial" panose="020B0604020202020204" pitchFamily="34" charset="0"/>
              </a:rPr>
              <a:t>just an assistance information for the UE</a:t>
            </a:r>
            <a:endParaRPr lang="en-US" altLang="zh-CN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5</a:t>
            </a:r>
          </a:p>
          <a:p>
            <a:pPr>
              <a:lnSpc>
                <a:spcPct val="120000"/>
              </a:lnSpc>
            </a:pPr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</a:t>
            </a:r>
          </a:p>
          <a:p>
            <a:pPr>
              <a:lnSpc>
                <a:spcPct val="120000"/>
              </a:lnSpc>
            </a:pPr>
            <a:endParaRPr lang="en-US" altLang="zh-CN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dirty="0">
                <a:solidFill>
                  <a:prstClr val="black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Way forward: work on option B-1</a:t>
            </a:r>
            <a:r>
              <a:rPr lang="en-US" altLang="zh-CN" u="sng" dirty="0">
                <a:solidFill>
                  <a:srgbClr val="FF0000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zh-CN" dirty="0">
              <a:solidFill>
                <a:prstClr val="black"/>
              </a:solidFill>
              <a:highlight>
                <a:srgbClr val="00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KI#2: Support of a list of satellite IDs and/or S&amp;F monitoring list </a:t>
            </a:r>
            <a:endParaRPr lang="zh-CN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5926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" y="325454"/>
            <a:ext cx="11630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KI#3: how to send SIP re-INVITE during the IMS AGW relocation</a:t>
            </a:r>
            <a:endParaRPr lang="zh-CN" altLang="en-US" sz="2400" b="1" dirty="0"/>
          </a:p>
        </p:txBody>
      </p:sp>
      <p:sp>
        <p:nvSpPr>
          <p:cNvPr id="6" name="矩形 5"/>
          <p:cNvSpPr/>
          <p:nvPr/>
        </p:nvSpPr>
        <p:spPr>
          <a:xfrm>
            <a:off x="327454" y="1039100"/>
            <a:ext cx="11474021" cy="5457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have two options to send SIP re-invite during the AGW relocation: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A: IMS-AS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initiate SIP re-INVITE during the IMS AGW relocation</a:t>
            </a:r>
            <a:endParaRPr lang="en-GB" altLang="zh-CN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GB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B: 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P-CSCF 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initiate SIP re-INVITE during the IMS AGW relocation </a:t>
            </a:r>
          </a:p>
          <a:p>
            <a:pPr>
              <a:lnSpc>
                <a:spcPct val="120000"/>
              </a:lnSpc>
            </a:pPr>
            <a:endParaRPr lang="en-US" altLang="zh-CN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 Shall only option A, only option B or both option A and B be supported: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Only option A (baseline: </a:t>
            </a:r>
            <a:r>
              <a:rPr lang="en-US" altLang="zh-CN" sz="1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S2-2500716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zh-CN" sz="1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S2-2500717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NTT DCM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9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 0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Only option B (no baseline CR)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4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 2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Both option A and B (baseline: </a:t>
            </a:r>
            <a:r>
              <a:rPr lang="en-US" altLang="zh-CN" sz="1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S2-2500627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zh-CN" sz="1600" dirty="0"/>
              <a:t>and </a:t>
            </a:r>
            <a:r>
              <a:rPr lang="en-GB" altLang="zh-CN" sz="1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S2-2500628</a:t>
            </a:r>
            <a:r>
              <a:rPr lang="en-US" altLang="zh-CN" sz="1600" dirty="0">
                <a:latin typeface="Arial" panose="020B0604020202020204" pitchFamily="34" charset="0"/>
                <a:cs typeface="Arial" panose="020B0604020202020204" pitchFamily="34" charset="0"/>
              </a:rPr>
              <a:t>, China Mobile</a:t>
            </a: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Supporting companies: 6</a:t>
            </a: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Objections: 5</a:t>
            </a:r>
          </a:p>
          <a:p>
            <a:pPr>
              <a:lnSpc>
                <a:spcPct val="120000"/>
              </a:lnSpc>
            </a:pPr>
            <a:endParaRPr lang="en-US" altLang="zh-CN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1600" dirty="0">
                <a:solidFill>
                  <a:prstClr val="black"/>
                </a:solidFill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Way forward: standardize only option A. </a:t>
            </a:r>
          </a:p>
        </p:txBody>
      </p:sp>
    </p:spTree>
    <p:extLst>
      <p:ext uri="{BB962C8B-B14F-4D97-AF65-F5344CB8AC3E}">
        <p14:creationId xmlns:p14="http://schemas.microsoft.com/office/powerpoint/2010/main" val="3320240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607</Words>
  <Application>Microsoft Office PowerPoint</Application>
  <PresentationFormat>Widescreen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等线</vt:lpstr>
      <vt:lpstr>Office テーマ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巳之口　淳</dc:creator>
  <cp:lastModifiedBy>Andrew Bennett/Communications Research /SRUK/Principal Engineer/Samsung Electronics</cp:lastModifiedBy>
  <cp:revision>59</cp:revision>
  <dcterms:created xsi:type="dcterms:W3CDTF">2024-10-09T04:53:28Z</dcterms:created>
  <dcterms:modified xsi:type="dcterms:W3CDTF">2025-01-20T16:53:03Z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