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80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79" autoAdjust="0"/>
  </p:normalViewPr>
  <p:slideViewPr>
    <p:cSldViewPr snapToGrid="0">
      <p:cViewPr varScale="1">
        <p:scale>
          <a:sx n="96" d="100"/>
          <a:sy n="96" d="100"/>
        </p:scale>
        <p:origin x="84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GMEC and AIMLsys to support</a:t>
            </a:r>
          </a:p>
          <a:p>
            <a:r>
              <a:rPr lang="en-US" altLang="zh-CN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 Group Of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 UEs Associated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Nnef_AFRequestForQoS,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(AIMLsys) service, a new multi member AF Session With QoS service i.e. Nnef_MultiMemberAFsessionWithQoS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sz="16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Group Of or Multiple UEs associated AF session </a:t>
            </a:r>
            <a:r>
              <a:rPr lang="en-GB" sz="1600" dirty="0">
                <a:latin typeface="Abadi" panose="020B0604020104020204" pitchFamily="34" charset="0"/>
              </a:rPr>
              <a:t>as described below in the LS:  </a:t>
            </a:r>
            <a:endParaRPr lang="en-US" sz="1600" dirty="0">
              <a:latin typeface="Abadi" panose="020B06040201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69AF6-4F2D-7614-5C34-4BAEF4697976}"/>
              </a:ext>
            </a:extLst>
          </p:cNvPr>
          <p:cNvSpPr txBox="1"/>
          <p:nvPr/>
        </p:nvSpPr>
        <p:spPr>
          <a:xfrm>
            <a:off x="212690" y="3748495"/>
            <a:ext cx="117666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</a:t>
            </a:r>
            <a:r>
              <a:rPr lang="en-GB" sz="1600" dirty="0">
                <a:latin typeface="Abadi" panose="020B0604020104020204" pitchFamily="34" charset="0"/>
              </a:rPr>
              <a:t>Nokia and </a:t>
            </a:r>
            <a:r>
              <a:rPr lang="en-GB" altLang="zh-CN" sz="1600" dirty="0">
                <a:latin typeface="Abadi" panose="020B0604020104020204" pitchFamily="34" charset="0"/>
              </a:rPr>
              <a:t>Qualcomm </a:t>
            </a:r>
            <a:r>
              <a:rPr lang="en-GB" sz="1600" dirty="0">
                <a:latin typeface="Abadi" panose="020B0604020104020204" pitchFamily="34" charset="0"/>
              </a:rPr>
              <a:t>regarding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the similarity of the two service APIs as described above towards the existing Nnef_AFSessionWithQoS service API which is intended to allow AF to request the network to provide QoS service provisioning as well as QoS performance monitoring for an AF session for a particular UE.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Many service parameters are clearly overlapping apart from the API target (one UE, a list of UE(s), Any </a:t>
            </a:r>
            <a:r>
              <a:rPr lang="en-GB" sz="1600" dirty="0">
                <a:latin typeface="Abadi" panose="020B0604020104020204" pitchFamily="34" charset="0"/>
              </a:rPr>
              <a:t>UE, Group ID), but there is common understanding of the clear distinctions among the backend procedures for all these three service APIs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We need to consider the viewpoint of the AF consumers on their use for the Service API(s)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1600" dirty="0">
                <a:latin typeface="Abadi" panose="020B0604020104020204" pitchFamily="34" charset="0"/>
              </a:rPr>
              <a:t>The decision made on this issue shall not delay the completion of normative work for GMEC and AIMLsys  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(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and leave the backend procedures separate; delete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, </a:t>
            </a:r>
            <a:r>
              <a:rPr lang="en-GB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services.</a:t>
            </a: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GMEC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into the new service API from AIMLsys (i.e.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and leave the backend procedures for these APIs separate.   The existing 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Nnef_AFSessionWithQoS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</a:t>
            </a:r>
            <a:r>
              <a:rPr lang="en-GB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zh-CN" b="1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S2-2304440</a:t>
            </a:r>
            <a:r>
              <a:rPr lang="en-US" dirty="0">
                <a:solidFill>
                  <a:schemeClr val="accent5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47B7-D1B7-522D-CEBF-F88005A8AAEC}"/>
              </a:ext>
            </a:extLst>
          </p:cNvPr>
          <p:cNvSpPr txBox="1"/>
          <p:nvPr/>
        </p:nvSpPr>
        <p:spPr>
          <a:xfrm>
            <a:off x="212690" y="5543870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CRs 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36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finalizing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80d8efa-eff2-4910-88d2-79ca146720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21043</TotalTime>
  <Words>580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Abadi</vt:lpstr>
      <vt:lpstr>Arial</vt:lpstr>
      <vt:lpstr>Arial </vt:lpstr>
      <vt:lpstr>Calibri</vt:lpstr>
      <vt:lpstr>Calibri Light</vt:lpstr>
      <vt:lpstr>Cavolini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OPPO</cp:lastModifiedBy>
  <cp:revision>801</cp:revision>
  <cp:lastPrinted>2023-03-01T03:55:12Z</cp:lastPrinted>
  <dcterms:created xsi:type="dcterms:W3CDTF">2010-02-05T13:52:04Z</dcterms:created>
  <dcterms:modified xsi:type="dcterms:W3CDTF">2023-04-13T20:33:29Z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