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3" r:id="rId8"/>
    <p:sldId id="792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110" d="100"/>
          <a:sy n="110" d="100"/>
        </p:scale>
        <p:origin x="5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#S2-150E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April 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12h,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S2-2203000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SA2 150E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WG2#150E Electronic, 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April 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12h,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during the April meeting, concentrate on solutions (new and updated). </a:t>
            </a:r>
            <a:r>
              <a:rPr lang="en-CA" sz="18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N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ew solution are not expected after April meeting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. (Only minor solution updates or solution merges are expected after this meeting).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May agree to a SID update shifting the TR approval to December plenary due to the need to get feedback from BBF/</a:t>
            </a:r>
            <a:r>
              <a:rPr lang="en-CA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Cablelabs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(feedback to be requested from August meeting when solutions are completed)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Complete all solutions in August (and send TR for information)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August meeting conclude on KI 2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(slicing for Non 3GPP)(evaluation and conclusions). 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KI2 in October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November meeting 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conclude on KI 1 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(different handling of devices) (evaluation and conclusions using BBF/CableLabs feedback). 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KI1 in Q1 2023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Prior to the August (November) meeting have about KI 2 (KI1)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2 first weeks of June a moderated email discussion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3</a:t>
            </a:r>
            <a:r>
              <a:rPr lang="en-CA" sz="140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rd</a:t>
            </a: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or 4</a:t>
            </a:r>
            <a:r>
              <a:rPr lang="en-CA" sz="140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th</a:t>
            </a: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week of June a conf call where we can exchange on the Evaluation of the solutions and on the road to conclusions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  <a:ea typeface="Calibri" panose="020F0502020204030204" pitchFamily="34" charset="0"/>
              </a:rPr>
              <a:t>At the August/November meeting, only one document will be taken as baseline for evaluation and conclusions. The other documents being for TR update will be for solution updates (August).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754743"/>
            <a:ext cx="50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8957161"/>
              </p:ext>
            </p:extLst>
          </p:nvPr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(August)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Complete all solutions in August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August meeting conclude on KI 2</a:t>
            </a: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(slicing for Non 3GPP)(evaluation and conclusions). </a:t>
            </a: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KI2 in October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KI completion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7916</TotalTime>
  <Words>360</Words>
  <Application>Microsoft Office PowerPoint</Application>
  <PresentationFormat>On-screen Show (4:3)</PresentationFormat>
  <Paragraphs>47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report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LTHM0</cp:lastModifiedBy>
  <cp:revision>1294</cp:revision>
  <dcterms:created xsi:type="dcterms:W3CDTF">2008-08-30T09:32:10Z</dcterms:created>
  <dcterms:modified xsi:type="dcterms:W3CDTF">2022-04-12T10:38:19Z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