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89" r:id="rId6"/>
    <p:sldId id="794" r:id="rId7"/>
    <p:sldId id="791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701E33-9876-49CF-80CB-49F0685A0196}" v="1" dt="2022-01-18T14:15:55.18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90" d="100"/>
          <a:sy n="90" d="100"/>
        </p:scale>
        <p:origin x="16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o, Ellen C" userId="785ddd96-f2a8-49d4-9cb3-76760fcdb382" providerId="ADAL" clId="{FC701E33-9876-49CF-80CB-49F0685A0196}"/>
    <pc:docChg chg="modSld">
      <pc:chgData name="Liao, Ellen C" userId="785ddd96-f2a8-49d4-9cb3-76760fcdb382" providerId="ADAL" clId="{FC701E33-9876-49CF-80CB-49F0685A0196}" dt="2022-01-18T23:14:05.050" v="56" actId="20577"/>
      <pc:docMkLst>
        <pc:docMk/>
      </pc:docMkLst>
      <pc:sldChg chg="modSp mod">
        <pc:chgData name="Liao, Ellen C" userId="785ddd96-f2a8-49d4-9cb3-76760fcdb382" providerId="ADAL" clId="{FC701E33-9876-49CF-80CB-49F0685A0196}" dt="2022-01-17T19:48:04.541" v="10" actId="108"/>
        <pc:sldMkLst>
          <pc:docMk/>
          <pc:sldMk cId="0" sldId="303"/>
        </pc:sldMkLst>
        <pc:spChg chg="mod">
          <ac:chgData name="Liao, Ellen C" userId="785ddd96-f2a8-49d4-9cb3-76760fcdb382" providerId="ADAL" clId="{FC701E33-9876-49CF-80CB-49F0685A0196}" dt="2022-01-17T19:48:04.541" v="10" actId="108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Liao, Ellen C" userId="785ddd96-f2a8-49d4-9cb3-76760fcdb382" providerId="ADAL" clId="{FC701E33-9876-49CF-80CB-49F0685A0196}" dt="2022-01-17T19:48:46.225" v="25" actId="20577"/>
        <pc:sldMkLst>
          <pc:docMk/>
          <pc:sldMk cId="2355700947" sldId="789"/>
        </pc:sldMkLst>
        <pc:graphicFrameChg chg="modGraphic">
          <ac:chgData name="Liao, Ellen C" userId="785ddd96-f2a8-49d4-9cb3-76760fcdb382" providerId="ADAL" clId="{FC701E33-9876-49CF-80CB-49F0685A0196}" dt="2022-01-17T19:48:46.225" v="25" actId="20577"/>
          <ac:graphicFrameMkLst>
            <pc:docMk/>
            <pc:sldMk cId="2355700947" sldId="789"/>
            <ac:graphicFrameMk id="7" creationId="{8E7B86D5-0B56-4201-87AC-24C0DDEF5E75}"/>
          </ac:graphicFrameMkLst>
        </pc:graphicFrameChg>
      </pc:sldChg>
      <pc:sldChg chg="delSp modSp mod">
        <pc:chgData name="Liao, Ellen C" userId="785ddd96-f2a8-49d4-9cb3-76760fcdb382" providerId="ADAL" clId="{FC701E33-9876-49CF-80CB-49F0685A0196}" dt="2022-01-18T23:14:05.050" v="56" actId="20577"/>
        <pc:sldMkLst>
          <pc:docMk/>
          <pc:sldMk cId="1304530617" sldId="791"/>
        </pc:sldMkLst>
        <pc:spChg chg="mod">
          <ac:chgData name="Liao, Ellen C" userId="785ddd96-f2a8-49d4-9cb3-76760fcdb382" providerId="ADAL" clId="{FC701E33-9876-49CF-80CB-49F0685A0196}" dt="2022-01-18T23:14:05.050" v="56" actId="20577"/>
          <ac:spMkLst>
            <pc:docMk/>
            <pc:sldMk cId="1304530617" sldId="791"/>
            <ac:spMk id="4" creationId="{07639B51-7A60-40FF-963D-02AC48416E72}"/>
          </ac:spMkLst>
        </pc:spChg>
        <pc:spChg chg="mod topLvl">
          <ac:chgData name="Liao, Ellen C" userId="785ddd96-f2a8-49d4-9cb3-76760fcdb382" providerId="ADAL" clId="{FC701E33-9876-49CF-80CB-49F0685A0196}" dt="2022-01-18T14:15:55.176" v="27" actId="165"/>
          <ac:spMkLst>
            <pc:docMk/>
            <pc:sldMk cId="1304530617" sldId="791"/>
            <ac:spMk id="14" creationId="{82CFBDF4-BAD3-4DD7-B4CA-094B418A7AD9}"/>
          </ac:spMkLst>
        </pc:spChg>
        <pc:spChg chg="mod topLvl">
          <ac:chgData name="Liao, Ellen C" userId="785ddd96-f2a8-49d4-9cb3-76760fcdb382" providerId="ADAL" clId="{FC701E33-9876-49CF-80CB-49F0685A0196}" dt="2022-01-18T14:15:55.176" v="27" actId="165"/>
          <ac:spMkLst>
            <pc:docMk/>
            <pc:sldMk cId="1304530617" sldId="791"/>
            <ac:spMk id="15" creationId="{1F727EA1-9CAC-4416-9421-89A3C899B698}"/>
          </ac:spMkLst>
        </pc:spChg>
        <pc:spChg chg="mod topLvl">
          <ac:chgData name="Liao, Ellen C" userId="785ddd96-f2a8-49d4-9cb3-76760fcdb382" providerId="ADAL" clId="{FC701E33-9876-49CF-80CB-49F0685A0196}" dt="2022-01-18T14:15:55.176" v="27" actId="165"/>
          <ac:spMkLst>
            <pc:docMk/>
            <pc:sldMk cId="1304530617" sldId="791"/>
            <ac:spMk id="16" creationId="{DE922A1C-5A95-4AB1-8A25-4230FE094557}"/>
          </ac:spMkLst>
        </pc:spChg>
        <pc:spChg chg="mod topLvl">
          <ac:chgData name="Liao, Ellen C" userId="785ddd96-f2a8-49d4-9cb3-76760fcdb382" providerId="ADAL" clId="{FC701E33-9876-49CF-80CB-49F0685A0196}" dt="2022-01-18T14:15:55.176" v="27" actId="165"/>
          <ac:spMkLst>
            <pc:docMk/>
            <pc:sldMk cId="1304530617" sldId="791"/>
            <ac:spMk id="17" creationId="{29ED495B-5CEF-4224-9B87-0297BBD81139}"/>
          </ac:spMkLst>
        </pc:spChg>
        <pc:grpChg chg="del">
          <ac:chgData name="Liao, Ellen C" userId="785ddd96-f2a8-49d4-9cb3-76760fcdb382" providerId="ADAL" clId="{FC701E33-9876-49CF-80CB-49F0685A0196}" dt="2022-01-18T14:15:55.176" v="27" actId="165"/>
          <ac:grpSpMkLst>
            <pc:docMk/>
            <pc:sldMk cId="1304530617" sldId="791"/>
            <ac:grpSpMk id="12" creationId="{4CAF9699-7D7D-4787-A8B2-0B741F6D6035}"/>
          </ac:grpSpMkLst>
        </pc:grpChg>
        <pc:picChg chg="mod topLvl">
          <ac:chgData name="Liao, Ellen C" userId="785ddd96-f2a8-49d4-9cb3-76760fcdb382" providerId="ADAL" clId="{FC701E33-9876-49CF-80CB-49F0685A0196}" dt="2022-01-18T14:15:55.176" v="27" actId="165"/>
          <ac:picMkLst>
            <pc:docMk/>
            <pc:sldMk cId="1304530617" sldId="791"/>
            <ac:picMk id="13" creationId="{913418B9-F6CD-4065-9047-6BC835D05AC9}"/>
          </ac:picMkLst>
        </pc:picChg>
      </pc:sldChg>
      <pc:sldChg chg="modSp mod">
        <pc:chgData name="Liao, Ellen C" userId="785ddd96-f2a8-49d4-9cb3-76760fcdb382" providerId="ADAL" clId="{FC701E33-9876-49CF-80CB-49F0685A0196}" dt="2022-01-17T19:48:50.423" v="26" actId="20577"/>
        <pc:sldMkLst>
          <pc:docMk/>
          <pc:sldMk cId="1346523741" sldId="794"/>
        </pc:sldMkLst>
        <pc:graphicFrameChg chg="modGraphic">
          <ac:chgData name="Liao, Ellen C" userId="785ddd96-f2a8-49d4-9cb3-76760fcdb382" providerId="ADAL" clId="{FC701E33-9876-49CF-80CB-49F0685A0196}" dt="2022-01-17T19:48:50.423" v="26" actId="20577"/>
          <ac:graphicFrameMkLst>
            <pc:docMk/>
            <pc:sldMk cId="1346523741" sldId="794"/>
            <ac:graphicFrameMk id="6" creationId="{B10A562C-532A-4352-8C11-1D756D997BE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2/25/2022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2/25/2022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#149E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14 – 25 February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WG2#149E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14 – 25 February, 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9E_Electronic_2022-02/Docs/S2-2201747.zip" TargetMode="External"/><Relationship Id="rId3" Type="http://schemas.openxmlformats.org/officeDocument/2006/relationships/hyperlink" Target="http://www.3gpp.org/ftp/Specs/archive/23_series/23.700-18/" TargetMode="External"/><Relationship Id="rId7" Type="http://schemas.openxmlformats.org/officeDocument/2006/relationships/hyperlink" Target="https://www.3gpp.org/ftp/tsg_sa/WG2_Arch/TSGS2_149E_Electronic_2022-02/Docs/S2-2201849.zi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9E_Electronic_2022-02/Docs/S2-2201848.zip" TargetMode="External"/><Relationship Id="rId5" Type="http://schemas.openxmlformats.org/officeDocument/2006/relationships/hyperlink" Target="https://www.3gpp.org/ftp/tsg_sa/WG2_Arch/TSGS2_149E_Electronic_2022-02/Docs/S2-2201079.zip" TargetMode="External"/><Relationship Id="rId4" Type="http://schemas.openxmlformats.org/officeDocument/2006/relationships/hyperlink" Target="https://www.3gpp.org/ftp/tsg_sa/WG2_Arch/TSGS2_149E_Electronic_2022-02/Docs/S2-2201086.zip" TargetMode="External"/><Relationship Id="rId9" Type="http://schemas.openxmlformats.org/officeDocument/2006/relationships/hyperlink" Target="https://www.3gpp.org/ftp/tsg_sa/WG2_Arch/TSGS2_149E_Electronic_2022-02/Docs/S2-220174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FS_SFC Status </a:t>
            </a:r>
            <a:r>
              <a:rPr lang="en-GB" altLang="zh-CN" sz="3600" b="1" dirty="0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660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>Ellen Liao</a:t>
            </a:r>
            <a:br>
              <a:rPr lang="en-US" altLang="en-US" sz="2000" b="1" dirty="0"/>
            </a:br>
            <a:r>
              <a:rPr lang="en-US" altLang="en-US" sz="2000" b="1" dirty="0"/>
              <a:t>Intel (Rapporteur)</a:t>
            </a:r>
            <a:endParaRPr lang="en-GB" altLang="en-US" sz="20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83" y="414867"/>
            <a:ext cx="6827838" cy="675167"/>
          </a:xfrm>
        </p:spPr>
        <p:txBody>
          <a:bodyPr/>
          <a:lstStyle/>
          <a:p>
            <a:r>
              <a:rPr lang="en-US" altLang="de-DE" b="1" dirty="0"/>
              <a:t>FS_SFC status after SA2#149E (1/2)</a:t>
            </a:r>
            <a:endParaRPr lang="en-US" sz="3600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/>
              <a:t>Specification is linked to Work item: </a:t>
            </a:r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#940052 - FS_SFC - Study on System Enabler for Service Function Chaining</a:t>
            </a:r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The latest TR 23.700-18 is available </a:t>
            </a:r>
            <a:r>
              <a:rPr lang="en-US" altLang="de-DE" sz="1200" kern="0" dirty="0">
                <a:hlinkClick r:id="rId3"/>
              </a:rPr>
              <a:t>here</a:t>
            </a:r>
            <a:r>
              <a:rPr lang="en-US" altLang="de-DE" sz="1200" kern="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Total TUs requested for Study Phase is 2.5 TUs, </a:t>
            </a:r>
            <a:r>
              <a:rPr lang="en-US" altLang="ko-KR" sz="1200" dirty="0"/>
              <a:t>2.0 TU remaining.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de-DE" sz="1200" kern="0" dirty="0"/>
              <a:t>Total 6 documents agreed.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de-DE" sz="1200" kern="0" dirty="0"/>
              <a:t>Scope in </a:t>
            </a:r>
            <a:r>
              <a:rPr lang="en-US" altLang="de-DE" sz="1200" kern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S2-2201086</a:t>
            </a:r>
            <a:r>
              <a:rPr lang="en-US" altLang="de-DE" sz="1200" kern="0" dirty="0"/>
              <a:t>, TR Skeleton in </a:t>
            </a:r>
            <a:r>
              <a:rPr lang="en-US" altLang="de-DE" sz="1200" kern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S2-2201079</a:t>
            </a:r>
            <a:r>
              <a:rPr lang="en-US" altLang="de-DE" sz="1200" kern="0" dirty="0">
                <a:solidFill>
                  <a:srgbClr val="0070C0"/>
                </a:solidFill>
              </a:rPr>
              <a:t> </a:t>
            </a:r>
            <a:r>
              <a:rPr lang="en-US" altLang="de-DE" sz="1200" kern="0" dirty="0"/>
              <a:t>agreed.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Architecture Assumption: </a:t>
            </a:r>
            <a:r>
              <a:rPr lang="en-GB" sz="1200" kern="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S2-2201848</a:t>
            </a:r>
            <a:endParaRPr lang="de-DE" altLang="de-DE" sz="1200" kern="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Issues </a:t>
            </a:r>
            <a:r>
              <a:rPr lang="de-DE" altLang="de-DE" sz="1200" kern="0" dirty="0">
                <a:cs typeface="Arial" panose="020B0604020202020204" pitchFamily="34" charset="0"/>
              </a:rPr>
              <a:t>(</a:t>
            </a:r>
            <a:r>
              <a:rPr lang="en-US" altLang="zh-CN" sz="1200" kern="0" dirty="0">
                <a:cs typeface="Arial" panose="020B0604020202020204" pitchFamily="34" charset="0"/>
              </a:rPr>
              <a:t>SA2#95 is the </a:t>
            </a:r>
            <a:r>
              <a:rPr lang="en-US" sz="1200" kern="0" dirty="0">
                <a:cs typeface="Arial" panose="020B0604020202020204" pitchFamily="34" charset="0"/>
              </a:rPr>
              <a:t>last e-meeting for any new Key Issue)</a:t>
            </a:r>
            <a:endParaRPr lang="de-DE" altLang="de-DE" sz="1200" kern="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1: </a:t>
            </a:r>
            <a:r>
              <a:rPr lang="en-GB" sz="1200" kern="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S2-2201849</a:t>
            </a:r>
            <a:endParaRPr lang="de-DE" altLang="de-DE" sz="1200" kern="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Traffic Steering Policy and SFC Enhancements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Next Steps: Solutions proposals in the next three meetings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2: </a:t>
            </a:r>
            <a:r>
              <a:rPr lang="en-US" altLang="de-DE" sz="1200" kern="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S2-2201747</a:t>
            </a:r>
            <a:endParaRPr lang="de-DE" altLang="de-DE" sz="1200" kern="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kern="0" dirty="0"/>
              <a:t>Exposure to enable AF to </a:t>
            </a:r>
            <a:r>
              <a:rPr lang="en-US" sz="1200" kern="0" dirty="0"/>
              <a:t>request predefined SFC for traffic flow(s) related with target UE(s)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Next Steps: Solutions proposals in the next three meetings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kern="0" dirty="0"/>
              <a:t>Annex for Pre-R18 Traffic Steering Control: </a:t>
            </a:r>
            <a:r>
              <a:rPr lang="en-US" altLang="de-DE" sz="1200" kern="0" dirty="0">
                <a:solidFill>
                  <a:srgbClr val="0070C0"/>
                </a:solidFill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S2-2201748</a:t>
            </a:r>
            <a:endParaRPr lang="en-US" altLang="zh-CN" sz="1200" kern="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66758"/>
              </p:ext>
            </p:extLst>
          </p:nvPr>
        </p:nvGraphicFramePr>
        <p:xfrm>
          <a:off x="230594" y="121625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FS_SFC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System Enabler for Service Function Chaining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&gt; 25%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Aug.,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SP-211594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4" y="524343"/>
            <a:ext cx="6827838" cy="632637"/>
          </a:xfrm>
        </p:spPr>
        <p:txBody>
          <a:bodyPr/>
          <a:lstStyle/>
          <a:p>
            <a:r>
              <a:rPr lang="en-US" altLang="de-DE" sz="3200" b="1" dirty="0"/>
              <a:t>FS_SFC status after SA2#149E (2/2)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88DB0DF5-3773-4C51-A7A1-AB98B0519144}"/>
              </a:ext>
            </a:extLst>
          </p:cNvPr>
          <p:cNvSpPr txBox="1">
            <a:spLocks/>
          </p:cNvSpPr>
          <p:nvPr/>
        </p:nvSpPr>
        <p:spPr>
          <a:xfrm>
            <a:off x="294759" y="2436155"/>
            <a:ext cx="8733881" cy="383401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kern="0" dirty="0"/>
              <a:t>Progress since SA#94-e: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TR Skeleton, TR Scope, Architectural Assumption, 2 Key Issue, Annex.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kern="0" dirty="0">
              <a:ea typeface="+mn-ea"/>
              <a:cs typeface="+mn-cs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kern="0" dirty="0"/>
              <a:t>No RAN impacts</a:t>
            </a:r>
            <a:endParaRPr lang="de-DE" sz="18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kern="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kern="0" dirty="0"/>
              <a:t>Continue the study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kern="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200" kern="0" dirty="0"/>
              <a:t> 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B10A562C-532A-4352-8C11-1D756D997B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85302"/>
              </p:ext>
            </p:extLst>
          </p:nvPr>
        </p:nvGraphicFramePr>
        <p:xfrm>
          <a:off x="170675" y="1398888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FS_SFC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System Enabler for Service Function Chaining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&gt; 25%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Aug., 2022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SP-211594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237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280644"/>
            <a:ext cx="4048790" cy="520996"/>
          </a:xfrm>
        </p:spPr>
        <p:txBody>
          <a:bodyPr/>
          <a:lstStyle/>
          <a:p>
            <a:r>
              <a:rPr lang="en-US" altLang="de-DE" b="1" dirty="0"/>
              <a:t>FS_SFC Work Plan</a:t>
            </a:r>
            <a:endParaRPr lang="en-US" sz="3600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813391"/>
            <a:ext cx="8644418" cy="55236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SA5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SA5 dependencies related to Service Function Management</a:t>
            </a:r>
            <a:endParaRPr lang="de-DE" sz="105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Contentious Issue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N/A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Focus for the Next Meeting (SA2#150E)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Last e-meeting for any new Key Issue, solutions for all Key Issues </a:t>
            </a:r>
            <a:endParaRPr lang="de-DE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Overall Plan</a:t>
            </a:r>
            <a:r>
              <a:rPr lang="en-US" altLang="zh-CN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lnSpc>
                <a:spcPct val="110000"/>
              </a:lnSpc>
              <a:defRPr/>
            </a:pPr>
            <a:endParaRPr lang="en-US" sz="1050" dirty="0"/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SA2#149-E: TR Skeleton, TR Scope, Architectural Assumption, Key Issues, solutions for KIs related to WT#2 and WT#3 (low priority if exceeding 30 papers limits)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SA2#150-E: any new Key Issue (last meeting), new/revised solutions for all Key Issues/WTs 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SA2#151-E: any new/revised solution (last e-meeting), initial evaluation and potential conclusion, TR for information at SA#96. 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SA2#152-E: solution evaluation and conclusion completion, normative WID, TR for approval at SA#97.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SA2#153-154AH: update of normative WID if needed, and normative works.</a:t>
            </a:r>
            <a:endParaRPr lang="en-US" sz="1200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-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3418B9-F6CD-4065-9047-6BC835D05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1" y="2338904"/>
            <a:ext cx="8910380" cy="88689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2CFBDF4-BAD3-4DD7-B4CA-094B418A7AD9}"/>
              </a:ext>
            </a:extLst>
          </p:cNvPr>
          <p:cNvSpPr txBox="1"/>
          <p:nvPr/>
        </p:nvSpPr>
        <p:spPr>
          <a:xfrm>
            <a:off x="4770978" y="1515766"/>
            <a:ext cx="10087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TR submission to June 2022 TSG SA#96 </a:t>
            </a:r>
          </a:p>
          <a:p>
            <a:r>
              <a:rPr lang="en-US" sz="800" dirty="0">
                <a:solidFill>
                  <a:srgbClr val="C00000"/>
                </a:solidFill>
              </a:rPr>
              <a:t>for Information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727EA1-9CAC-4416-9421-89A3C899B698}"/>
              </a:ext>
            </a:extLst>
          </p:cNvPr>
          <p:cNvSpPr txBox="1"/>
          <p:nvPr/>
        </p:nvSpPr>
        <p:spPr>
          <a:xfrm>
            <a:off x="5697460" y="1515766"/>
            <a:ext cx="1006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rgbClr val="C00000"/>
                </a:solidFill>
              </a:defRPr>
            </a:lvl1pPr>
          </a:lstStyle>
          <a:p>
            <a:r>
              <a:rPr lang="en-US" sz="800" b="0" dirty="0"/>
              <a:t>TR and WID submission to Sept. 2022 TSG SA#97 for Approval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DE922A1C-5A95-4AB1-8A25-4230FE094557}"/>
              </a:ext>
            </a:extLst>
          </p:cNvPr>
          <p:cNvSpPr/>
          <p:nvPr/>
        </p:nvSpPr>
        <p:spPr>
          <a:xfrm rot="10800000">
            <a:off x="5164224" y="2254724"/>
            <a:ext cx="112600" cy="266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9ED495B-5CEF-4224-9B87-0297BBD81139}"/>
              </a:ext>
            </a:extLst>
          </p:cNvPr>
          <p:cNvSpPr/>
          <p:nvPr/>
        </p:nvSpPr>
        <p:spPr>
          <a:xfrm rot="10800000">
            <a:off x="5787277" y="2247155"/>
            <a:ext cx="112600" cy="266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2E10A3-DB35-414F-83C1-BF5FB8647349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43869</TotalTime>
  <Words>455</Words>
  <Application>Microsoft Office PowerPoint</Application>
  <PresentationFormat>On-screen Show (4:3)</PresentationFormat>
  <Paragraphs>75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</vt:lpstr>
      <vt:lpstr>Arial</vt:lpstr>
      <vt:lpstr>Calibri</vt:lpstr>
      <vt:lpstr>Times New Roman</vt:lpstr>
      <vt:lpstr>Office Theme</vt:lpstr>
      <vt:lpstr>FS_SFC Status Report</vt:lpstr>
      <vt:lpstr>FS_SFC status after SA2#149E (1/2)</vt:lpstr>
      <vt:lpstr>FS_SFC status after SA2#149E (2/2)</vt:lpstr>
      <vt:lpstr>FS_SFC Work Plan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Ellen Liao-Intel user-r01</cp:lastModifiedBy>
  <cp:revision>1851</cp:revision>
  <dcterms:created xsi:type="dcterms:W3CDTF">2008-08-30T09:32:10Z</dcterms:created>
  <dcterms:modified xsi:type="dcterms:W3CDTF">2022-02-25T22:34:35Z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