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80" r:id="rId4"/>
    <p:sldId id="281"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86" y="20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09969" y="2400178"/>
            <a:ext cx="9144000" cy="2387600"/>
          </a:xfrm>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1748" y="34506"/>
            <a:ext cx="10515600" cy="989897"/>
          </a:xfrm>
        </p:spPr>
        <p:txBody>
          <a:bodyPr/>
          <a:lstStyle/>
          <a:p>
            <a:r>
              <a:rPr lang="en-US" altLang="zh-CN" b="1" dirty="0"/>
              <a:t>Proposals (Rel-17)</a:t>
            </a:r>
            <a:endParaRPr lang="zh-CN" altLang="en-US" b="1" dirty="0"/>
          </a:p>
        </p:txBody>
      </p:sp>
      <p:sp>
        <p:nvSpPr>
          <p:cNvPr id="3" name="内容占位符 2"/>
          <p:cNvSpPr>
            <a:spLocks noGrp="1"/>
          </p:cNvSpPr>
          <p:nvPr>
            <p:ph idx="1"/>
          </p:nvPr>
        </p:nvSpPr>
        <p:spPr>
          <a:xfrm>
            <a:off x="561753" y="1215789"/>
            <a:ext cx="11204945" cy="5181093"/>
          </a:xfrm>
        </p:spPr>
        <p:txBody>
          <a:bodyPr>
            <a:noAutofit/>
          </a:bodyPr>
          <a:lstStyle/>
          <a:p>
            <a:pPr marL="0" indent="0">
              <a:buNone/>
            </a:pPr>
            <a:r>
              <a:rPr lang="fr-FR" sz="2400" u="sng" dirty="0" smtClean="0">
                <a:hlinkClick r:id="rId2"/>
              </a:rPr>
              <a:t>S2-2102165r01.zip</a:t>
            </a:r>
            <a:r>
              <a:rPr lang="en-US" sz="2400" dirty="0" smtClean="0"/>
              <a:t>: </a:t>
            </a:r>
          </a:p>
          <a:p>
            <a:r>
              <a:rPr lang="en-US" sz="2400" dirty="0" smtClean="0"/>
              <a:t>UE </a:t>
            </a:r>
            <a:r>
              <a:rPr lang="en-US" sz="2400" dirty="0"/>
              <a:t>to allocate PDU Session ID during PDN connection establishment </a:t>
            </a:r>
            <a:r>
              <a:rPr lang="en-US" sz="2400" dirty="0" smtClean="0"/>
              <a:t>regardless N1 </a:t>
            </a:r>
            <a:r>
              <a:rPr lang="en-US" sz="2400" dirty="0"/>
              <a:t>mode is disabled </a:t>
            </a:r>
            <a:r>
              <a:rPr lang="en-US" sz="2400" dirty="0" smtClean="0"/>
              <a:t> or not.</a:t>
            </a:r>
          </a:p>
          <a:p>
            <a:r>
              <a:rPr lang="en-US" sz="2400" dirty="0" smtClean="0"/>
              <a:t>MME updates N1 status to the SMF+PGW-C once the N1 mode is enabled.</a:t>
            </a:r>
          </a:p>
          <a:p>
            <a:pPr marL="0" indent="0">
              <a:buNone/>
            </a:pPr>
            <a:r>
              <a:rPr lang="en-US" altLang="zh-CN" sz="2400" dirty="0" smtClean="0"/>
              <a:t>Supported </a:t>
            </a:r>
            <a:r>
              <a:rPr lang="en-US" altLang="zh-CN" sz="2400" dirty="0"/>
              <a:t>by: Qualcomm, Nokia, Ericsson, ZTE, Samsung, </a:t>
            </a:r>
          </a:p>
          <a:p>
            <a:pPr marL="457200" lvl="1" indent="0">
              <a:buNone/>
            </a:pPr>
            <a:endParaRPr lang="en-US" sz="2000" dirty="0"/>
          </a:p>
          <a:p>
            <a:pPr marL="0" indent="0">
              <a:buNone/>
            </a:pPr>
            <a:r>
              <a:rPr lang="en-US" sz="2400" u="sng" dirty="0">
                <a:hlinkClick r:id="rId3"/>
              </a:rPr>
              <a:t>S2-2102234 </a:t>
            </a:r>
            <a:r>
              <a:rPr lang="en-US" sz="2400" dirty="0"/>
              <a:t>: </a:t>
            </a:r>
            <a:endParaRPr lang="en-US" sz="2400" dirty="0" smtClean="0"/>
          </a:p>
          <a:p>
            <a:r>
              <a:rPr lang="en-US" sz="2400" dirty="0" smtClean="0"/>
              <a:t>When </a:t>
            </a:r>
            <a:r>
              <a:rPr lang="en-US" sz="2400" dirty="0"/>
              <a:t>N1 mode is re-enabled UE to initiate bearer resource modification to </a:t>
            </a:r>
            <a:r>
              <a:rPr lang="en-US" sz="2400" dirty="0" smtClean="0"/>
              <a:t>allocate and provide PDU Session ID to the network.</a:t>
            </a:r>
          </a:p>
          <a:p>
            <a:r>
              <a:rPr lang="en-US" altLang="zh-CN" sz="2400" dirty="0" smtClean="0">
                <a:highlight>
                  <a:srgbClr val="FFFFFF"/>
                </a:highlight>
              </a:rPr>
              <a:t>SMF provides the latest </a:t>
            </a:r>
            <a:r>
              <a:rPr lang="en-US" altLang="zh-CN" sz="2400" dirty="0">
                <a:highlight>
                  <a:srgbClr val="FFFFFF"/>
                </a:highlight>
              </a:rPr>
              <a:t>PDU Session ID to the </a:t>
            </a:r>
            <a:r>
              <a:rPr lang="en-US" altLang="zh-CN" sz="2400" dirty="0" smtClean="0">
                <a:highlight>
                  <a:srgbClr val="FFFFFF"/>
                </a:highlight>
              </a:rPr>
              <a:t>PCF.</a:t>
            </a:r>
          </a:p>
          <a:p>
            <a:pPr marL="0" indent="0">
              <a:buNone/>
            </a:pPr>
            <a:r>
              <a:rPr lang="en-US" altLang="zh-CN" sz="2400" dirty="0"/>
              <a:t>Supported by</a:t>
            </a:r>
            <a:r>
              <a:rPr lang="en-US" altLang="zh-CN" sz="2400" dirty="0" smtClean="0"/>
              <a:t>: Huawei, </a:t>
            </a:r>
            <a:r>
              <a:rPr lang="en-US" altLang="zh-CN" sz="2400" dirty="0" err="1" smtClean="0"/>
              <a:t>MediaTek</a:t>
            </a:r>
            <a:endParaRPr lang="en-US" sz="2400" dirty="0" smtClean="0"/>
          </a:p>
          <a:p>
            <a:endParaRPr lang="en-US" sz="2400" dirty="0"/>
          </a:p>
          <a:p>
            <a:endParaRPr lang="en-US" sz="2400" dirty="0" smtClean="0"/>
          </a:p>
          <a:p>
            <a:pPr marL="0" indent="0">
              <a:buNone/>
            </a:pPr>
            <a:r>
              <a:rPr lang="en-US" sz="2400" dirty="0"/>
              <a:t> </a:t>
            </a:r>
            <a:endParaRPr lang="en-US" sz="2400" dirty="0" smtClean="0"/>
          </a:p>
          <a:p>
            <a:endParaRPr lang="en-US" altLang="zh-CN" sz="1800" dirty="0"/>
          </a:p>
        </p:txBody>
      </p:sp>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Proposal :</a:t>
            </a:r>
            <a:br>
              <a:rPr lang="en-US" altLang="zh-CN" dirty="0"/>
            </a:br>
            <a:endParaRPr lang="zh-CN" altLang="en-US" dirty="0"/>
          </a:p>
        </p:txBody>
      </p:sp>
      <p:sp>
        <p:nvSpPr>
          <p:cNvPr id="3" name="内容占位符 2"/>
          <p:cNvSpPr>
            <a:spLocks noGrp="1"/>
          </p:cNvSpPr>
          <p:nvPr>
            <p:ph idx="1"/>
          </p:nvPr>
        </p:nvSpPr>
        <p:spPr>
          <a:xfrm>
            <a:off x="838200" y="1690688"/>
            <a:ext cx="10515600" cy="4351338"/>
          </a:xfrm>
        </p:spPr>
        <p:txBody>
          <a:bodyPr/>
          <a:lstStyle/>
          <a:p>
            <a:pPr marL="514350" indent="-514350">
              <a:buAutoNum type="alphaUcParenR"/>
            </a:pPr>
            <a:r>
              <a:rPr lang="en-US" altLang="zh-CN" dirty="0" smtClean="0"/>
              <a:t>Both </a:t>
            </a:r>
            <a:r>
              <a:rPr lang="en-US" altLang="zh-CN" dirty="0"/>
              <a:t>options are </a:t>
            </a:r>
            <a:r>
              <a:rPr lang="en-US" altLang="zh-CN" dirty="0" smtClean="0"/>
              <a:t>supported in R17.</a:t>
            </a:r>
          </a:p>
          <a:p>
            <a:pPr marL="514350" indent="-514350">
              <a:buAutoNum type="alphaUcParenR"/>
            </a:pPr>
            <a:endParaRPr lang="en-US" altLang="zh-CN" dirty="0"/>
          </a:p>
          <a:p>
            <a:pPr marL="514350" indent="-514350">
              <a:buAutoNum type="alphaUcParenR"/>
            </a:pPr>
            <a:r>
              <a:rPr lang="en-US" altLang="zh-CN" dirty="0" smtClean="0"/>
              <a:t>No solution </a:t>
            </a:r>
            <a:r>
              <a:rPr lang="en-US" altLang="zh-CN" smtClean="0"/>
              <a:t>is defined in R17.</a:t>
            </a:r>
            <a:endParaRPr lang="en-US" altLang="zh-CN" dirty="0" smtClean="0"/>
          </a:p>
          <a:p>
            <a:pPr marL="0" indent="0">
              <a:buNone/>
            </a:pPr>
            <a:endParaRPr lang="en-US" altLang="zh-CN" dirty="0"/>
          </a:p>
          <a:p>
            <a:pPr marL="0" indent="0">
              <a:buNone/>
            </a:pPr>
            <a:r>
              <a:rPr lang="en-US" altLang="zh-CN" dirty="0" smtClean="0"/>
              <a:t> </a:t>
            </a:r>
            <a:endParaRPr lang="en-US" altLang="zh-CN" dirty="0"/>
          </a:p>
          <a:p>
            <a:endParaRPr lang="zh-CN" altLang="en-US" dirty="0"/>
          </a:p>
        </p:txBody>
      </p:sp>
    </p:spTree>
    <p:extLst>
      <p:ext uri="{BB962C8B-B14F-4D97-AF65-F5344CB8AC3E}">
        <p14:creationId xmlns:p14="http://schemas.microsoft.com/office/powerpoint/2010/main" val="2666101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374</Words>
  <Application>Microsoft Office PowerPoint</Application>
  <PresentationFormat>宽屏</PresentationFormat>
  <Paragraphs>30</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宋体</vt:lpstr>
      <vt:lpstr>Arial</vt:lpstr>
      <vt:lpstr>Calibri</vt:lpstr>
      <vt:lpstr>Calibri Light</vt:lpstr>
      <vt:lpstr>Office 主题</vt:lpstr>
      <vt:lpstr>SA2#144E CC2 Disabling and  Re-Enabling N1 mode AI 4.1</vt:lpstr>
      <vt:lpstr>Introduction / background</vt:lpstr>
      <vt:lpstr>Proposals (Rel-17)</vt:lpstr>
      <vt:lpstr>Proposal : </vt:lpstr>
      <vt:lpstr>THANK YOU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r4</cp:lastModifiedBy>
  <cp:revision>226</cp:revision>
  <dcterms:created xsi:type="dcterms:W3CDTF">2020-08-20T00:45:21Z</dcterms:created>
  <dcterms:modified xsi:type="dcterms:W3CDTF">2021-04-15T12:04:45Z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(3)DUWWu9yOh67kNt/lpV02sZnTwBk0GdYal9aBnAIAfuaoeQplx7xTAg2DUSWdupNGjfW0QZaF
/0BLw/ed3IiXtfMcEKc3edWP/gGXDKwzRDOY+XX4ilBFzt8yeNB07SMcpldIKz7ep4bhCKi/
dvC/o+IBFB+sdXlLqapFuNCTHNJMMWXacKrsPGrcW9UWYZTUqqDf2QiaOt6Imm6XFWpvuM8c
bi4g3SHTvxF3pJZbNK</vt:lpwstr>
  </property>
  <property fmtid="{D5CDD505-2E9C-101B-9397-08002B2CF9AE}" pid="7" name="_2015_ms_pID_7253431">
    <vt:lpwstr>NKvWHGQ6D7bVuY1U3tohPvjpwLgKAE4cjjS1z4CP2oEuxL8u+8Q870
oq5RVFz4GnmmT3PRnIWkBJctW3NEA0Sg2B1SJH0VMBjR9O1O/tn23JXJo2DJrexKrxi9uzxr
2E/BO/Q1idccgVT/gJkeEotWsFUP64AsKpwi8OwddEzMRuHYr1G4ZT8jzuXsfmPQag+xfcKE
CAICqBkJMXlBhPFIrrRf8FGJ4sf9ss8iI5P4</vt:lpwstr>
  </property>
  <property fmtid="{D5CDD505-2E9C-101B-9397-08002B2CF9AE}" pid="8" name="_2015_ms_pID_7253432">
    <vt:lpwstr>hg==</vt:lpwstr>
  </property>
</Properties>
</file>