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9"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sati, Alessio (Nokia - GB)" userId="6f050b0a-bf61-49f1-93be-076af52cf2e7" providerId="ADAL" clId="{FECA4609-D04D-4A54-9B4F-8C3B0C4F39ED}"/>
    <pc:docChg chg="custSel modSld">
      <pc:chgData name="Casati, Alessio (Nokia - GB)" userId="6f050b0a-bf61-49f1-93be-076af52cf2e7" providerId="ADAL" clId="{FECA4609-D04D-4A54-9B4F-8C3B0C4F39ED}" dt="2021-04-15T10:31:18.577" v="28" actId="20577"/>
      <pc:docMkLst>
        <pc:docMk/>
      </pc:docMkLst>
      <pc:sldChg chg="modSp mod">
        <pc:chgData name="Casati, Alessio (Nokia - GB)" userId="6f050b0a-bf61-49f1-93be-076af52cf2e7" providerId="ADAL" clId="{FECA4609-D04D-4A54-9B4F-8C3B0C4F39ED}" dt="2021-04-15T10:31:18.577" v="28" actId="20577"/>
        <pc:sldMkLst>
          <pc:docMk/>
          <pc:sldMk cId="3938819483" sldId="257"/>
        </pc:sldMkLst>
        <pc:spChg chg="mod">
          <ac:chgData name="Casati, Alessio (Nokia - GB)" userId="6f050b0a-bf61-49f1-93be-076af52cf2e7" providerId="ADAL" clId="{FECA4609-D04D-4A54-9B4F-8C3B0C4F39ED}" dt="2021-04-15T10:31:18.577" v="28" actId="20577"/>
          <ac:spMkLst>
            <pc:docMk/>
            <pc:sldMk cId="3938819483" sldId="257"/>
            <ac:spMk id="3" creationId="{CE04FEA8-FB9B-4B2F-9C22-FFDA418D04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FCE24B-E3FC-4749-A962-361680876B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EB5804E6-E8B3-4F0A-96FF-7A0517FA4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3A058052-5D93-4CC5-86B9-CA504FACEDA2}"/>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xmlns="" id="{4296D5F6-F660-4F50-BD9A-BA9A0544F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92B2254-CFE1-43AD-AC63-71CFF75B940D}"/>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92049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6EE8C6-54DA-434C-8BF7-CF65217EC1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3109116B-97DA-4D15-8888-6B8C5BA350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4AA2AE5-6D25-490B-B44E-15C137DA9183}"/>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xmlns="" id="{59258BE5-01DF-42D4-9B0C-549822A45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F3E1A5E-B8D9-40E4-A41F-4A4E40060EC9}"/>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0767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5D8F7EE-C5AA-4F2B-96DC-7B91A1635A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7C094D7-5D55-4C98-9CEC-D61271A8E6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A378E8E-E6AD-47E5-BED9-5F624BA2CDFE}"/>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xmlns="" id="{903EA455-2E1C-444A-A7E5-B6C1B7F1A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1E4FA2D-48EE-4122-B5F6-4671D48646D6}"/>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76126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65920-ECC4-4506-8A94-811A694081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11E8EDA-A4F3-4E7C-8369-E7F884E94A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2A46F07-703B-4C56-8CB3-118B8AC1FD36}"/>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xmlns="" id="{179E4D8E-E78E-4724-948E-72BFF56ACE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E4594FF-8C7C-43AA-AEE5-FB05D8B6CE3A}"/>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0363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4904F-1F86-45BA-A376-7A58CE4272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8CB963D-106B-4758-BE27-D036E00CAE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FD82004-7AF9-4E2A-B4CF-B841F794EB3B}"/>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xmlns="" id="{04B8DB77-2560-46CB-B41E-5A1D3536E3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359B4D1-FB5F-4F31-999F-195420B3BED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7835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6F16E9-F6E1-4F2B-BF45-490E0CC4B4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F98D162-A709-4A73-BEFF-725EBC303A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3DB271B5-3D26-4E90-9111-61349E56CD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751131AD-E32E-45BF-97E9-BB5860F1569D}"/>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xmlns="" id="{2422FD7E-E10D-4919-B708-F1CE3B4F2C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1018063-8837-498F-A20B-EE7FBED9E7E1}"/>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29221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1CF742-7D84-4D1D-B249-A717A2D638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DE52FC-B1E7-48F1-AC75-787257FE57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9A8BD50-E6BB-4990-861D-AC32B6B6D5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50DD7EED-31F1-4E94-84D8-329018A2B5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5A2F3B-7396-4374-839C-46EE87AA6C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685B743A-5C72-447A-925D-CE62D980DF29}"/>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8" name="Footer Placeholder 7">
            <a:extLst>
              <a:ext uri="{FF2B5EF4-FFF2-40B4-BE49-F238E27FC236}">
                <a16:creationId xmlns:a16="http://schemas.microsoft.com/office/drawing/2014/main" xmlns="" id="{9468527E-1CA9-49FE-B39B-6B246C0A28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98F3E014-CF77-43E6-A1BC-4EA7AB432413}"/>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1589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5EDCAB-C416-408B-A421-F8A01FB34B3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F42400B-77F1-4168-8BA5-430590E58C32}"/>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4" name="Footer Placeholder 3">
            <a:extLst>
              <a:ext uri="{FF2B5EF4-FFF2-40B4-BE49-F238E27FC236}">
                <a16:creationId xmlns:a16="http://schemas.microsoft.com/office/drawing/2014/main" xmlns="" id="{4E569496-E6B9-480A-AA60-7F143A7928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641D2F69-A00F-479A-9E03-9E6AEE0CA57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61751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EE49BE4-3797-432F-B0A8-40739B3F60C6}"/>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3" name="Footer Placeholder 2">
            <a:extLst>
              <a:ext uri="{FF2B5EF4-FFF2-40B4-BE49-F238E27FC236}">
                <a16:creationId xmlns:a16="http://schemas.microsoft.com/office/drawing/2014/main" xmlns="" id="{876EB255-1069-46B2-9D54-AD0073D19D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C3D2A87D-86C5-429A-8AB5-51417579EDA0}"/>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663029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CE409F-BD03-44D0-A7FC-0C21FD4DA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7C39795-F616-49C4-BD7D-40E03099F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FF41A1F9-3C5A-482E-A8C9-0FFF8E5D5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750C3D2-1CBC-48E1-B411-3B4F5D7396E7}"/>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xmlns="" id="{62A153C0-D623-41FC-8A3A-389E0B9D0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78F34F6F-F66E-44B8-866F-9BE98739CA2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7329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05238-99B9-4151-BADA-11FF0DBF7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F710C875-CF9E-44ED-A230-1AA4EF4362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D0189A35-082B-461A-B833-C606FCBB3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4072241-B6BA-488A-BB32-75B07197C43A}"/>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xmlns="" id="{604131AE-010C-4F09-8F0A-17464A0B6B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7A26DFCD-DA79-468A-BB6A-A591C0C8CF0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41393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268E05F-BF1A-4C0B-B10F-0AB3F522F9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9225D20-8359-45D2-8497-D4518BBA5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A88194D-0589-41CA-AEB1-D56FE6D4E9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xmlns="" id="{F56FC775-3BF7-4987-81DA-8000AEAEE1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090158BE-C282-48D3-9DE0-3358FC49DF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7841B-F58D-4AA4-BFED-4CC893B0DC8B}" type="slidenum">
              <a:rPr lang="en-GB" smtClean="0"/>
              <a:t>‹#›</a:t>
            </a:fld>
            <a:endParaRPr lang="en-GB"/>
          </a:p>
        </p:txBody>
      </p:sp>
    </p:spTree>
    <p:extLst>
      <p:ext uri="{BB962C8B-B14F-4D97-AF65-F5344CB8AC3E}">
        <p14:creationId xmlns:p14="http://schemas.microsoft.com/office/powerpoint/2010/main" val="288547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44E_Electronic/INBOX/Revisions/S2-2102800r02.zip" TargetMode="External"/><Relationship Id="rId2" Type="http://schemas.openxmlformats.org/officeDocument/2006/relationships/hyperlink" Target="https://www.3gpp.org/ftp/tsg_sa/WG2_Arch/TSGS2_144E_Electronic/INBOX/Revisions/S2-2102773r04.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INBOX/Revisions/S2-2102800r03.zip" TargetMode="External"/><Relationship Id="rId4" Type="http://schemas.openxmlformats.org/officeDocument/2006/relationships/hyperlink" Target="https://www.3gpp.org/ftp/tsg_sa/WG2_Arch/TSGS2_144E_Electronic/INBOX/Revisions/S2-2102773r05.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BB261D-424F-4806-8A29-6AE8E0CB93E8}"/>
              </a:ext>
            </a:extLst>
          </p:cNvPr>
          <p:cNvSpPr>
            <a:spLocks noGrp="1"/>
          </p:cNvSpPr>
          <p:nvPr>
            <p:ph type="ctrTitle"/>
          </p:nvPr>
        </p:nvSpPr>
        <p:spPr/>
        <p:txBody>
          <a:bodyPr/>
          <a:lstStyle/>
          <a:p>
            <a:r>
              <a:rPr lang="en-GB" dirty="0"/>
              <a:t>KI#6 WF discussion</a:t>
            </a:r>
          </a:p>
        </p:txBody>
      </p:sp>
      <p:sp>
        <p:nvSpPr>
          <p:cNvPr id="3" name="Subtitle 2">
            <a:extLst>
              <a:ext uri="{FF2B5EF4-FFF2-40B4-BE49-F238E27FC236}">
                <a16:creationId xmlns:a16="http://schemas.microsoft.com/office/drawing/2014/main" xmlns="" id="{6F2C7379-037A-4162-8F88-E907919C120D}"/>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54913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589F42-CC90-4439-BE75-D160B0A1617D}"/>
              </a:ext>
            </a:extLst>
          </p:cNvPr>
          <p:cNvSpPr>
            <a:spLocks noGrp="1"/>
          </p:cNvSpPr>
          <p:nvPr>
            <p:ph type="title"/>
          </p:nvPr>
        </p:nvSpPr>
        <p:spPr/>
        <p:txBody>
          <a:bodyPr/>
          <a:lstStyle/>
          <a:p>
            <a:r>
              <a:rPr lang="en-GB" dirty="0"/>
              <a:t>Snapshot of status</a:t>
            </a:r>
          </a:p>
        </p:txBody>
      </p:sp>
      <p:sp>
        <p:nvSpPr>
          <p:cNvPr id="3" name="Content Placeholder 2">
            <a:extLst>
              <a:ext uri="{FF2B5EF4-FFF2-40B4-BE49-F238E27FC236}">
                <a16:creationId xmlns:a16="http://schemas.microsoft.com/office/drawing/2014/main" xmlns="" id="{CE04FEA8-FB9B-4B2F-9C22-FFDA418D0442}"/>
              </a:ext>
            </a:extLst>
          </p:cNvPr>
          <p:cNvSpPr>
            <a:spLocks noGrp="1"/>
          </p:cNvSpPr>
          <p:nvPr>
            <p:ph idx="1"/>
          </p:nvPr>
        </p:nvSpPr>
        <p:spPr>
          <a:xfrm>
            <a:off x="838200" y="1282760"/>
            <a:ext cx="10515600" cy="5139708"/>
          </a:xfrm>
        </p:spPr>
        <p:txBody>
          <a:bodyPr>
            <a:noAutofit/>
          </a:bodyPr>
          <a:lstStyle/>
          <a:p>
            <a:r>
              <a:rPr lang="en-GB" sz="1100" dirty="0"/>
              <a:t>After extensive online and offline discussion which resulted in the multicompany input </a:t>
            </a:r>
            <a:r>
              <a:rPr lang="en-GB" sz="1100"/>
              <a:t>being </a:t>
            </a:r>
            <a:r>
              <a:rPr lang="en-GB" sz="1100" smtClean="0"/>
              <a:t>updated On Tuesday </a:t>
            </a:r>
            <a:r>
              <a:rPr lang="en-GB" sz="1100" dirty="0"/>
              <a:t>to allow a S-NSSAIs to have multiple SRG membership (as in Huawei and Ericsson independent proposals), we are  at a point where two </a:t>
            </a:r>
            <a:r>
              <a:rPr lang="en-GB" sz="1100"/>
              <a:t>approaches </a:t>
            </a:r>
            <a:r>
              <a:rPr lang="en-GB" sz="1100" smtClean="0"/>
              <a:t>have </a:t>
            </a:r>
            <a:r>
              <a:rPr lang="en-GB" sz="1100"/>
              <a:t>been </a:t>
            </a:r>
            <a:r>
              <a:rPr lang="en-GB" sz="1100" smtClean="0"/>
              <a:t>identified regarding a number of orthogonal aspects:</a:t>
            </a:r>
            <a:endParaRPr lang="en-GB" sz="1100" dirty="0"/>
          </a:p>
          <a:p>
            <a:r>
              <a:rPr lang="en-GB" sz="1100" dirty="0"/>
              <a:t>Approach A (supporting </a:t>
            </a:r>
            <a:r>
              <a:rPr lang="en-GB" sz="1100" dirty="0" err="1"/>
              <a:t>companies+Ericsson</a:t>
            </a:r>
            <a:r>
              <a:rPr lang="en-GB" sz="1100" dirty="0"/>
              <a:t>): </a:t>
            </a:r>
          </a:p>
          <a:p>
            <a:pPr lvl="1"/>
            <a:r>
              <a:rPr lang="en-GB" sz="900" dirty="0"/>
              <a:t>the Configured NSSAI with all S-NSSAIs in subscription information with any SRG value is provided only to supporting UEs (alongside SRG information so the UE can avoid attempting to register with SRG-incompatible slices). </a:t>
            </a:r>
          </a:p>
          <a:p>
            <a:pPr lvl="1"/>
            <a:r>
              <a:rPr lang="en-GB" sz="900" dirty="0"/>
              <a:t>Non-supporting UEs and non-supporting VPLMNs only get the S-NSSAIs with SRG=0, which includes the default S-NSSAIs</a:t>
            </a:r>
            <a:r>
              <a:rPr lang="en-GB" sz="900"/>
              <a:t>. </a:t>
            </a:r>
            <a:r>
              <a:rPr lang="en-GB" sz="900" smtClean="0"/>
              <a:t>That is, in ALL NETWORKS, Rel-15/16 UEs and UEs not indicating support will ONLY EVER SEE S-NSSAIs tagged with SRG=0. I.e. they will never be able to use S-NSSAIs tagged with other values, which will prevent using applications/services indicated in the URSP to use these other S-NSSAI values.</a:t>
            </a:r>
            <a:endParaRPr lang="en-GB" sz="900" dirty="0"/>
          </a:p>
          <a:p>
            <a:pPr lvl="1"/>
            <a:r>
              <a:rPr lang="en-GB" sz="900" dirty="0"/>
              <a:t>Main goal (or benefit) is to have deterministic behaviour at </a:t>
            </a:r>
            <a:r>
              <a:rPr lang="en-GB" sz="900"/>
              <a:t>all </a:t>
            </a:r>
            <a:r>
              <a:rPr lang="en-GB" sz="900" smtClean="0"/>
              <a:t>times, at the downside that non-supporting UEs will not get access to all services not marked as SRG=0.</a:t>
            </a:r>
          </a:p>
          <a:p>
            <a:pPr lvl="2"/>
            <a:r>
              <a:rPr lang="en-GB" sz="800" smtClean="0"/>
              <a:t>NOTE: it is not possible to mark all S-NSSAIs as SRG=0, as this would mean that all slices can always be used simultaneously, which is what this KI#6 tries to restrict.</a:t>
            </a:r>
            <a:endParaRPr lang="en-GB" sz="800" dirty="0"/>
          </a:p>
          <a:p>
            <a:pPr lvl="1"/>
            <a:r>
              <a:rPr lang="en-GB" sz="900" dirty="0"/>
              <a:t>A UE Always attempts to register with compatible slices by definition unless it needs an updated configuration (i.e. the SRG information has changed in the subscription but the UE is not yet up to </a:t>
            </a:r>
            <a:r>
              <a:rPr lang="en-GB" sz="900"/>
              <a:t>date</a:t>
            </a:r>
            <a:r>
              <a:rPr lang="en-GB" sz="900" smtClean="0"/>
              <a:t>).</a:t>
            </a:r>
            <a:endParaRPr lang="en-GB" sz="900" dirty="0"/>
          </a:p>
          <a:p>
            <a:pPr lvl="1"/>
            <a:r>
              <a:rPr lang="en-GB" sz="900" dirty="0"/>
              <a:t>Huawei argue </a:t>
            </a:r>
            <a:r>
              <a:rPr lang="en-GB" sz="900"/>
              <a:t>providing </a:t>
            </a:r>
            <a:r>
              <a:rPr lang="en-GB" sz="900" smtClean="0"/>
              <a:t>Rel-15/16 UEs and all UEs not implementing this optional functionality with </a:t>
            </a:r>
            <a:r>
              <a:rPr lang="en-GB" sz="900" dirty="0"/>
              <a:t>a reduced set of SRG-compatible slices with SRG=0 (as non supporting VPLMNs) is an unacceptable downside of </a:t>
            </a:r>
            <a:r>
              <a:rPr lang="en-GB" sz="900"/>
              <a:t>this </a:t>
            </a:r>
            <a:r>
              <a:rPr lang="en-GB" sz="900" smtClean="0"/>
              <a:t>solution, as these UEs will be prevented from accessing services they are subscribed to, even in the HPLMN.</a:t>
            </a:r>
            <a:endParaRPr lang="en-GB" sz="900" dirty="0"/>
          </a:p>
          <a:p>
            <a:pPr lvl="1"/>
            <a:r>
              <a:rPr lang="en-GB" sz="900" dirty="0"/>
              <a:t>See </a:t>
            </a:r>
            <a:r>
              <a:rPr lang="en-GB" sz="900" dirty="0">
                <a:hlinkClick r:id="rId2"/>
              </a:rPr>
              <a:t>S2-2102773r04</a:t>
            </a:r>
            <a:r>
              <a:rPr lang="en-GB" sz="900" dirty="0"/>
              <a:t>  and </a:t>
            </a:r>
            <a:r>
              <a:rPr lang="en-GB" sz="900" dirty="0">
                <a:hlinkClick r:id="rId3"/>
              </a:rPr>
              <a:t>S2-2102800r02</a:t>
            </a:r>
            <a:r>
              <a:rPr lang="en-GB" sz="900" dirty="0"/>
              <a:t> </a:t>
            </a:r>
          </a:p>
          <a:p>
            <a:r>
              <a:rPr lang="en-GB" sz="1100" dirty="0"/>
              <a:t>Approach B (Huawei): </a:t>
            </a:r>
          </a:p>
          <a:p>
            <a:pPr lvl="1"/>
            <a:r>
              <a:rPr lang="en-GB" sz="900" dirty="0"/>
              <a:t>A supporting </a:t>
            </a:r>
            <a:r>
              <a:rPr lang="en-GB" sz="900"/>
              <a:t>network </a:t>
            </a:r>
            <a:r>
              <a:rPr lang="en-GB" sz="900" smtClean="0"/>
              <a:t>needs </a:t>
            </a:r>
            <a:r>
              <a:rPr lang="en-GB" sz="900" dirty="0"/>
              <a:t>not aware of whether a UE supports the feature or not so any UE is provided a Configured NSSAI with all S-NSSAIs in subscription information irrespective of the SRG value</a:t>
            </a:r>
            <a:r>
              <a:rPr lang="en-GB" sz="900"/>
              <a:t>, </a:t>
            </a:r>
            <a:r>
              <a:rPr lang="en-GB" sz="900" smtClean="0"/>
              <a:t>as in Rel-15/16, and </a:t>
            </a:r>
            <a:r>
              <a:rPr lang="en-GB" sz="900" dirty="0"/>
              <a:t>the SRG value is provided to all UEs </a:t>
            </a:r>
            <a:r>
              <a:rPr lang="en-GB" sz="900"/>
              <a:t>but </a:t>
            </a:r>
            <a:r>
              <a:rPr lang="en-GB" sz="900" smtClean="0"/>
              <a:t>UEs not implementing the optional functionality will ignore the additional optimisation information. </a:t>
            </a:r>
            <a:endParaRPr lang="en-GB" sz="900" dirty="0"/>
          </a:p>
          <a:p>
            <a:pPr lvl="1"/>
            <a:r>
              <a:rPr lang="en-GB" sz="900" dirty="0"/>
              <a:t>Non-supporting VPLMNs only get the S-NSSAIs with a certain SRG value decided by the HPLMN, which conceivably include the default S-NSSAIs</a:t>
            </a:r>
          </a:p>
          <a:p>
            <a:pPr lvl="1"/>
            <a:r>
              <a:rPr lang="en-GB" sz="900" dirty="0"/>
              <a:t>Main goal (or benefit) is to not exclude any S-NSSAI in subscription from the ability of </a:t>
            </a:r>
            <a:r>
              <a:rPr lang="en-GB" sz="900"/>
              <a:t>a </a:t>
            </a:r>
            <a:r>
              <a:rPr lang="en-GB" sz="900" smtClean="0"/>
              <a:t>Rel-15/16 UE or UEs not implementing the optional feature to </a:t>
            </a:r>
            <a:r>
              <a:rPr lang="en-GB" sz="900" dirty="0"/>
              <a:t>use it but the behaviour of non supporting UEs when some requested S-NSSAIs are not allowed </a:t>
            </a:r>
            <a:r>
              <a:rPr lang="en-GB" sz="900"/>
              <a:t>is </a:t>
            </a:r>
            <a:r>
              <a:rPr lang="en-GB" sz="900" smtClean="0"/>
              <a:t>as in Rel-15/16, based on UE implementation and information provided in the URSP.</a:t>
            </a:r>
            <a:endParaRPr lang="en-GB" sz="900" dirty="0"/>
          </a:p>
          <a:p>
            <a:pPr lvl="1"/>
            <a:r>
              <a:rPr lang="en-GB" sz="900" dirty="0"/>
              <a:t>The Companies in the other camp argue that some </a:t>
            </a:r>
            <a:r>
              <a:rPr lang="en-GB" sz="900"/>
              <a:t>unpredictable </a:t>
            </a:r>
            <a:r>
              <a:rPr lang="en-GB" sz="900" smtClean="0"/>
              <a:t>"non deterministic" </a:t>
            </a:r>
            <a:r>
              <a:rPr lang="en-GB" sz="900" dirty="0"/>
              <a:t>behaviour can be expected in the system and this may harm the UE, the network, or both</a:t>
            </a:r>
            <a:r>
              <a:rPr lang="en-GB" sz="900"/>
              <a:t>. </a:t>
            </a:r>
            <a:r>
              <a:rPr lang="en-GB" sz="900" smtClean="0"/>
              <a:t>As this is the behaviour of the network and the UE in Rel-15/16, it is expected that Rel-15/16 network slicing implementation is thus considered to be "unpredictable" and "non-deterministic". Besides </a:t>
            </a:r>
            <a:r>
              <a:rPr lang="en-GB" sz="900" dirty="0"/>
              <a:t>there is still the limitation of non supporting </a:t>
            </a:r>
            <a:r>
              <a:rPr lang="en-GB" sz="900"/>
              <a:t>VPLMNs </a:t>
            </a:r>
            <a:r>
              <a:rPr lang="en-GB" sz="900" smtClean="0"/>
              <a:t>which results in the UDM sending a tailored set of </a:t>
            </a:r>
            <a:r>
              <a:rPr lang="en-GB" sz="900"/>
              <a:t>S-NSSAIs </a:t>
            </a:r>
            <a:r>
              <a:rPr lang="en-GB" sz="900" smtClean="0"/>
              <a:t>to the VPLMN according to SLA as in Rel-15/16, therefore the only restriction is that it may be more complicated (but not impossible) to provide a set of S-NSSAIs specific to certain UEs as intended by KI#6 in this scenario.</a:t>
            </a:r>
            <a:endParaRPr lang="en-GB" sz="900" dirty="0"/>
          </a:p>
          <a:p>
            <a:pPr marL="914400" lvl="2" indent="0">
              <a:buNone/>
            </a:pPr>
            <a:r>
              <a:rPr lang="en-GB" sz="800" i="1" dirty="0"/>
              <a:t>“If the serving network does not support SRG information, the UDM determines based on the subscription information which S-NSSAIs can be sent to the AMF, so that all S-NSSAIs provided to the serving network are allowed to be present simultaneously in the Allowed NSSAI”</a:t>
            </a:r>
          </a:p>
          <a:p>
            <a:pPr lvl="1"/>
            <a:endParaRPr lang="en-GB" sz="900" dirty="0"/>
          </a:p>
          <a:p>
            <a:pPr lvl="1"/>
            <a:r>
              <a:rPr lang="en-GB" sz="900" dirty="0"/>
              <a:t>See </a:t>
            </a:r>
            <a:r>
              <a:rPr lang="en-GB" sz="900" dirty="0">
                <a:hlinkClick r:id="rId4"/>
              </a:rPr>
              <a:t>S2-2102773r05</a:t>
            </a:r>
            <a:r>
              <a:rPr lang="en-GB" sz="900" dirty="0"/>
              <a:t> and </a:t>
            </a:r>
            <a:r>
              <a:rPr lang="en-GB" sz="900">
                <a:hlinkClick r:id="rId5"/>
              </a:rPr>
              <a:t>S2-2102800r03</a:t>
            </a:r>
            <a:r>
              <a:rPr lang="en-GB" sz="900"/>
              <a:t> </a:t>
            </a:r>
            <a:endParaRPr lang="en-GB" sz="900" smtClean="0"/>
          </a:p>
          <a:p>
            <a:r>
              <a:rPr lang="en-GB" sz="1100" smtClean="0"/>
              <a:t>Note that these two approaches touch a number of orthogonal aspects of UE optimisation for which discussion should take place separately.</a:t>
            </a:r>
          </a:p>
          <a:p>
            <a:r>
              <a:rPr lang="en-GB" sz="1100" smtClean="0"/>
              <a:t>Note that revisions of 2773 also includes other differences on the inter-network signalling part that are not being addressed here and would need separate consideration</a:t>
            </a:r>
            <a:endParaRPr lang="en-GB" sz="1100" dirty="0"/>
          </a:p>
        </p:txBody>
      </p:sp>
    </p:spTree>
    <p:extLst>
      <p:ext uri="{BB962C8B-B14F-4D97-AF65-F5344CB8AC3E}">
        <p14:creationId xmlns:p14="http://schemas.microsoft.com/office/powerpoint/2010/main" val="3938819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718</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KI#6 WF discussion</vt:lpstr>
      <vt:lpstr>Snapshot of status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KI#6 WF discussion</dc:title>
  <dc:creator>Nokia</dc:creator>
  <cp:lastModifiedBy>Patrice Hédé, Huawei 2</cp:lastModifiedBy>
  <cp:revision>8</cp:revision>
  <dcterms:created xsi:type="dcterms:W3CDTF">2021-04-15T08:14:55Z</dcterms:created>
  <dcterms:modified xsi:type="dcterms:W3CDTF">2021-04-15T10:50:52Z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1617690954</vt:lpwstr>
  </property>
</Properties>
</file>