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sati, Alessio (Nokia - GB)" userId="6f050b0a-bf61-49f1-93be-076af52cf2e7" providerId="ADAL" clId="{20E9933B-F737-420D-B274-DE271B318803}"/>
    <pc:docChg chg="custSel modSld">
      <pc:chgData name="Casati, Alessio (Nokia - GB)" userId="6f050b0a-bf61-49f1-93be-076af52cf2e7" providerId="ADAL" clId="{20E9933B-F737-420D-B274-DE271B318803}" dt="2021-04-15T12:08:06.038" v="515" actId="6549"/>
      <pc:docMkLst>
        <pc:docMk/>
      </pc:docMkLst>
      <pc:sldChg chg="modSp mod">
        <pc:chgData name="Casati, Alessio (Nokia - GB)" userId="6f050b0a-bf61-49f1-93be-076af52cf2e7" providerId="ADAL" clId="{20E9933B-F737-420D-B274-DE271B318803}" dt="2021-04-15T12:08:06.038" v="515" actId="6549"/>
        <pc:sldMkLst>
          <pc:docMk/>
          <pc:sldMk cId="3938819483" sldId="257"/>
        </pc:sldMkLst>
        <pc:spChg chg="mod">
          <ac:chgData name="Casati, Alessio (Nokia - GB)" userId="6f050b0a-bf61-49f1-93be-076af52cf2e7" providerId="ADAL" clId="{20E9933B-F737-420D-B274-DE271B318803}" dt="2021-04-15T12:08:06.038" v="515" actId="6549"/>
          <ac:spMkLst>
            <pc:docMk/>
            <pc:sldMk cId="3938819483" sldId="257"/>
            <ac:spMk id="3" creationId="{CE04FEA8-FB9B-4B2F-9C22-FFDA418D04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CE24B-E3FC-4749-A962-361680876B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5804E6-E8B3-4F0A-96FF-7A0517FA4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058052-5D93-4CC5-86B9-CA504FACEDA2}"/>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4296D5F6-F660-4F50-BD9A-BA9A0544F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2B2254-CFE1-43AD-AC63-71CFF75B940D}"/>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92049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E8C6-54DA-434C-8BF7-CF65217EC1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09116B-97DA-4D15-8888-6B8C5BA350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AA2AE5-6D25-490B-B44E-15C137DA9183}"/>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59258BE5-01DF-42D4-9B0C-549822A45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3E1A5E-B8D9-40E4-A41F-4A4E40060EC9}"/>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0767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D8F7EE-C5AA-4F2B-96DC-7B91A1635A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C094D7-5D55-4C98-9CEC-D61271A8E6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378E8E-E6AD-47E5-BED9-5F624BA2CDFE}"/>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903EA455-2E1C-444A-A7E5-B6C1B7F1A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E4FA2D-48EE-4122-B5F6-4671D48646D6}"/>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76126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65920-ECC4-4506-8A94-811A694081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1E8EDA-A4F3-4E7C-8369-E7F884E94A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A46F07-703B-4C56-8CB3-118B8AC1FD36}"/>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179E4D8E-E78E-4724-948E-72BFF56ACE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4594FF-8C7C-43AA-AEE5-FB05D8B6CE3A}"/>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0363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904F-1F86-45BA-A376-7A58CE4272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CB963D-106B-4758-BE27-D036E00CAE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D82004-7AF9-4E2A-B4CF-B841F794EB3B}"/>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04B8DB77-2560-46CB-B41E-5A1D3536E3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59B4D1-FB5F-4F31-999F-195420B3BED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7835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16E9-F6E1-4F2B-BF45-490E0CC4B4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98D162-A709-4A73-BEFF-725EBC303A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B271B5-3D26-4E90-9111-61349E56CD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1131AD-E32E-45BF-97E9-BB5860F1569D}"/>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id="{2422FD7E-E10D-4919-B708-F1CE3B4F2C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018063-8837-498F-A20B-EE7FBED9E7E1}"/>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29221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F742-7D84-4D1D-B249-A717A2D638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DE52FC-B1E7-48F1-AC75-787257FE57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A8BD50-E6BB-4990-861D-AC32B6B6D5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DD7EED-31F1-4E94-84D8-329018A2B5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5A2F3B-7396-4374-839C-46EE87AA6C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85B743A-5C72-447A-925D-CE62D980DF29}"/>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8" name="Footer Placeholder 7">
            <a:extLst>
              <a:ext uri="{FF2B5EF4-FFF2-40B4-BE49-F238E27FC236}">
                <a16:creationId xmlns:a16="http://schemas.microsoft.com/office/drawing/2014/main" id="{9468527E-1CA9-49FE-B39B-6B246C0A28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F3E014-CF77-43E6-A1BC-4EA7AB432413}"/>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1589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DCAB-C416-408B-A421-F8A01FB34B3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42400B-77F1-4168-8BA5-430590E58C32}"/>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4" name="Footer Placeholder 3">
            <a:extLst>
              <a:ext uri="{FF2B5EF4-FFF2-40B4-BE49-F238E27FC236}">
                <a16:creationId xmlns:a16="http://schemas.microsoft.com/office/drawing/2014/main" id="{4E569496-E6B9-480A-AA60-7F143A7928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41D2F69-A00F-479A-9E03-9E6AEE0CA57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61751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E49BE4-3797-432F-B0A8-40739B3F60C6}"/>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3" name="Footer Placeholder 2">
            <a:extLst>
              <a:ext uri="{FF2B5EF4-FFF2-40B4-BE49-F238E27FC236}">
                <a16:creationId xmlns:a16="http://schemas.microsoft.com/office/drawing/2014/main" id="{876EB255-1069-46B2-9D54-AD0073D19D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D2A87D-86C5-429A-8AB5-51417579EDA0}"/>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663029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E409F-BD03-44D0-A7FC-0C21FD4DA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C39795-F616-49C4-BD7D-40E03099F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41A1F9-3C5A-482E-A8C9-0FFF8E5D5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50C3D2-1CBC-48E1-B411-3B4F5D7396E7}"/>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id="{62A153C0-D623-41FC-8A3A-389E0B9D0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F34F6F-F66E-44B8-866F-9BE98739CA2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7329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05238-99B9-4151-BADA-11FF0DBF7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710C875-CF9E-44ED-A230-1AA4EF4362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189A35-082B-461A-B833-C606FCBB3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072241-B6BA-488A-BB32-75B07197C43A}"/>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id="{604131AE-010C-4F09-8F0A-17464A0B6B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26DFCD-DA79-468A-BB6A-A591C0C8CF0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41393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8E05F-BF1A-4C0B-B10F-0AB3F522F9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225D20-8359-45D2-8497-D4518BBA5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88194D-0589-41CA-AEB1-D56FE6D4E9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F56FC775-3BF7-4987-81DA-8000AEAEE1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0158BE-C282-48D3-9DE0-3358FC49DF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7841B-F58D-4AA4-BFED-4CC893B0DC8B}" type="slidenum">
              <a:rPr lang="en-GB" smtClean="0"/>
              <a:t>‹#›</a:t>
            </a:fld>
            <a:endParaRPr lang="en-GB"/>
          </a:p>
        </p:txBody>
      </p:sp>
    </p:spTree>
    <p:extLst>
      <p:ext uri="{BB962C8B-B14F-4D97-AF65-F5344CB8AC3E}">
        <p14:creationId xmlns:p14="http://schemas.microsoft.com/office/powerpoint/2010/main" val="288547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44E_Electronic/INBOX/Revisions/S2-2102800r02.zip" TargetMode="External"/><Relationship Id="rId2" Type="http://schemas.openxmlformats.org/officeDocument/2006/relationships/hyperlink" Target="https://www.3gpp.org/ftp/tsg_sa/WG2_Arch/TSGS2_144E_Electronic/INBOX/Revisions/S2-2102773r04.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INBOX/Revisions/S2-2102800r03.zip" TargetMode="External"/><Relationship Id="rId4" Type="http://schemas.openxmlformats.org/officeDocument/2006/relationships/hyperlink" Target="https://www.3gpp.org/ftp/tsg_sa/WG2_Arch/TSGS2_144E_Electronic/INBOX/Revisions/S2-2102773r05.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INBOX/Revisions/S2-2102800r02.zip" TargetMode="External"/><Relationship Id="rId2" Type="http://schemas.openxmlformats.org/officeDocument/2006/relationships/hyperlink" Target="https://www.3gpp.org/ftp/tsg_sa/WG2_Arch/TSGS2_144E_Electronic/INBOX/Revisions/S2-2102773r04.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INBOX/Revisions/S2-2102800r03.zip" TargetMode="External"/><Relationship Id="rId4" Type="http://schemas.openxmlformats.org/officeDocument/2006/relationships/hyperlink" Target="https://www.3gpp.org/ftp/tsg_sa/WG2_Arch/TSGS2_144E_Electronic/INBOX/Revisions/S2-2102773r05.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261D-424F-4806-8A29-6AE8E0CB93E8}"/>
              </a:ext>
            </a:extLst>
          </p:cNvPr>
          <p:cNvSpPr>
            <a:spLocks noGrp="1"/>
          </p:cNvSpPr>
          <p:nvPr>
            <p:ph type="ctrTitle"/>
          </p:nvPr>
        </p:nvSpPr>
        <p:spPr/>
        <p:txBody>
          <a:bodyPr/>
          <a:lstStyle/>
          <a:p>
            <a:r>
              <a:rPr lang="en-GB" dirty="0"/>
              <a:t>KI#6 WF discussion</a:t>
            </a:r>
          </a:p>
        </p:txBody>
      </p:sp>
      <p:sp>
        <p:nvSpPr>
          <p:cNvPr id="3" name="Subtitle 2">
            <a:extLst>
              <a:ext uri="{FF2B5EF4-FFF2-40B4-BE49-F238E27FC236}">
                <a16:creationId xmlns:a16="http://schemas.microsoft.com/office/drawing/2014/main" id="{6F2C7379-037A-4162-8F88-E907919C120D}"/>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5491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Snapshot of status</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fontScale="47500" lnSpcReduction="20000"/>
          </a:bodyPr>
          <a:lstStyle/>
          <a:p>
            <a:r>
              <a:rPr lang="en-GB" dirty="0"/>
              <a:t>After extensive online and offline discussion which resulted in the multicompany input being updated to allow a S-NSSAIs to have multiple SRG membership (as in Huawei and Ericsson independent proposals), we are  at a point where two approaches have been identified</a:t>
            </a:r>
          </a:p>
          <a:p>
            <a:r>
              <a:rPr lang="en-GB" dirty="0"/>
              <a:t>Approach A (supporting </a:t>
            </a:r>
            <a:r>
              <a:rPr lang="en-GB" dirty="0" err="1"/>
              <a:t>companies+Ericsson</a:t>
            </a:r>
            <a:r>
              <a:rPr lang="en-GB" dirty="0"/>
              <a:t>): </a:t>
            </a:r>
          </a:p>
          <a:p>
            <a:pPr lvl="1"/>
            <a:r>
              <a:rPr lang="en-GB" dirty="0"/>
              <a:t>the Configured NSSAI with all S-NSSAIs in subscription information with any SRG value is provided only to supporting UEs (alongside SRG information so the UE can avoid attempting to register with SRG-incompatible slices). </a:t>
            </a:r>
          </a:p>
          <a:p>
            <a:pPr lvl="1"/>
            <a:r>
              <a:rPr lang="en-GB" dirty="0"/>
              <a:t>Non-supporting UEs and non-supporting VPLMNs only get the S-NSSAIs with SRG=0, which includes the default S-NSSAIs. </a:t>
            </a:r>
          </a:p>
          <a:p>
            <a:pPr lvl="1"/>
            <a:r>
              <a:rPr lang="en-GB" dirty="0"/>
              <a:t>Main goal (or benefit) is to have deterministic behaviour at all times </a:t>
            </a:r>
          </a:p>
          <a:p>
            <a:pPr lvl="1"/>
            <a:r>
              <a:rPr lang="en-GB" dirty="0"/>
              <a:t>A UE Always attempts to register with compatible slices by definition unless it needs an updated configuration (i.e. the SRG information has changed in the subscription but the UE is not yet up to date). </a:t>
            </a:r>
          </a:p>
          <a:p>
            <a:pPr lvl="1"/>
            <a:r>
              <a:rPr lang="en-GB" dirty="0"/>
              <a:t>Huawei argue providing legacy UEs with a reduced set of SRG-compatible slices with SRG=0 (as non supporting VPLMNs) is an unacceptable downside of this solution</a:t>
            </a:r>
          </a:p>
          <a:p>
            <a:pPr lvl="1"/>
            <a:r>
              <a:rPr lang="en-GB" dirty="0"/>
              <a:t>The supporting companies argue that a default minimum set of sliced for not supporting UE and PLMNs need to be understood anyhow by the customers. </a:t>
            </a:r>
          </a:p>
          <a:p>
            <a:pPr lvl="1"/>
            <a:r>
              <a:rPr lang="en-GB" dirty="0"/>
              <a:t>See </a:t>
            </a:r>
            <a:r>
              <a:rPr lang="en-GB" dirty="0">
                <a:hlinkClick r:id="rId2"/>
              </a:rPr>
              <a:t>S2-2102773r04</a:t>
            </a:r>
            <a:r>
              <a:rPr lang="en-GB" dirty="0"/>
              <a:t>  and </a:t>
            </a:r>
            <a:r>
              <a:rPr lang="en-GB" dirty="0">
                <a:hlinkClick r:id="rId3"/>
              </a:rPr>
              <a:t>S2-2102800r02</a:t>
            </a:r>
            <a:r>
              <a:rPr lang="en-GB" dirty="0"/>
              <a:t> </a:t>
            </a:r>
          </a:p>
          <a:p>
            <a:r>
              <a:rPr lang="en-GB" dirty="0"/>
              <a:t>Approach B (Huawei): </a:t>
            </a:r>
          </a:p>
          <a:p>
            <a:pPr lvl="1"/>
            <a:r>
              <a:rPr lang="en-GB" dirty="0"/>
              <a:t>A supporting network is not aware of whether a UE supports the feature or not so any UE is provided a Configured NSSAI with all S-NSSAIs in subscription information irrespective of the SRG value, and the SRG value is provided to all UEs but some may not understand it and the network does not know which do not understand it</a:t>
            </a:r>
          </a:p>
          <a:p>
            <a:pPr lvl="1"/>
            <a:r>
              <a:rPr lang="en-GB" dirty="0"/>
              <a:t>Non-supporting VPLMNs only get the S-NSSAIs with a certain SRG value decided by the HPLMN, which conceivably include the default S-NSSAIs</a:t>
            </a:r>
          </a:p>
          <a:p>
            <a:pPr lvl="1"/>
            <a:r>
              <a:rPr lang="en-GB" dirty="0"/>
              <a:t>Main goal (or benefit) is to not exclude any S-NSSAI with SRG values in subscription from the ability of a legacy UE to use it</a:t>
            </a:r>
          </a:p>
          <a:p>
            <a:pPr lvl="1"/>
            <a:r>
              <a:rPr lang="en-GB" dirty="0"/>
              <a:t>The Companies in the other camp argue that some unpredictable non deterministic behaviour can be expected in the system and this may harm the UE, the network, or both. The behaviour of non supporting UEs when some requested S-NSSAIs are not allowed is not known. Besides there is still the limitation of non supporting VPLMNs that is likely to lead to the same reduced set of S-NSSAIs in both solutions can only be guaranteed for roaming UEs so the main benefit of this solution is not achieved in this case at least. It is not clear why the limitation for non supporting PLMN is not applied also to not supporting UEs to achieve deterministic behaviour in the UE also, given that limitations do apply anyhow in roaming to non supporting VPLMNs and customers should decide which is the basic set of slices to use anyhow. </a:t>
            </a:r>
          </a:p>
          <a:p>
            <a:pPr marL="914400" lvl="2" indent="0">
              <a:buNone/>
            </a:pPr>
            <a:r>
              <a:rPr lang="en-GB" i="1" dirty="0"/>
              <a:t>“If the serving network does not support SRG information, the UDM determines based on the subscription information which S-NSSAIs can be sent to the AMF, so that all S-NSSAIs provided to the serving network are allowed to be present simultaneously in the Allowed NSSAI”</a:t>
            </a:r>
          </a:p>
          <a:p>
            <a:pPr lvl="1"/>
            <a:r>
              <a:rPr lang="en-GB"/>
              <a:t>See </a:t>
            </a:r>
            <a:r>
              <a:rPr lang="en-GB" dirty="0">
                <a:hlinkClick r:id="rId4"/>
              </a:rPr>
              <a:t>S2-2102773r05</a:t>
            </a:r>
            <a:r>
              <a:rPr lang="en-GB" dirty="0"/>
              <a:t> and </a:t>
            </a:r>
            <a:r>
              <a:rPr lang="en-GB" dirty="0">
                <a:hlinkClick r:id="rId5"/>
              </a:rPr>
              <a:t>S2-2102800r03</a:t>
            </a:r>
            <a:r>
              <a:rPr lang="en-GB" dirty="0"/>
              <a:t> </a:t>
            </a:r>
          </a:p>
          <a:p>
            <a:endParaRPr lang="en-GB" dirty="0"/>
          </a:p>
          <a:p>
            <a:endParaRPr lang="en-GB" dirty="0"/>
          </a:p>
        </p:txBody>
      </p:sp>
    </p:spTree>
    <p:extLst>
      <p:ext uri="{BB962C8B-B14F-4D97-AF65-F5344CB8AC3E}">
        <p14:creationId xmlns:p14="http://schemas.microsoft.com/office/powerpoint/2010/main" val="3938819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WF: Decide whether to pursue A or B</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a:bodyPr>
          <a:lstStyle/>
          <a:p>
            <a:r>
              <a:rPr lang="en-GB" dirty="0"/>
              <a:t>Approach A</a:t>
            </a:r>
          </a:p>
          <a:p>
            <a:pPr lvl="1"/>
            <a:r>
              <a:rPr lang="en-GB" dirty="0"/>
              <a:t>See </a:t>
            </a:r>
            <a:r>
              <a:rPr lang="en-GB" dirty="0">
                <a:hlinkClick r:id="rId2"/>
              </a:rPr>
              <a:t>S2-2102773r04</a:t>
            </a:r>
            <a:r>
              <a:rPr lang="en-GB" dirty="0"/>
              <a:t>  and </a:t>
            </a:r>
            <a:r>
              <a:rPr lang="en-GB" dirty="0">
                <a:hlinkClick r:id="rId3"/>
              </a:rPr>
              <a:t>S2-2102800r02</a:t>
            </a:r>
            <a:r>
              <a:rPr lang="en-GB" dirty="0"/>
              <a:t> </a:t>
            </a:r>
          </a:p>
          <a:p>
            <a:r>
              <a:rPr lang="en-GB" dirty="0"/>
              <a:t>Approach B </a:t>
            </a:r>
          </a:p>
          <a:p>
            <a:pPr lvl="1"/>
            <a:r>
              <a:rPr lang="en-GB"/>
              <a:t>See </a:t>
            </a:r>
            <a:r>
              <a:rPr lang="en-GB" dirty="0">
                <a:hlinkClick r:id="rId4"/>
              </a:rPr>
              <a:t>S2-2102773r05</a:t>
            </a:r>
            <a:r>
              <a:rPr lang="en-GB" dirty="0"/>
              <a:t> and </a:t>
            </a:r>
            <a:r>
              <a:rPr lang="en-GB" dirty="0">
                <a:hlinkClick r:id="rId5"/>
              </a:rPr>
              <a:t>S2-2102800r03</a:t>
            </a:r>
            <a:r>
              <a:rPr lang="en-GB" dirty="0"/>
              <a:t> </a:t>
            </a:r>
          </a:p>
          <a:p>
            <a:endParaRPr lang="en-GB" dirty="0"/>
          </a:p>
        </p:txBody>
      </p:sp>
    </p:spTree>
    <p:extLst>
      <p:ext uri="{BB962C8B-B14F-4D97-AF65-F5344CB8AC3E}">
        <p14:creationId xmlns:p14="http://schemas.microsoft.com/office/powerpoint/2010/main" val="1917846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567</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KI#6 WF discussion</vt:lpstr>
      <vt:lpstr>Snapshot of status</vt:lpstr>
      <vt:lpstr>WF: Decide whether to pursue A or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KI#6 WF discussion</dc:title>
  <dc:creator>Nokia</dc:creator>
  <cp:lastModifiedBy>Nokia</cp:lastModifiedBy>
  <cp:revision>7</cp:revision>
  <dcterms:created xsi:type="dcterms:W3CDTF">2021-04-15T08:14:55Z</dcterms:created>
  <dcterms:modified xsi:type="dcterms:W3CDTF">2021-04-15T12:12:29Z</dcterms:modified>
</cp:coreProperties>
</file>