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CA964-9644-400C-981C-23DF5384A7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11656-60EA-42F4-9831-D16C025380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0CF0-B20A-4FB8-A03D-F243C51E0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2338-F4E4-4E41-A7E3-7B8F80E6C2F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573DF-3A26-4B95-AD97-188429AC0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9C394-8C3E-4E3B-8A34-5E60681C8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F3D5-A5FD-4D05-B759-FD5252277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2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BD6EF-FBCE-4DFF-9F18-74CD01E9F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4AB2B-4AD2-4818-86FB-0EAD0553A8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DA7A2-07FC-4BE6-9FE0-E856B5B10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2338-F4E4-4E41-A7E3-7B8F80E6C2F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A15A7-0F6D-471D-9C61-EA8372F4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3423C-8F99-44DA-9B86-770F21648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F3D5-A5FD-4D05-B759-FD5252277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742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049D4D-FF25-4100-8C58-88DC01887F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2EAD98-FF78-4317-8B8A-589B7B288B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9EBE7-2417-45B8-97F6-A2D2537DB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2338-F4E4-4E41-A7E3-7B8F80E6C2F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EC3D8-8025-4EA2-A8C4-616E7F0DD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71AE6F-BDBA-43A5-97A2-14733EFD2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F3D5-A5FD-4D05-B759-FD5252277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67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32584-067B-4AA4-B2B6-71FFDD910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56F35-D0BE-4389-88E9-CE7FA5C6E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E0A22-EE90-430A-BB38-639246D64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2338-F4E4-4E41-A7E3-7B8F80E6C2F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08996-FB51-4B26-8315-741CB55E5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C4D9C-660C-44D5-AB02-975466A0C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F3D5-A5FD-4D05-B759-FD5252277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44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7EE58-4AF1-480A-86B2-6BE429406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B24B6-C352-494C-BFF0-D41B04070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00C41-9494-41E8-BE11-CEED49B88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2338-F4E4-4E41-A7E3-7B8F80E6C2F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C8D82-35A1-4717-9C65-35A1808C7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D8CCD-1D3A-4B6C-B829-A467BB699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F3D5-A5FD-4D05-B759-FD5252277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679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68447-6A3A-4521-B81E-B8A536B57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28EB99-7A51-4D94-8535-DF801CC0A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14411-9017-4737-BFFA-AF9714D557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F8ECE-C9B3-4968-AF8D-92C508152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2338-F4E4-4E41-A7E3-7B8F80E6C2F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A16CEF-67FE-4898-9854-DA7E7308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A15D0-1BD3-4F7B-AE26-7D81E9C21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F3D5-A5FD-4D05-B759-FD5252277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27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43400-42BF-48E3-AF37-9A4755046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A6657-DE8A-416F-82C3-F573F852E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BB4A7-4000-4ADE-A8FF-FB7B9AD7C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2DEB9E-D36F-447B-AF01-1B3FEC2661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1F060-8744-4A28-900C-8162D8649A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9C8F84-F5E7-40D4-BF37-AA9E47738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2338-F4E4-4E41-A7E3-7B8F80E6C2F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207DA4-D495-4DF8-861A-3F9CF1CE7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40697F-7260-483E-9346-33678C64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F3D5-A5FD-4D05-B759-FD5252277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25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AF2CC-A8EE-4286-9F1F-EA91E9CB3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9AE571-BC47-46E2-B76F-3E5C71193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2338-F4E4-4E41-A7E3-7B8F80E6C2F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A36B9-6213-47D9-B287-E0D5DACCB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BCFAC-70E8-499A-8EA4-A0B8A01FF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F3D5-A5FD-4D05-B759-FD5252277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50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D97A7C-425F-43DA-B4F8-8FC9BC518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2338-F4E4-4E41-A7E3-7B8F80E6C2F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AF66AC-B80E-4DFC-A881-0347DE2DC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20A594-3206-401C-883B-89C415CB5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F3D5-A5FD-4D05-B759-FD5252277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577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A383-5EC5-408A-8A8C-6A97F715C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63592-E161-4A81-ADE1-6399D94A7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D113D9-23F3-482E-BAFB-4BF6DB7064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CA7C14-AB5F-41D9-8210-ADC3EEBF3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2338-F4E4-4E41-A7E3-7B8F80E6C2F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178D9-B5BE-4750-BC0D-A0BE57D86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2E9FB-9B2E-4EF3-ADD8-DED0D8E4C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F3D5-A5FD-4D05-B759-FD5252277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2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C9A4E-DC89-4AD8-A9AD-5BEB655E2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0FDCF8-E73E-4EED-B898-DA855DF7E0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5EEF8F-FB4D-442F-9776-2373E5945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DF756-EFF3-428B-85FA-9D9957830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2338-F4E4-4E41-A7E3-7B8F80E6C2F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1BA4D4-268C-43E5-8F72-6B44DD141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74DC0-8101-49D1-990D-7AB837810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4F3D5-A5FD-4D05-B759-FD5252277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4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603AE1-4517-4B69-A0DA-CCC440F5A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4E7C2-1096-4989-82F9-253559AE8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4989F-5F44-448F-9AFC-80AC8DE922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F2338-F4E4-4E41-A7E3-7B8F80E6C2FE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FCF0D-9E45-48FB-BFEA-9FCBFC0771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EC4FD-8526-4B60-8664-3CABE9236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4F3D5-A5FD-4D05-B759-FD5252277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69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SA2#141E MUSIM CC</a:t>
            </a:r>
            <a:r>
              <a:rPr lang="en-US" altLang="ko-KR" sz="2800" dirty="0" smtClean="0"/>
              <a:t/>
            </a:r>
            <a:br>
              <a:rPr lang="en-US" altLang="ko-KR" sz="2800" dirty="0" smtClean="0"/>
            </a:br>
            <a:r>
              <a:rPr lang="en-US" altLang="ko-KR" sz="2800" dirty="0"/>
              <a:t/>
            </a:r>
            <a:br>
              <a:rPr lang="en-US" altLang="ko-KR" sz="2800" dirty="0"/>
            </a:br>
            <a:r>
              <a:rPr lang="en-US" altLang="ko-KR" sz="2800" dirty="0"/>
              <a:t>Conclusion proposal for Notification type of solutions</a:t>
            </a:r>
            <a:endParaRPr lang="ko-KR" altLang="en-US" sz="2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en-US" altLang="ko-KR" dirty="0" smtClean="0"/>
              <a:t>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41917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14350" y="365126"/>
            <a:ext cx="11182350" cy="825499"/>
          </a:xfrm>
        </p:spPr>
        <p:txBody>
          <a:bodyPr>
            <a:noAutofit/>
          </a:bodyPr>
          <a:lstStyle/>
          <a:p>
            <a:r>
              <a:rPr lang="en-US" altLang="ko-KR" sz="2800" b="1" dirty="0"/>
              <a:t>Conclusion </a:t>
            </a:r>
            <a:r>
              <a:rPr lang="en-US" altLang="ko-KR" sz="2800" b="1" dirty="0" smtClean="0"/>
              <a:t>proposal </a:t>
            </a:r>
            <a:r>
              <a:rPr lang="en-US" altLang="ko-KR" sz="2800" b="1" dirty="0" smtClean="0"/>
              <a:t>for </a:t>
            </a:r>
            <a:r>
              <a:rPr lang="en-US" altLang="ko-KR" sz="2800" b="1" dirty="0" smtClean="0"/>
              <a:t>Notification </a:t>
            </a:r>
            <a:r>
              <a:rPr lang="en-US" altLang="ko-KR" sz="2800" b="1" dirty="0"/>
              <a:t>type of solutions</a:t>
            </a:r>
            <a:endParaRPr lang="ko-KR" altLang="en-US" sz="28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4350" y="1371600"/>
            <a:ext cx="11182350" cy="4805363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Advantage of Push notification</a:t>
            </a:r>
          </a:p>
          <a:p>
            <a:pPr lvl="1"/>
            <a:r>
              <a:rPr lang="en-US" altLang="ko-KR" dirty="0" smtClean="0"/>
              <a:t>No RAN </a:t>
            </a:r>
            <a:r>
              <a:rPr lang="en-US" altLang="ko-KR" dirty="0" smtClean="0"/>
              <a:t>impact</a:t>
            </a:r>
          </a:p>
          <a:p>
            <a:pPr lvl="2"/>
            <a:r>
              <a:rPr lang="en-US" altLang="ko-KR" dirty="0" smtClean="0"/>
              <a:t>Whether all RAN nodes can support MUSIM feature (e.g. changing UE_ID) is FFS.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RAN </a:t>
            </a:r>
            <a:r>
              <a:rPr lang="en-US" altLang="ko-KR" dirty="0" smtClean="0"/>
              <a:t>based solution </a:t>
            </a:r>
            <a:r>
              <a:rPr lang="en-US" altLang="ko-KR" dirty="0" smtClean="0"/>
              <a:t>(e.g. scheduling gap) may </a:t>
            </a:r>
            <a:r>
              <a:rPr lang="en-US" altLang="ko-KR" dirty="0" smtClean="0"/>
              <a:t>not </a:t>
            </a:r>
            <a:r>
              <a:rPr lang="en-US" altLang="ko-KR" dirty="0" smtClean="0"/>
              <a:t>be supported by all types of devices due </a:t>
            </a:r>
            <a:r>
              <a:rPr lang="en-US" altLang="ko-KR" dirty="0" smtClean="0"/>
              <a:t>to limited capability.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Notification </a:t>
            </a:r>
            <a:r>
              <a:rPr lang="en-US" altLang="ko-KR" dirty="0"/>
              <a:t>type of solutions </a:t>
            </a:r>
            <a:r>
              <a:rPr lang="en-US" altLang="ko-KR" dirty="0" smtClean="0"/>
              <a:t>(#7</a:t>
            </a:r>
            <a:r>
              <a:rPr lang="en-US" altLang="ko-KR" dirty="0"/>
              <a:t>, </a:t>
            </a:r>
            <a:r>
              <a:rPr lang="en-US" altLang="ko-KR" dirty="0" smtClean="0"/>
              <a:t>#8</a:t>
            </a:r>
            <a:r>
              <a:rPr lang="en-US" altLang="ko-KR" dirty="0"/>
              <a:t>, </a:t>
            </a:r>
            <a:r>
              <a:rPr lang="en-US" altLang="ko-KR" dirty="0" smtClean="0"/>
              <a:t>#12</a:t>
            </a:r>
            <a:r>
              <a:rPr lang="en-US" altLang="ko-KR" dirty="0"/>
              <a:t>, </a:t>
            </a:r>
            <a:r>
              <a:rPr lang="en-US" altLang="ko-KR" dirty="0" smtClean="0"/>
              <a:t>#13</a:t>
            </a:r>
            <a:r>
              <a:rPr lang="en-US" altLang="ko-KR" dirty="0"/>
              <a:t>, </a:t>
            </a:r>
            <a:r>
              <a:rPr lang="en-US" altLang="ko-KR" dirty="0" smtClean="0"/>
              <a:t>#27)</a:t>
            </a:r>
          </a:p>
          <a:p>
            <a:pPr lvl="1"/>
            <a:r>
              <a:rPr lang="en-US" altLang="ko-KR" dirty="0" smtClean="0"/>
              <a:t>Sol #8 only applicable to 5GS</a:t>
            </a:r>
          </a:p>
          <a:p>
            <a:pPr lvl="1"/>
            <a:r>
              <a:rPr lang="en-US" altLang="ko-KR" dirty="0" smtClean="0"/>
              <a:t>Sol #13 benefit is not clear as SIP forking is already supported for IMS service</a:t>
            </a:r>
          </a:p>
          <a:p>
            <a:pPr lvl="1"/>
            <a:r>
              <a:rPr lang="en-US" altLang="ko-KR" dirty="0" smtClean="0"/>
              <a:t>Sol #7, #12 ,#27</a:t>
            </a:r>
          </a:p>
          <a:p>
            <a:pPr lvl="2"/>
            <a:r>
              <a:rPr lang="en-US" altLang="ko-KR" dirty="0" smtClean="0"/>
              <a:t>similar concept, i.e. MME/AMF notifies paging to paging server and paging server sends notification to the UE</a:t>
            </a:r>
          </a:p>
          <a:p>
            <a:pPr lvl="3"/>
            <a:r>
              <a:rPr lang="en-US" altLang="ko-KR" dirty="0" smtClean="0"/>
              <a:t>Sol #7: via user plane</a:t>
            </a:r>
          </a:p>
          <a:p>
            <a:pPr lvl="3"/>
            <a:r>
              <a:rPr lang="en-US" altLang="ko-KR" dirty="0" smtClean="0"/>
              <a:t>Sol </a:t>
            </a:r>
            <a:r>
              <a:rPr lang="en-US" altLang="ko-KR" dirty="0" smtClean="0"/>
              <a:t>#27: </a:t>
            </a:r>
            <a:r>
              <a:rPr lang="en-US" altLang="ko-KR" dirty="0" smtClean="0"/>
              <a:t>via user plane + considers NAT issue</a:t>
            </a:r>
          </a:p>
          <a:p>
            <a:pPr lvl="3"/>
            <a:r>
              <a:rPr lang="en-US" altLang="ko-KR" dirty="0" smtClean="0"/>
              <a:t>Sol #12: via SMS (can be delivered either via control plane (i.e. NAS) or user plane(i.e. IMS))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Proposal</a:t>
            </a:r>
          </a:p>
          <a:p>
            <a:pPr lvl="1"/>
            <a:r>
              <a:rPr lang="en-US" altLang="ko-KR" dirty="0" smtClean="0"/>
              <a:t>MME/AMF notifies paging to AF </a:t>
            </a:r>
            <a:r>
              <a:rPr lang="en-US" altLang="ko-KR" dirty="0" smtClean="0"/>
              <a:t>(e.g. </a:t>
            </a:r>
            <a:r>
              <a:rPr lang="en-US" altLang="ko-KR" dirty="0" smtClean="0"/>
              <a:t>paging server) and AF sends Push notification to the UE.</a:t>
            </a:r>
          </a:p>
          <a:p>
            <a:pPr lvl="2"/>
            <a:r>
              <a:rPr lang="en-US" altLang="ko-KR" dirty="0" smtClean="0"/>
              <a:t>Which protocol is used to send Push notification is FFS. Can be defined in stage </a:t>
            </a:r>
            <a:r>
              <a:rPr lang="en-US" altLang="ko-KR" dirty="0" smtClean="0"/>
              <a:t>3 </a:t>
            </a:r>
            <a:r>
              <a:rPr lang="en-US" altLang="ko-KR" dirty="0" smtClean="0"/>
              <a:t>or during the normative work.</a:t>
            </a:r>
          </a:p>
        </p:txBody>
      </p:sp>
    </p:spTree>
    <p:extLst>
      <p:ext uri="{BB962C8B-B14F-4D97-AF65-F5344CB8AC3E}">
        <p14:creationId xmlns:p14="http://schemas.microsoft.com/office/powerpoint/2010/main" val="406859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215</Words>
  <Application>Microsoft Office PowerPoint</Application>
  <PresentationFormat>와이드스크린</PresentationFormat>
  <Paragraphs>20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Office Theme</vt:lpstr>
      <vt:lpstr>SA2#141E MUSIM CC  Conclusion proposal for Notification type of solutions</vt:lpstr>
      <vt:lpstr>Conclusion proposal for Notification type of solutions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Pre-SA2#129 FS_RACS conference call</dc:title>
  <dc:creator>Qualcomm user-r2</dc:creator>
  <cp:keywords>CTPClassification=CTP_NT</cp:keywords>
  <cp:lastModifiedBy>Myungjune@LGE</cp:lastModifiedBy>
  <cp:revision>173</cp:revision>
  <dcterms:created xsi:type="dcterms:W3CDTF">2018-09-28T10:07:21Z</dcterms:created>
  <dcterms:modified xsi:type="dcterms:W3CDTF">2020-09-23T10:03:16Z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65c82a6e-8e3c-4915-87d7-275e25195393</vt:lpwstr>
  </property>
  <property fmtid="{D5CDD505-2E9C-101B-9397-08002B2CF9AE}" pid="4" name="CTP_TimeStamp">
    <vt:lpwstr>2020-05-08 16:12:13Z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