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72" d="100"/>
          <a:sy n="72" d="100"/>
        </p:scale>
        <p:origin x="84"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ableStyles" Target="tableStyles.xml"/><Relationship Id="rId5" Type="http://schemas.openxmlformats.org/officeDocument/2006/relationships/customXml" Target="../customXml/item5.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ling, Thomas (Nokia - DE/Munich)" userId="38e53bf5-7a59-41ec-8bf1-bf611b810166" providerId="ADAL" clId="{08EE9F30-854B-47F7-80D4-2DCF130905D6}"/>
    <pc:docChg chg="modSld">
      <pc:chgData name="Belling, Thomas (Nokia - DE/Munich)" userId="38e53bf5-7a59-41ec-8bf1-bf611b810166" providerId="ADAL" clId="{08EE9F30-854B-47F7-80D4-2DCF130905D6}" dt="2020-04-20T13:14:37.500" v="7" actId="20577"/>
      <pc:docMkLst>
        <pc:docMk/>
      </pc:docMkLst>
      <pc:sldChg chg="modSp">
        <pc:chgData name="Belling, Thomas (Nokia - DE/Munich)" userId="38e53bf5-7a59-41ec-8bf1-bf611b810166" providerId="ADAL" clId="{08EE9F30-854B-47F7-80D4-2DCF130905D6}" dt="2020-04-20T13:14:37.500" v="7" actId="20577"/>
        <pc:sldMkLst>
          <pc:docMk/>
          <pc:sldMk cId="318308929" sldId="256"/>
        </pc:sldMkLst>
        <pc:spChg chg="mod">
          <ac:chgData name="Belling, Thomas (Nokia - DE/Munich)" userId="38e53bf5-7a59-41ec-8bf1-bf611b810166" providerId="ADAL" clId="{08EE9F30-854B-47F7-80D4-2DCF130905D6}" dt="2020-04-20T13:14:37.500" v="7" actId="20577"/>
          <ac:spMkLst>
            <pc:docMk/>
            <pc:sldMk cId="318308929" sldId="256"/>
            <ac:spMk id="4" creationId="{1BCAA83A-D2C6-42F7-B1FF-05A75207B12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343C-2073-48D0-9571-C6A36155A3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32F93C-86C2-4C82-BA22-0B72F28BD2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999F8A-8E98-45A1-B439-106F52A3EBEB}"/>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5" name="Footer Placeholder 4">
            <a:extLst>
              <a:ext uri="{FF2B5EF4-FFF2-40B4-BE49-F238E27FC236}">
                <a16:creationId xmlns:a16="http://schemas.microsoft.com/office/drawing/2014/main" id="{1315E4E9-770C-4476-92B5-42A0FC2522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8F800-6180-4798-9856-9EE87A96E4B3}"/>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95037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DE82-94A9-4AC2-8A69-7499FE4E62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F0DD6A-9909-4C22-B60C-92FA7FB398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4CA93-8E40-4627-B02B-BE33C622B35B}"/>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5" name="Footer Placeholder 4">
            <a:extLst>
              <a:ext uri="{FF2B5EF4-FFF2-40B4-BE49-F238E27FC236}">
                <a16:creationId xmlns:a16="http://schemas.microsoft.com/office/drawing/2014/main" id="{9249351F-C2C9-4207-80FA-DA42C62774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16D49-E5A5-4B53-84C3-35F087606FAA}"/>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2546654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70B626-74B8-4E7A-AE1B-EAF3A431FA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D38B17-98ED-46E6-A2F5-1221B50A9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4B7985-D6D1-4AF3-A133-1CD82D319BD6}"/>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5" name="Footer Placeholder 4">
            <a:extLst>
              <a:ext uri="{FF2B5EF4-FFF2-40B4-BE49-F238E27FC236}">
                <a16:creationId xmlns:a16="http://schemas.microsoft.com/office/drawing/2014/main" id="{220D73E1-BDC1-41AD-8453-D7C194A29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A89C59-25AE-4999-94DF-8A447C9FC192}"/>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165634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E8FE0-B39B-4420-AFA4-88E911C3CF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CF657F-1EB4-49CD-BEFD-AF2C23945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5DDD37-4DA1-4C8C-83D3-172BDE9A4BFD}"/>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5" name="Footer Placeholder 4">
            <a:extLst>
              <a:ext uri="{FF2B5EF4-FFF2-40B4-BE49-F238E27FC236}">
                <a16:creationId xmlns:a16="http://schemas.microsoft.com/office/drawing/2014/main" id="{552AFC89-31E7-4926-889B-F84A0316F7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2FDD52-D4C9-4C4B-936A-14BC32B61035}"/>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236647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6BAD-539E-4AAA-9D74-0854480215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893FD4-6B6C-49BF-A87E-4E50334AAC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1038F-1EB7-4C63-8D04-636C77AC13C6}"/>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5" name="Footer Placeholder 4">
            <a:extLst>
              <a:ext uri="{FF2B5EF4-FFF2-40B4-BE49-F238E27FC236}">
                <a16:creationId xmlns:a16="http://schemas.microsoft.com/office/drawing/2014/main" id="{C7D9502A-D335-4F6F-A312-40EC3BBDC0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00B701-6A0D-4992-96FE-FCA00D139B65}"/>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22958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8B682-F39A-4685-A50E-A40E4E8544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2D3FD-8555-4384-B210-A48BE7E4B4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7FA641-4194-41F2-A963-5F474798F2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425776-01D2-4D93-B569-358BA4B0BD8D}"/>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6" name="Footer Placeholder 5">
            <a:extLst>
              <a:ext uri="{FF2B5EF4-FFF2-40B4-BE49-F238E27FC236}">
                <a16:creationId xmlns:a16="http://schemas.microsoft.com/office/drawing/2014/main" id="{A6970623-EBB7-4EAA-BA36-3113409171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331948-8775-4B24-A144-153B2BC48250}"/>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421301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2B0EC-9E55-4912-AF41-A50E258290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FD7E84-945A-453E-9CF6-C3A78F3338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937220-E20A-40CE-91A7-D0CF0F91DB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65733C-50FB-4F9F-9DE0-9792C69F40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BFC84B-57B1-48DD-AE34-2CA56DE1E3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9AEB21-FBCC-4230-8952-90187A9A786E}"/>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8" name="Footer Placeholder 7">
            <a:extLst>
              <a:ext uri="{FF2B5EF4-FFF2-40B4-BE49-F238E27FC236}">
                <a16:creationId xmlns:a16="http://schemas.microsoft.com/office/drawing/2014/main" id="{87077621-D295-491B-9842-1B60A076E8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C26BD0-F73C-483F-ACEE-0BB7E5399146}"/>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3607186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C467-9345-445E-98D9-A26C3DCE85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9F0437-402A-4B9E-A48D-E2068724032C}"/>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4" name="Footer Placeholder 3">
            <a:extLst>
              <a:ext uri="{FF2B5EF4-FFF2-40B4-BE49-F238E27FC236}">
                <a16:creationId xmlns:a16="http://schemas.microsoft.com/office/drawing/2014/main" id="{8FFA6CD8-51CB-4FAC-912C-F42E56546D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D02E04-6B2D-4E40-978E-45EF3EE94C17}"/>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139105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5E127E-D4FB-4977-A043-0F8E6EEBF650}"/>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3" name="Footer Placeholder 2">
            <a:extLst>
              <a:ext uri="{FF2B5EF4-FFF2-40B4-BE49-F238E27FC236}">
                <a16:creationId xmlns:a16="http://schemas.microsoft.com/office/drawing/2014/main" id="{F136ED96-310A-4317-A3CA-36304370D9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186A43-5D1F-4EE3-9624-142E3D4FA1A8}"/>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81655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98D07-7057-498F-A590-1A279E1B1D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8948C8-0F70-44F2-B512-48A4F55BC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D55A05-9E6F-4D9A-81E0-8524485C3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0E1EB1-3685-4DD8-B598-E69EFB7916CD}"/>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6" name="Footer Placeholder 5">
            <a:extLst>
              <a:ext uri="{FF2B5EF4-FFF2-40B4-BE49-F238E27FC236}">
                <a16:creationId xmlns:a16="http://schemas.microsoft.com/office/drawing/2014/main" id="{C89452FB-7512-425E-82A8-B4E8A2BAD0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A3D05B-F836-4303-BE29-C7F72386A572}"/>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356592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B94E-6740-4D35-A8CD-9FA251882E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0F093D-57FC-4B9E-8355-8007A18AD6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F44AF9-5BAE-4177-A5F4-99D0EEEC09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4058FA-CF7F-4770-BBF7-5E7CD8A81717}"/>
              </a:ext>
            </a:extLst>
          </p:cNvPr>
          <p:cNvSpPr>
            <a:spLocks noGrp="1"/>
          </p:cNvSpPr>
          <p:nvPr>
            <p:ph type="dt" sz="half" idx="10"/>
          </p:nvPr>
        </p:nvSpPr>
        <p:spPr/>
        <p:txBody>
          <a:bodyPr/>
          <a:lstStyle/>
          <a:p>
            <a:fld id="{B8362996-E265-4078-B2C6-A5595644595A}" type="datetimeFigureOut">
              <a:rPr lang="en-US" smtClean="0"/>
              <a:t>4/20/2020</a:t>
            </a:fld>
            <a:endParaRPr lang="en-US"/>
          </a:p>
        </p:txBody>
      </p:sp>
      <p:sp>
        <p:nvSpPr>
          <p:cNvPr id="6" name="Footer Placeholder 5">
            <a:extLst>
              <a:ext uri="{FF2B5EF4-FFF2-40B4-BE49-F238E27FC236}">
                <a16:creationId xmlns:a16="http://schemas.microsoft.com/office/drawing/2014/main" id="{C9B1180F-38E4-4676-926F-5D709D1139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9DB2AF-06DE-405E-9FA8-1008503A22F6}"/>
              </a:ext>
            </a:extLst>
          </p:cNvPr>
          <p:cNvSpPr>
            <a:spLocks noGrp="1"/>
          </p:cNvSpPr>
          <p:nvPr>
            <p:ph type="sldNum" sz="quarter" idx="12"/>
          </p:nvPr>
        </p:nvSpPr>
        <p:spPr/>
        <p:txBody>
          <a:bodyPr/>
          <a:lstStyle/>
          <a:p>
            <a:fld id="{49891F0C-3AAF-4402-BB39-433FA8EF80E8}" type="slidenum">
              <a:rPr lang="en-US" smtClean="0"/>
              <a:t>‹#›</a:t>
            </a:fld>
            <a:endParaRPr lang="en-US"/>
          </a:p>
        </p:txBody>
      </p:sp>
    </p:spTree>
    <p:extLst>
      <p:ext uri="{BB962C8B-B14F-4D97-AF65-F5344CB8AC3E}">
        <p14:creationId xmlns:p14="http://schemas.microsoft.com/office/powerpoint/2010/main" val="3138159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2B4956-0F3C-41D5-8F55-F9BCF847A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A26403-E149-469E-A91D-D5DD165658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0219DE-8F46-4409-9012-1CED5654F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62996-E265-4078-B2C6-A5595644595A}" type="datetimeFigureOut">
              <a:rPr lang="en-US" smtClean="0"/>
              <a:t>4/20/2020</a:t>
            </a:fld>
            <a:endParaRPr lang="en-US"/>
          </a:p>
        </p:txBody>
      </p:sp>
      <p:sp>
        <p:nvSpPr>
          <p:cNvPr id="5" name="Footer Placeholder 4">
            <a:extLst>
              <a:ext uri="{FF2B5EF4-FFF2-40B4-BE49-F238E27FC236}">
                <a16:creationId xmlns:a16="http://schemas.microsoft.com/office/drawing/2014/main" id="{EBE5B255-E2B3-40C6-96A3-68B04EB534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4A8349-DA4B-4E84-99F7-CA29F1A1EA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91F0C-3AAF-4402-BB39-433FA8EF80E8}" type="slidenum">
              <a:rPr lang="en-US" smtClean="0"/>
              <a:t>‹#›</a:t>
            </a:fld>
            <a:endParaRPr lang="en-US"/>
          </a:p>
        </p:txBody>
      </p:sp>
    </p:spTree>
    <p:extLst>
      <p:ext uri="{BB962C8B-B14F-4D97-AF65-F5344CB8AC3E}">
        <p14:creationId xmlns:p14="http://schemas.microsoft.com/office/powerpoint/2010/main" val="241755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CAA83A-D2C6-42F7-B1FF-05A75207B12C}"/>
              </a:ext>
            </a:extLst>
          </p:cNvPr>
          <p:cNvSpPr>
            <a:spLocks noGrp="1"/>
          </p:cNvSpPr>
          <p:nvPr>
            <p:ph type="title"/>
          </p:nvPr>
        </p:nvSpPr>
        <p:spPr>
          <a:xfrm>
            <a:off x="838200" y="365125"/>
            <a:ext cx="10515600" cy="608269"/>
          </a:xfrm>
        </p:spPr>
        <p:txBody>
          <a:bodyPr>
            <a:normAutofit fontScale="90000"/>
          </a:bodyPr>
          <a:lstStyle/>
          <a:p>
            <a:r>
              <a:rPr lang="en-GB" dirty="0"/>
              <a:t>SCP discovery for </a:t>
            </a:r>
            <a:r>
              <a:rPr lang="en-GB"/>
              <a:t>multiple SCPs in path</a:t>
            </a:r>
            <a:endParaRPr lang="en-GB" dirty="0"/>
          </a:p>
        </p:txBody>
      </p:sp>
      <p:sp>
        <p:nvSpPr>
          <p:cNvPr id="5" name="Content Placeholder 4">
            <a:extLst>
              <a:ext uri="{FF2B5EF4-FFF2-40B4-BE49-F238E27FC236}">
                <a16:creationId xmlns:a16="http://schemas.microsoft.com/office/drawing/2014/main" id="{A35FCB87-F6FF-41A1-982D-E3F82D131BE3}"/>
              </a:ext>
            </a:extLst>
          </p:cNvPr>
          <p:cNvSpPr>
            <a:spLocks noGrp="1"/>
          </p:cNvSpPr>
          <p:nvPr>
            <p:ph idx="1"/>
          </p:nvPr>
        </p:nvSpPr>
        <p:spPr>
          <a:xfrm>
            <a:off x="838200" y="1199535"/>
            <a:ext cx="10515600" cy="4977428"/>
          </a:xfrm>
        </p:spPr>
        <p:txBody>
          <a:bodyPr>
            <a:normAutofit fontScale="77500" lnSpcReduction="20000"/>
          </a:bodyPr>
          <a:lstStyle/>
          <a:p>
            <a:pPr marL="0" indent="0">
              <a:buNone/>
            </a:pPr>
            <a:r>
              <a:rPr lang="en-US" dirty="0"/>
              <a:t>Different Options discussed in informal Telco at Friday:</a:t>
            </a:r>
          </a:p>
          <a:p>
            <a:pPr marL="457200" lvl="1" indent="0">
              <a:buNone/>
            </a:pPr>
            <a:r>
              <a:rPr lang="en-US" u="sng" dirty="0"/>
              <a:t>SCP address in NF Profile</a:t>
            </a:r>
            <a:endParaRPr lang="en-US" dirty="0"/>
          </a:p>
          <a:p>
            <a:pPr marL="914400" lvl="2" indent="0">
              <a:buNone/>
            </a:pPr>
            <a:r>
              <a:rPr lang="en-US" dirty="0"/>
              <a:t>Pro: Huawei, Tencent, </a:t>
            </a:r>
          </a:p>
          <a:p>
            <a:pPr marL="914400" lvl="2" indent="0">
              <a:buNone/>
            </a:pPr>
            <a:r>
              <a:rPr lang="en-US" dirty="0"/>
              <a:t>neutral: ZTE </a:t>
            </a:r>
          </a:p>
          <a:p>
            <a:pPr marL="914400" lvl="2" indent="0">
              <a:buNone/>
            </a:pPr>
            <a:r>
              <a:rPr lang="en-US" dirty="0"/>
              <a:t>against: Nokia, Oracle, DT, Ericsson, Verizon</a:t>
            </a:r>
          </a:p>
          <a:p>
            <a:pPr marL="457200" lvl="1" indent="0">
              <a:buNone/>
            </a:pPr>
            <a:r>
              <a:rPr lang="en-US" u="sng" dirty="0"/>
              <a:t>Own SCP profile</a:t>
            </a:r>
            <a:endParaRPr lang="en-US" dirty="0"/>
          </a:p>
          <a:p>
            <a:pPr marL="914400" lvl="2" indent="0">
              <a:buNone/>
            </a:pPr>
            <a:r>
              <a:rPr lang="en-US" dirty="0"/>
              <a:t>Pro: ZTE, Nokia, Oracle, Interdigital, CATT, Verizon, </a:t>
            </a:r>
          </a:p>
          <a:p>
            <a:pPr marL="914400" lvl="2" indent="0">
              <a:buNone/>
            </a:pPr>
            <a:r>
              <a:rPr lang="en-US" dirty="0"/>
              <a:t>open Ericsson, Huawei, D </a:t>
            </a:r>
          </a:p>
          <a:p>
            <a:pPr marL="457200" lvl="1" indent="0">
              <a:buNone/>
            </a:pPr>
            <a:r>
              <a:rPr lang="en-US" u="sng" dirty="0"/>
              <a:t>Configuration</a:t>
            </a:r>
            <a:endParaRPr lang="en-US" dirty="0"/>
          </a:p>
          <a:p>
            <a:pPr marL="914400" lvl="2" indent="0">
              <a:buNone/>
            </a:pPr>
            <a:r>
              <a:rPr lang="en-US" dirty="0"/>
              <a:t>Pro: DT, Tencent, Oracle, Ericsson, Nokia, Verizon, ZTE. Huawei</a:t>
            </a:r>
          </a:p>
          <a:p>
            <a:pPr marL="457200" lvl="1" indent="0">
              <a:buNone/>
            </a:pPr>
            <a:r>
              <a:rPr lang="en-US" u="sng" dirty="0"/>
              <a:t>Only configuration</a:t>
            </a:r>
            <a:r>
              <a:rPr lang="en-US" dirty="0"/>
              <a:t>:</a:t>
            </a:r>
          </a:p>
          <a:p>
            <a:pPr marL="914400" lvl="2" indent="0">
              <a:buNone/>
            </a:pPr>
            <a:r>
              <a:rPr lang="en-US" dirty="0"/>
              <a:t>Pro: DT</a:t>
            </a:r>
          </a:p>
          <a:p>
            <a:pPr marL="457200" lvl="1" indent="0">
              <a:buNone/>
            </a:pPr>
            <a:r>
              <a:rPr lang="en-US" dirty="0"/>
              <a:t>Additional Ericsson proposal on the chat: SCP may have a profile. What the SCP profile should contain is up for discussion. The NFs and SCPs can use the Discovery service. In this case the NRF should not give different result depending on which NF/SCP that queries. To get next hop, i.e. NRF to give different results depending on who is asking we have a new service, the next hop service</a:t>
            </a:r>
          </a:p>
          <a:p>
            <a:pPr marL="0" indent="0">
              <a:buNone/>
            </a:pPr>
            <a:r>
              <a:rPr lang="en-US" b="1" dirty="0"/>
              <a:t>Suggesting Working assumption:</a:t>
            </a:r>
            <a:br>
              <a:rPr lang="en-US" b="1" dirty="0"/>
            </a:br>
            <a:r>
              <a:rPr lang="en-US" b="1" dirty="0"/>
              <a:t>Routing can be based on SCP Profile and/or configuration </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318308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B7580F38B32B4992660A7BC2D6E51C" ma:contentTypeVersion="16" ma:contentTypeDescription="Create a new document." ma:contentTypeScope="" ma:versionID="c3d621215bba041890bb5ac82f83fa16">
  <xsd:schema xmlns:xsd="http://www.w3.org/2001/XMLSchema" xmlns:xs="http://www.w3.org/2001/XMLSchema" xmlns:p="http://schemas.microsoft.com/office/2006/metadata/properties" xmlns:ns3="71c5aaf6-e6ce-465b-b873-5148d2a4c105" xmlns:ns4="b672847a-5f88-42a2-b3e2-50bdf8de63d5" xmlns:ns5="063c6eb4-0fc5-41cf-90f7-6fad9b894f44" targetNamespace="http://schemas.microsoft.com/office/2006/metadata/properties" ma:root="true" ma:fieldsID="52dbc4f663d72f2e65f319fa881cb5ba" ns3:_="" ns4:_="" ns5:_="">
    <xsd:import namespace="71c5aaf6-e6ce-465b-b873-5148d2a4c105"/>
    <xsd:import namespace="b672847a-5f88-42a2-b3e2-50bdf8de63d5"/>
    <xsd:import namespace="063c6eb4-0fc5-41cf-90f7-6fad9b894f44"/>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5:SharedWithUsers" minOccurs="0"/>
                <xsd:element ref="ns5:SharedWithDetails" minOccurs="0"/>
                <xsd:element ref="ns5: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672847a-5f88-42a2-b3e2-50bdf8de63d5"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3c6eb4-0fc5-41cf-90f7-6fad9b894f44"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SharingHintHash" ma:index="2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4c87397-5fc1-491e-85e7-d6110dbe9cbd" ContentTypeId="0x0101" PreviousValue="false"/>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69F71F94-7CCD-4114-B836-C7D7B2B3F0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b672847a-5f88-42a2-b3e2-50bdf8de63d5"/>
    <ds:schemaRef ds:uri="063c6eb4-0fc5-41cf-90f7-6fad9b894f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E19FB3-242F-47DF-ACF2-55180D9ED25A}">
  <ds:schemaRefs>
    <ds:schemaRef ds:uri="Microsoft.SharePoint.Taxonomy.ContentTypeSync"/>
  </ds:schemaRefs>
</ds:datastoreItem>
</file>

<file path=customXml/itemProps3.xml><?xml version="1.0" encoding="utf-8"?>
<ds:datastoreItem xmlns:ds="http://schemas.openxmlformats.org/officeDocument/2006/customXml" ds:itemID="{41A4BF4D-7F98-4B5F-B979-718F90E0E1AF}">
  <ds:schemaRefs>
    <ds:schemaRef ds:uri="http://schemas.microsoft.com/sharepoint/events"/>
  </ds:schemaRefs>
</ds:datastoreItem>
</file>

<file path=customXml/itemProps4.xml><?xml version="1.0" encoding="utf-8"?>
<ds:datastoreItem xmlns:ds="http://schemas.openxmlformats.org/officeDocument/2006/customXml" ds:itemID="{5A0DD203-180B-4A8A-9A2C-B0DDE551B27B}">
  <ds:schemaRefs>
    <ds:schemaRef ds:uri="http://schemas.microsoft.com/sharepoint/v3/contenttype/forms"/>
  </ds:schemaRefs>
</ds:datastoreItem>
</file>

<file path=customXml/itemProps5.xml><?xml version="1.0" encoding="utf-8"?>
<ds:datastoreItem xmlns:ds="http://schemas.openxmlformats.org/officeDocument/2006/customXml" ds:itemID="{53C66FFE-4F70-4B52-BF04-1F9A10343415}">
  <ds:schemaRefs>
    <ds:schemaRef ds:uri="http://schemas.microsoft.com/office/infopath/2007/PartnerControls"/>
    <ds:schemaRef ds:uri="http://purl.org/dc/terms/"/>
    <ds:schemaRef ds:uri="b672847a-5f88-42a2-b3e2-50bdf8de63d5"/>
    <ds:schemaRef ds:uri="http://schemas.microsoft.com/office/2006/documentManagement/types"/>
    <ds:schemaRef ds:uri="71c5aaf6-e6ce-465b-b873-5148d2a4c105"/>
    <ds:schemaRef ds:uri="http://purl.org/dc/elements/1.1/"/>
    <ds:schemaRef ds:uri="http://schemas.microsoft.com/office/2006/metadata/properties"/>
    <ds:schemaRef ds:uri="http://schemas.openxmlformats.org/package/2006/metadata/core-properties"/>
    <ds:schemaRef ds:uri="063c6eb4-0fc5-41cf-90f7-6fad9b894f4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TotalTime>
  <Words>64</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SCP discovery for multiple SCPs in path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SCP discovery for multiple SCPs</dc:title>
  <dc:creator>Nokia, Thomas Belling</dc:creator>
  <cp:lastModifiedBy>Nokia, Thomas Belling</cp:lastModifiedBy>
  <cp:revision>2</cp:revision>
  <dcterms:created xsi:type="dcterms:W3CDTF">2020-04-20T13:02:29Z</dcterms:created>
  <dcterms:modified xsi:type="dcterms:W3CDTF">2020-04-20T13:14:44Z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0x0101009AB7580F38B32B4992660A7BC2D6E51C</vt:lpwstr>
  </property>
</Properties>
</file>