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17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66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2828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106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54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545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105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5359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479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99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5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AF0CC-BC1B-473F-BCCE-D637535158E3}" type="datetimeFigureOut">
              <a:rPr lang="en-GB" smtClean="0"/>
              <a:t>07/01/2020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006C1-80D3-4A5E-81D9-883E0BC7DB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03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Thoughts on UP firewalling  (“UP gateway” or IPUPS”) on Inter PLMN boundary</a:t>
            </a:r>
            <a:r>
              <a:rPr lang="fr-FR" dirty="0" smtClean="0"/>
              <a:t/>
            </a:r>
            <a:br>
              <a:rPr lang="fr-FR" dirty="0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Vodafone</a:t>
            </a:r>
          </a:p>
          <a:p>
            <a:endParaRPr lang="en-GB" dirty="0"/>
          </a:p>
          <a:p>
            <a:r>
              <a:rPr lang="en-GB" smtClean="0"/>
              <a:t>S2-2000940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3546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aspects to consider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Firewall requires proper O&amp;M</a:t>
            </a:r>
          </a:p>
          <a:p>
            <a:r>
              <a:rPr lang="en-GB" dirty="0" smtClean="0"/>
              <a:t>Ultra Reliable Services need to be supported</a:t>
            </a:r>
          </a:p>
          <a:p>
            <a:r>
              <a:rPr lang="en-GB" dirty="0" smtClean="0"/>
              <a:t>More VPLMN egress points should be expected than exist today in order to support </a:t>
            </a:r>
            <a:r>
              <a:rPr lang="en-GB" dirty="0" err="1" smtClean="0"/>
              <a:t>lowish</a:t>
            </a:r>
            <a:r>
              <a:rPr lang="en-GB" dirty="0" smtClean="0"/>
              <a:t> latency services</a:t>
            </a:r>
          </a:p>
          <a:p>
            <a:r>
              <a:rPr lang="en-GB" dirty="0" smtClean="0"/>
              <a:t>Power Save Mode needs to be supported – e.g. (</a:t>
            </a:r>
            <a:r>
              <a:rPr lang="en-GB" dirty="0"/>
              <a:t>v</a:t>
            </a:r>
            <a:r>
              <a:rPr lang="en-GB" dirty="0" smtClean="0"/>
              <a:t>irtualised) firewalls may be added months after the related N4 signalling was sent and months before the next packet on that PDN connection is sent. </a:t>
            </a:r>
          </a:p>
          <a:p>
            <a:r>
              <a:rPr lang="en-GB" dirty="0" smtClean="0"/>
              <a:t>Inter-PLMN handover needs to be supported.</a:t>
            </a:r>
          </a:p>
          <a:p>
            <a:r>
              <a:rPr lang="en-GB" dirty="0" smtClean="0"/>
              <a:t>How is </a:t>
            </a:r>
            <a:r>
              <a:rPr lang="en-GB" dirty="0" err="1" smtClean="0"/>
              <a:t>IPSec</a:t>
            </a:r>
            <a:r>
              <a:rPr lang="en-GB" dirty="0" smtClean="0"/>
              <a:t> on the N4 interface handled?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5673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Thoughts on UP firewalling  (“UP gateway” or IPUPS”) on Inter PLMN boundary </vt:lpstr>
      <vt:lpstr>Some aspects to consider</vt:lpstr>
    </vt:vector>
  </TitlesOfParts>
  <Company>Vodafone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Thoughts on UP firewalling  (“UP gateway” or IPUPS”) on Inter PLMN boundary </dc:title>
  <dc:creator>Pudney, Chris, Vodafone Group 22</dc:creator>
  <cp:lastModifiedBy>Pudney, Chris, Vodafone Group 22</cp:lastModifiedBy>
  <cp:revision>1</cp:revision>
  <dcterms:created xsi:type="dcterms:W3CDTF">2020-01-07T15:51:18Z</dcterms:created>
  <dcterms:modified xsi:type="dcterms:W3CDTF">2020-01-07T15:59:14Z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chris.pudney@vodafone.com</vt:lpwstr>
  </property>
  <property fmtid="{D5CDD505-2E9C-101B-9397-08002B2CF9AE}" pid="5" name="MSIP_Label_17da11e7-ad83-4459-98c6-12a88e2eac78_SetDate">
    <vt:lpwstr>2020-01-07T15:58:21.8922146Z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