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39" r:id="rId2"/>
    <p:sldMasterId id="2147483847" r:id="rId3"/>
  </p:sldMasterIdLst>
  <p:notesMasterIdLst>
    <p:notesMasterId r:id="rId12"/>
  </p:notesMasterIdLst>
  <p:handoutMasterIdLst>
    <p:handoutMasterId r:id="rId13"/>
  </p:handoutMasterIdLst>
  <p:sldIdLst>
    <p:sldId id="666" r:id="rId4"/>
    <p:sldId id="688" r:id="rId5"/>
    <p:sldId id="689" r:id="rId6"/>
    <p:sldId id="690" r:id="rId7"/>
    <p:sldId id="691" r:id="rId8"/>
    <p:sldId id="692" r:id="rId9"/>
    <p:sldId id="693" r:id="rId10"/>
    <p:sldId id="687" r:id="rId11"/>
  </p:sldIdLst>
  <p:sldSz cx="9144000" cy="6858000" type="screen4x3"/>
  <p:notesSz cx="7045325" cy="9345613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F7ADBED-9ED7-45EC-89C2-58BC2CD7DFCF}">
          <p14:sldIdLst>
            <p14:sldId id="666"/>
            <p14:sldId id="688"/>
            <p14:sldId id="689"/>
            <p14:sldId id="690"/>
            <p14:sldId id="691"/>
            <p14:sldId id="692"/>
            <p14:sldId id="693"/>
            <p14:sldId id="687"/>
          </p14:sldIdLst>
        </p14:section>
        <p14:section name="Old stuff" id="{24DE36BA-C146-4464-B679-9E5699DD550F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78715"/>
    <a:srgbClr val="50D30F"/>
    <a:srgbClr val="BCE292"/>
    <a:srgbClr val="954797"/>
    <a:srgbClr val="0000FF"/>
    <a:srgbClr val="C4E59F"/>
    <a:srgbClr val="D71920"/>
    <a:srgbClr val="F5CA95"/>
    <a:srgbClr val="9BC0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1297" autoAdjust="0"/>
  </p:normalViewPr>
  <p:slideViewPr>
    <p:cSldViewPr showGuides="1">
      <p:cViewPr>
        <p:scale>
          <a:sx n="70" d="100"/>
          <a:sy n="70" d="100"/>
        </p:scale>
        <p:origin x="-1164" y="-678"/>
      </p:cViewPr>
      <p:guideLst>
        <p:guide orient="horz" pos="2160"/>
        <p:guide orient="horz" pos="161"/>
        <p:guide orient="horz" pos="638"/>
        <p:guide orient="horz" pos="799"/>
        <p:guide orient="horz" pos="3871"/>
        <p:guide orient="horz" pos="4032"/>
        <p:guide orient="horz" pos="4130"/>
        <p:guide orient="horz" pos="524"/>
        <p:guide orient="horz" pos="300"/>
        <p:guide pos="2893"/>
        <p:guide pos="167"/>
        <p:guide pos="5611"/>
        <p:guide pos="2778"/>
        <p:guide pos="3006"/>
      </p:guideLst>
    </p:cSldViewPr>
  </p:slideViewPr>
  <p:outlineViewPr>
    <p:cViewPr>
      <p:scale>
        <a:sx n="33" d="100"/>
        <a:sy n="33" d="100"/>
      </p:scale>
      <p:origin x="258" y="2967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0" d="100"/>
          <a:sy n="80" d="100"/>
        </p:scale>
        <p:origin x="-1974" y="-90"/>
      </p:cViewPr>
      <p:guideLst>
        <p:guide orient="horz" pos="2944"/>
        <p:guide pos="221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3052975" cy="467281"/>
          </a:xfrm>
          <a:prstGeom prst="rect">
            <a:avLst/>
          </a:prstGeom>
        </p:spPr>
        <p:txBody>
          <a:bodyPr vert="horz" lIns="91413" tIns="45706" rIns="91413" bIns="45706" rtlCol="0"/>
          <a:lstStyle>
            <a:lvl1pPr algn="l">
              <a:defRPr sz="1200"/>
            </a:lvl1pPr>
          </a:lstStyle>
          <a:p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0720" y="3"/>
            <a:ext cx="3052975" cy="467281"/>
          </a:xfrm>
          <a:prstGeom prst="rect">
            <a:avLst/>
          </a:prstGeom>
        </p:spPr>
        <p:txBody>
          <a:bodyPr vert="horz" lIns="91413" tIns="45706" rIns="91413" bIns="45706" rtlCol="0"/>
          <a:lstStyle>
            <a:lvl1pPr algn="r">
              <a:defRPr sz="1200"/>
            </a:lvl1pPr>
          </a:lstStyle>
          <a:p>
            <a:fld id="{39EC584C-3865-4C69-B368-A808EDF305B7}" type="datetimeFigureOut">
              <a:rPr lang="en-GB" sz="1000">
                <a:latin typeface="Arial" pitchFamily="34" charset="0"/>
                <a:cs typeface="Arial" pitchFamily="34" charset="0"/>
              </a:rPr>
              <a:pPr/>
              <a:t>17/05/2016</a:t>
            </a:fld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76714"/>
            <a:ext cx="3052975" cy="467281"/>
          </a:xfrm>
          <a:prstGeom prst="rect">
            <a:avLst/>
          </a:prstGeom>
        </p:spPr>
        <p:txBody>
          <a:bodyPr vert="horz" lIns="91413" tIns="45706" rIns="91413" bIns="45706" rtlCol="0" anchor="b"/>
          <a:lstStyle>
            <a:lvl1pPr algn="l">
              <a:defRPr sz="1200"/>
            </a:lvl1pPr>
          </a:lstStyle>
          <a:p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0720" y="8876714"/>
            <a:ext cx="3052975" cy="467281"/>
          </a:xfrm>
          <a:prstGeom prst="rect">
            <a:avLst/>
          </a:prstGeom>
        </p:spPr>
        <p:txBody>
          <a:bodyPr vert="horz" lIns="91413" tIns="45706" rIns="91413" bIns="45706" rtlCol="0" anchor="b"/>
          <a:lstStyle>
            <a:lvl1pPr algn="r">
              <a:defRPr sz="1200"/>
            </a:lvl1pPr>
          </a:lstStyle>
          <a:p>
            <a:fld id="{7AF4CB54-32A2-47F3-920D-3EB4B71E3EFF}" type="slidenum">
              <a:rPr lang="en-GB" sz="100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0354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3052975" cy="467281"/>
          </a:xfrm>
          <a:prstGeom prst="rect">
            <a:avLst/>
          </a:prstGeom>
        </p:spPr>
        <p:txBody>
          <a:bodyPr vert="horz" lIns="91413" tIns="45706" rIns="91413" bIns="45706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0720" y="3"/>
            <a:ext cx="3052975" cy="467281"/>
          </a:xfrm>
          <a:prstGeom prst="rect">
            <a:avLst/>
          </a:prstGeom>
        </p:spPr>
        <p:txBody>
          <a:bodyPr vert="horz" lIns="91413" tIns="45706" rIns="91413" bIns="45706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B662FF42-CEB5-4DF3-90D3-CF519D34B18E}" type="datetimeFigureOut">
              <a:rPr lang="en-GB" smtClean="0"/>
              <a:pPr/>
              <a:t>17/05/2016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7450" y="701675"/>
            <a:ext cx="4670425" cy="35036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3" tIns="45706" rIns="91413" bIns="45706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4533" y="4439166"/>
            <a:ext cx="5636260" cy="4205526"/>
          </a:xfrm>
          <a:prstGeom prst="rect">
            <a:avLst/>
          </a:prstGeom>
        </p:spPr>
        <p:txBody>
          <a:bodyPr vert="horz" lIns="91413" tIns="45706" rIns="91413" bIns="45706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76714"/>
            <a:ext cx="3052975" cy="467281"/>
          </a:xfrm>
          <a:prstGeom prst="rect">
            <a:avLst/>
          </a:prstGeom>
        </p:spPr>
        <p:txBody>
          <a:bodyPr vert="horz" lIns="91413" tIns="45706" rIns="91413" bIns="45706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0720" y="8876714"/>
            <a:ext cx="3052975" cy="467281"/>
          </a:xfrm>
          <a:prstGeom prst="rect">
            <a:avLst/>
          </a:prstGeom>
        </p:spPr>
        <p:txBody>
          <a:bodyPr vert="horz" lIns="91413" tIns="45706" rIns="91413" bIns="45706" rtlCol="0" anchor="b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D84CD30D-8FB6-47DC-B7F7-3DE438EBD0A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7411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91440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+mj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CD30D-8FB6-47DC-B7F7-3DE438EBD0AC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9038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 userDrawn="1"/>
        </p:nvGrpSpPr>
        <p:grpSpPr bwMode="hidden">
          <a:xfrm>
            <a:off x="251520" y="255588"/>
            <a:ext cx="8640960" cy="2478468"/>
            <a:chOff x="251520" y="255588"/>
            <a:chExt cx="8640960" cy="2478468"/>
          </a:xfrm>
        </p:grpSpPr>
        <p:sp>
          <p:nvSpPr>
            <p:cNvPr id="17" name="Rectangle 16"/>
            <p:cNvSpPr/>
            <p:nvPr userDrawn="1"/>
          </p:nvSpPr>
          <p:spPr bwMode="hidden">
            <a:xfrm>
              <a:off x="252000" y="2288956"/>
              <a:ext cx="8640000" cy="445100"/>
            </a:xfrm>
            <a:prstGeom prst="rect">
              <a:avLst/>
            </a:prstGeom>
            <a:gradFill>
              <a:gsLst>
                <a:gs pos="0">
                  <a:srgbClr val="D71920"/>
                </a:gs>
                <a:gs pos="31000">
                  <a:srgbClr val="D9693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" name="Rectangle 10"/>
            <p:cNvSpPr/>
            <p:nvPr userDrawn="1"/>
          </p:nvSpPr>
          <p:spPr bwMode="hidden">
            <a:xfrm>
              <a:off x="252000" y="255588"/>
              <a:ext cx="8640000" cy="2076132"/>
            </a:xfrm>
            <a:prstGeom prst="rect">
              <a:avLst/>
            </a:prstGeom>
            <a:gradFill>
              <a:gsLst>
                <a:gs pos="0">
                  <a:srgbClr val="D71920"/>
                </a:gs>
                <a:gs pos="31000">
                  <a:srgbClr val="D9693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ectangle 12"/>
            <p:cNvSpPr/>
            <p:nvPr userDrawn="1"/>
          </p:nvSpPr>
          <p:spPr bwMode="hidden">
            <a:xfrm>
              <a:off x="252000" y="2298124"/>
              <a:ext cx="8640000" cy="207332"/>
            </a:xfrm>
            <a:prstGeom prst="rect">
              <a:avLst/>
            </a:prstGeom>
            <a:solidFill>
              <a:srgbClr val="D719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14" name="Straight Connector 13"/>
            <p:cNvCxnSpPr/>
            <p:nvPr userDrawn="1"/>
          </p:nvCxnSpPr>
          <p:spPr bwMode="hidden">
            <a:xfrm>
              <a:off x="251520" y="2564904"/>
              <a:ext cx="8640960" cy="0"/>
            </a:xfrm>
            <a:prstGeom prst="line">
              <a:avLst/>
            </a:prstGeom>
            <a:ln w="19050">
              <a:solidFill>
                <a:srgbClr val="D719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1271016"/>
            <a:ext cx="8208912" cy="861840"/>
          </a:xfrm>
        </p:spPr>
        <p:txBody>
          <a:bodyPr>
            <a:normAutofit/>
          </a:bodyPr>
          <a:lstStyle>
            <a:lvl1pPr>
              <a:defRPr sz="30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4047" y="2944368"/>
            <a:ext cx="8403415" cy="113270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265113" y="6448375"/>
            <a:ext cx="418455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IHG©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51520" y="640064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Brand Bar new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081" y="4841754"/>
            <a:ext cx="8740800" cy="13395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Imag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265113" y="1008000"/>
            <a:ext cx="8640000" cy="4842000"/>
          </a:xfrm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Private and confidential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Date Placeholder 3"/>
          <p:cNvSpPr txBox="1">
            <a:spLocks/>
          </p:cNvSpPr>
          <p:nvPr userDrawn="1"/>
        </p:nvSpPr>
        <p:spPr>
          <a:xfrm>
            <a:off x="265113" y="6448375"/>
            <a:ext cx="418455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IHG©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65113" y="5949280"/>
            <a:ext cx="6480000" cy="216123"/>
          </a:xfrm>
        </p:spPr>
        <p:txBody>
          <a:bodyPr anchor="b" anchorCtr="0"/>
          <a:lstStyle>
            <a:lvl1pPr>
              <a:spcBef>
                <a:spcPts val="0"/>
              </a:spcBef>
              <a:defRPr sz="12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51520" y="640064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Private and confidential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Date Placeholder 3"/>
          <p:cNvSpPr txBox="1">
            <a:spLocks/>
          </p:cNvSpPr>
          <p:nvPr userDrawn="1"/>
        </p:nvSpPr>
        <p:spPr>
          <a:xfrm>
            <a:off x="265113" y="6448375"/>
            <a:ext cx="418455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IHG©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18"/>
          <p:cNvGrpSpPr/>
          <p:nvPr userDrawn="1"/>
        </p:nvGrpSpPr>
        <p:grpSpPr bwMode="hidden">
          <a:xfrm>
            <a:off x="251520" y="255588"/>
            <a:ext cx="8640960" cy="2478468"/>
            <a:chOff x="251520" y="255588"/>
            <a:chExt cx="8640960" cy="2478468"/>
          </a:xfrm>
        </p:grpSpPr>
        <p:sp>
          <p:nvSpPr>
            <p:cNvPr id="17" name="Rectangle 16"/>
            <p:cNvSpPr/>
            <p:nvPr userDrawn="1"/>
          </p:nvSpPr>
          <p:spPr bwMode="hidden">
            <a:xfrm>
              <a:off x="252000" y="2288956"/>
              <a:ext cx="8640000" cy="445100"/>
            </a:xfrm>
            <a:prstGeom prst="rect">
              <a:avLst/>
            </a:prstGeom>
            <a:gradFill>
              <a:gsLst>
                <a:gs pos="0">
                  <a:srgbClr val="D71920"/>
                </a:gs>
                <a:gs pos="31000">
                  <a:srgbClr val="D9693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" name="Rectangle 10"/>
            <p:cNvSpPr/>
            <p:nvPr userDrawn="1"/>
          </p:nvSpPr>
          <p:spPr bwMode="hidden">
            <a:xfrm>
              <a:off x="252000" y="255588"/>
              <a:ext cx="8640000" cy="2076132"/>
            </a:xfrm>
            <a:prstGeom prst="rect">
              <a:avLst/>
            </a:prstGeom>
            <a:gradFill>
              <a:gsLst>
                <a:gs pos="0">
                  <a:srgbClr val="D71920"/>
                </a:gs>
                <a:gs pos="31000">
                  <a:srgbClr val="D9693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ectangle 12"/>
            <p:cNvSpPr/>
            <p:nvPr userDrawn="1"/>
          </p:nvSpPr>
          <p:spPr bwMode="hidden">
            <a:xfrm>
              <a:off x="252000" y="2298124"/>
              <a:ext cx="8640000" cy="207332"/>
            </a:xfrm>
            <a:prstGeom prst="rect">
              <a:avLst/>
            </a:prstGeom>
            <a:solidFill>
              <a:srgbClr val="D719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14" name="Straight Connector 13"/>
            <p:cNvCxnSpPr/>
            <p:nvPr userDrawn="1"/>
          </p:nvCxnSpPr>
          <p:spPr bwMode="hidden">
            <a:xfrm>
              <a:off x="251520" y="2564904"/>
              <a:ext cx="8640960" cy="0"/>
            </a:xfrm>
            <a:prstGeom prst="line">
              <a:avLst/>
            </a:prstGeom>
            <a:ln w="19050">
              <a:solidFill>
                <a:srgbClr val="D719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1271016"/>
            <a:ext cx="8208912" cy="861840"/>
          </a:xfrm>
        </p:spPr>
        <p:txBody>
          <a:bodyPr>
            <a:normAutofit/>
          </a:bodyPr>
          <a:lstStyle>
            <a:lvl1pPr>
              <a:defRPr sz="30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265113" y="6448375"/>
            <a:ext cx="418455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IHG©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51520" y="640064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Brand Bar new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081" y="4841754"/>
            <a:ext cx="8740800" cy="13395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7BB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" name="任意多边形 7"/>
          <p:cNvSpPr/>
          <p:nvPr/>
        </p:nvSpPr>
        <p:spPr>
          <a:xfrm>
            <a:off x="439738" y="-7938"/>
            <a:ext cx="1101725" cy="6883401"/>
          </a:xfrm>
          <a:custGeom>
            <a:avLst/>
            <a:gdLst>
              <a:gd name="connsiteX0" fmla="*/ 50800 w 1100666"/>
              <a:gd name="connsiteY0" fmla="*/ 0 h 6883400"/>
              <a:gd name="connsiteX1" fmla="*/ 474133 w 1100666"/>
              <a:gd name="connsiteY1" fmla="*/ 2980267 h 6883400"/>
              <a:gd name="connsiteX2" fmla="*/ 482600 w 1100666"/>
              <a:gd name="connsiteY2" fmla="*/ 3903134 h 6883400"/>
              <a:gd name="connsiteX3" fmla="*/ 0 w 1100666"/>
              <a:gd name="connsiteY3" fmla="*/ 6883400 h 6883400"/>
              <a:gd name="connsiteX4" fmla="*/ 1058333 w 1100666"/>
              <a:gd name="connsiteY4" fmla="*/ 6883400 h 6883400"/>
              <a:gd name="connsiteX5" fmla="*/ 1092200 w 1100666"/>
              <a:gd name="connsiteY5" fmla="*/ 3471334 h 6883400"/>
              <a:gd name="connsiteX6" fmla="*/ 1100666 w 1100666"/>
              <a:gd name="connsiteY6" fmla="*/ 0 h 6883400"/>
              <a:gd name="connsiteX7" fmla="*/ 50800 w 1100666"/>
              <a:gd name="connsiteY7" fmla="*/ 0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0666" h="6883400">
                <a:moveTo>
                  <a:pt x="50800" y="0"/>
                </a:moveTo>
                <a:lnTo>
                  <a:pt x="474133" y="2980267"/>
                </a:lnTo>
                <a:cubicBezTo>
                  <a:pt x="476955" y="3287889"/>
                  <a:pt x="479778" y="3595512"/>
                  <a:pt x="482600" y="3903134"/>
                </a:cubicBezTo>
                <a:lnTo>
                  <a:pt x="0" y="6883400"/>
                </a:lnTo>
                <a:lnTo>
                  <a:pt x="1058333" y="6883400"/>
                </a:lnTo>
                <a:lnTo>
                  <a:pt x="1092200" y="3471334"/>
                </a:lnTo>
                <a:lnTo>
                  <a:pt x="1100666" y="0"/>
                </a:lnTo>
                <a:lnTo>
                  <a:pt x="50800" y="0"/>
                </a:lnTo>
                <a:close/>
              </a:path>
            </a:pathLst>
          </a:custGeom>
          <a:solidFill>
            <a:srgbClr val="00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" name="任意多边形 8"/>
          <p:cNvSpPr/>
          <p:nvPr/>
        </p:nvSpPr>
        <p:spPr>
          <a:xfrm>
            <a:off x="2547938" y="-7938"/>
            <a:ext cx="939800" cy="6858001"/>
          </a:xfrm>
          <a:custGeom>
            <a:avLst/>
            <a:gdLst>
              <a:gd name="connsiteX0" fmla="*/ 67733 w 939800"/>
              <a:gd name="connsiteY0" fmla="*/ 16934 h 6858000"/>
              <a:gd name="connsiteX1" fmla="*/ 118533 w 939800"/>
              <a:gd name="connsiteY1" fmla="*/ 660400 h 6858000"/>
              <a:gd name="connsiteX2" fmla="*/ 0 w 939800"/>
              <a:gd name="connsiteY2" fmla="*/ 4555067 h 6858000"/>
              <a:gd name="connsiteX3" fmla="*/ 143933 w 939800"/>
              <a:gd name="connsiteY3" fmla="*/ 6841067 h 6858000"/>
              <a:gd name="connsiteX4" fmla="*/ 939800 w 939800"/>
              <a:gd name="connsiteY4" fmla="*/ 6858000 h 6858000"/>
              <a:gd name="connsiteX5" fmla="*/ 745066 w 939800"/>
              <a:gd name="connsiteY5" fmla="*/ 3310467 h 6858000"/>
              <a:gd name="connsiteX6" fmla="*/ 821266 w 939800"/>
              <a:gd name="connsiteY6" fmla="*/ 0 h 6858000"/>
              <a:gd name="connsiteX7" fmla="*/ 67733 w 939800"/>
              <a:gd name="connsiteY7" fmla="*/ 169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9800" h="6858000">
                <a:moveTo>
                  <a:pt x="67733" y="16934"/>
                </a:moveTo>
                <a:lnTo>
                  <a:pt x="118533" y="660400"/>
                </a:lnTo>
                <a:lnTo>
                  <a:pt x="0" y="4555067"/>
                </a:lnTo>
                <a:lnTo>
                  <a:pt x="143933" y="6841067"/>
                </a:lnTo>
                <a:lnTo>
                  <a:pt x="939800" y="6858000"/>
                </a:lnTo>
                <a:lnTo>
                  <a:pt x="745066" y="3310467"/>
                </a:lnTo>
                <a:lnTo>
                  <a:pt x="821266" y="0"/>
                </a:lnTo>
                <a:lnTo>
                  <a:pt x="67733" y="16934"/>
                </a:lnTo>
                <a:close/>
              </a:path>
            </a:pathLst>
          </a:custGeom>
          <a:solidFill>
            <a:srgbClr val="00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" name="任意多边形 9"/>
          <p:cNvSpPr/>
          <p:nvPr/>
        </p:nvSpPr>
        <p:spPr>
          <a:xfrm>
            <a:off x="3987800" y="-25400"/>
            <a:ext cx="1871663" cy="6891338"/>
          </a:xfrm>
          <a:custGeom>
            <a:avLst/>
            <a:gdLst>
              <a:gd name="connsiteX0" fmla="*/ 84667 w 1871133"/>
              <a:gd name="connsiteY0" fmla="*/ 50800 h 6891867"/>
              <a:gd name="connsiteX1" fmla="*/ 203200 w 1871133"/>
              <a:gd name="connsiteY1" fmla="*/ 3048000 h 6891867"/>
              <a:gd name="connsiteX2" fmla="*/ 0 w 1871133"/>
              <a:gd name="connsiteY2" fmla="*/ 5613400 h 6891867"/>
              <a:gd name="connsiteX3" fmla="*/ 177800 w 1871133"/>
              <a:gd name="connsiteY3" fmla="*/ 6874933 h 6891867"/>
              <a:gd name="connsiteX4" fmla="*/ 1871133 w 1871133"/>
              <a:gd name="connsiteY4" fmla="*/ 6891867 h 6891867"/>
              <a:gd name="connsiteX5" fmla="*/ 651933 w 1871133"/>
              <a:gd name="connsiteY5" fmla="*/ 4377267 h 6891867"/>
              <a:gd name="connsiteX6" fmla="*/ 829733 w 1871133"/>
              <a:gd name="connsiteY6" fmla="*/ 0 h 6891867"/>
              <a:gd name="connsiteX7" fmla="*/ 84667 w 1871133"/>
              <a:gd name="connsiteY7" fmla="*/ 50800 h 6891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71133" h="6891867">
                <a:moveTo>
                  <a:pt x="84667" y="50800"/>
                </a:moveTo>
                <a:lnTo>
                  <a:pt x="203200" y="3048000"/>
                </a:lnTo>
                <a:lnTo>
                  <a:pt x="0" y="5613400"/>
                </a:lnTo>
                <a:lnTo>
                  <a:pt x="177800" y="6874933"/>
                </a:lnTo>
                <a:lnTo>
                  <a:pt x="1871133" y="6891867"/>
                </a:lnTo>
                <a:lnTo>
                  <a:pt x="651933" y="4377267"/>
                </a:lnTo>
                <a:lnTo>
                  <a:pt x="829733" y="0"/>
                </a:lnTo>
                <a:lnTo>
                  <a:pt x="84667" y="50800"/>
                </a:lnTo>
                <a:close/>
              </a:path>
            </a:pathLst>
          </a:custGeom>
          <a:solidFill>
            <a:srgbClr val="00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" name="任意多边形 10"/>
          <p:cNvSpPr/>
          <p:nvPr/>
        </p:nvSpPr>
        <p:spPr>
          <a:xfrm>
            <a:off x="5595938" y="-17463"/>
            <a:ext cx="1685925" cy="6875463"/>
          </a:xfrm>
          <a:custGeom>
            <a:avLst/>
            <a:gdLst>
              <a:gd name="connsiteX0" fmla="*/ 0 w 1684866"/>
              <a:gd name="connsiteY0" fmla="*/ 16933 h 6874933"/>
              <a:gd name="connsiteX1" fmla="*/ 584200 w 1684866"/>
              <a:gd name="connsiteY1" fmla="*/ 6874933 h 6874933"/>
              <a:gd name="connsiteX2" fmla="*/ 1684866 w 1684866"/>
              <a:gd name="connsiteY2" fmla="*/ 6866466 h 6874933"/>
              <a:gd name="connsiteX3" fmla="*/ 567266 w 1684866"/>
              <a:gd name="connsiteY3" fmla="*/ 2489200 h 6874933"/>
              <a:gd name="connsiteX4" fmla="*/ 508000 w 1684866"/>
              <a:gd name="connsiteY4" fmla="*/ 0 h 6874933"/>
              <a:gd name="connsiteX5" fmla="*/ 0 w 1684866"/>
              <a:gd name="connsiteY5" fmla="*/ 16933 h 687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4866" h="6874933">
                <a:moveTo>
                  <a:pt x="0" y="16933"/>
                </a:moveTo>
                <a:lnTo>
                  <a:pt x="584200" y="6874933"/>
                </a:lnTo>
                <a:lnTo>
                  <a:pt x="1684866" y="6866466"/>
                </a:lnTo>
                <a:lnTo>
                  <a:pt x="567266" y="2489200"/>
                </a:lnTo>
                <a:lnTo>
                  <a:pt x="508000" y="0"/>
                </a:lnTo>
                <a:lnTo>
                  <a:pt x="0" y="16933"/>
                </a:lnTo>
                <a:close/>
              </a:path>
            </a:pathLst>
          </a:custGeom>
          <a:solidFill>
            <a:srgbClr val="00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7" name="任意多边形 11"/>
          <p:cNvSpPr/>
          <p:nvPr/>
        </p:nvSpPr>
        <p:spPr>
          <a:xfrm>
            <a:off x="6951663" y="-7938"/>
            <a:ext cx="1574800" cy="6873876"/>
          </a:xfrm>
          <a:custGeom>
            <a:avLst/>
            <a:gdLst>
              <a:gd name="connsiteX0" fmla="*/ 668867 w 1574800"/>
              <a:gd name="connsiteY0" fmla="*/ 8467 h 6874934"/>
              <a:gd name="connsiteX1" fmla="*/ 0 w 1574800"/>
              <a:gd name="connsiteY1" fmla="*/ 2150534 h 6874934"/>
              <a:gd name="connsiteX2" fmla="*/ 762000 w 1574800"/>
              <a:gd name="connsiteY2" fmla="*/ 6866467 h 6874934"/>
              <a:gd name="connsiteX3" fmla="*/ 1168400 w 1574800"/>
              <a:gd name="connsiteY3" fmla="*/ 6874934 h 6874934"/>
              <a:gd name="connsiteX4" fmla="*/ 1574800 w 1574800"/>
              <a:gd name="connsiteY4" fmla="*/ 0 h 6874934"/>
              <a:gd name="connsiteX5" fmla="*/ 668867 w 1574800"/>
              <a:gd name="connsiteY5" fmla="*/ 8467 h 687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4800" h="6874934">
                <a:moveTo>
                  <a:pt x="668867" y="8467"/>
                </a:moveTo>
                <a:lnTo>
                  <a:pt x="0" y="2150534"/>
                </a:lnTo>
                <a:lnTo>
                  <a:pt x="762000" y="6866467"/>
                </a:lnTo>
                <a:lnTo>
                  <a:pt x="1168400" y="6874934"/>
                </a:lnTo>
                <a:lnTo>
                  <a:pt x="1574800" y="0"/>
                </a:lnTo>
                <a:lnTo>
                  <a:pt x="668867" y="8467"/>
                </a:lnTo>
                <a:close/>
              </a:path>
            </a:pathLst>
          </a:custGeom>
          <a:solidFill>
            <a:srgbClr val="00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" name="任意多边形 12"/>
          <p:cNvSpPr/>
          <p:nvPr/>
        </p:nvSpPr>
        <p:spPr>
          <a:xfrm>
            <a:off x="-17463" y="1176338"/>
            <a:ext cx="9169401" cy="4521200"/>
          </a:xfrm>
          <a:custGeom>
            <a:avLst/>
            <a:gdLst>
              <a:gd name="connsiteX0" fmla="*/ 8466 w 9169400"/>
              <a:gd name="connsiteY0" fmla="*/ 4521200 h 4521200"/>
              <a:gd name="connsiteX1" fmla="*/ 9169400 w 9169400"/>
              <a:gd name="connsiteY1" fmla="*/ 3886200 h 4521200"/>
              <a:gd name="connsiteX2" fmla="*/ 9160933 w 9169400"/>
              <a:gd name="connsiteY2" fmla="*/ 127000 h 4521200"/>
              <a:gd name="connsiteX3" fmla="*/ 0 w 9169400"/>
              <a:gd name="connsiteY3" fmla="*/ 0 h 4521200"/>
              <a:gd name="connsiteX4" fmla="*/ 8466 w 9169400"/>
              <a:gd name="connsiteY4" fmla="*/ 4521200 h 452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400" h="4521200">
                <a:moveTo>
                  <a:pt x="8466" y="4521200"/>
                </a:moveTo>
                <a:lnTo>
                  <a:pt x="9169400" y="3886200"/>
                </a:lnTo>
                <a:cubicBezTo>
                  <a:pt x="9166578" y="2633133"/>
                  <a:pt x="9163755" y="1380067"/>
                  <a:pt x="9160933" y="127000"/>
                </a:cubicBezTo>
                <a:lnTo>
                  <a:pt x="0" y="0"/>
                </a:lnTo>
                <a:lnTo>
                  <a:pt x="8466" y="4521200"/>
                </a:lnTo>
                <a:close/>
              </a:path>
            </a:pathLst>
          </a:custGeom>
          <a:solidFill>
            <a:srgbClr val="3E6E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E19498-6D54-2941-B76A-44C77A8C9D73}" type="datetime1">
              <a:rPr lang="zh-CN" altLang="en-US"/>
              <a:pPr/>
              <a:t>2016/5/17</a:t>
            </a:fld>
            <a:endParaRPr lang="zh-CN" altLang="en-US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0C919-86FD-6247-AC84-C9F69BEF3D4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7BB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" name="任意多边形 7"/>
          <p:cNvSpPr/>
          <p:nvPr/>
        </p:nvSpPr>
        <p:spPr>
          <a:xfrm>
            <a:off x="439738" y="-7938"/>
            <a:ext cx="1101725" cy="6883401"/>
          </a:xfrm>
          <a:custGeom>
            <a:avLst/>
            <a:gdLst>
              <a:gd name="connsiteX0" fmla="*/ 50800 w 1100666"/>
              <a:gd name="connsiteY0" fmla="*/ 0 h 6883400"/>
              <a:gd name="connsiteX1" fmla="*/ 474133 w 1100666"/>
              <a:gd name="connsiteY1" fmla="*/ 2980267 h 6883400"/>
              <a:gd name="connsiteX2" fmla="*/ 482600 w 1100666"/>
              <a:gd name="connsiteY2" fmla="*/ 3903134 h 6883400"/>
              <a:gd name="connsiteX3" fmla="*/ 0 w 1100666"/>
              <a:gd name="connsiteY3" fmla="*/ 6883400 h 6883400"/>
              <a:gd name="connsiteX4" fmla="*/ 1058333 w 1100666"/>
              <a:gd name="connsiteY4" fmla="*/ 6883400 h 6883400"/>
              <a:gd name="connsiteX5" fmla="*/ 1092200 w 1100666"/>
              <a:gd name="connsiteY5" fmla="*/ 3471334 h 6883400"/>
              <a:gd name="connsiteX6" fmla="*/ 1100666 w 1100666"/>
              <a:gd name="connsiteY6" fmla="*/ 0 h 6883400"/>
              <a:gd name="connsiteX7" fmla="*/ 50800 w 1100666"/>
              <a:gd name="connsiteY7" fmla="*/ 0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0666" h="6883400">
                <a:moveTo>
                  <a:pt x="50800" y="0"/>
                </a:moveTo>
                <a:lnTo>
                  <a:pt x="474133" y="2980267"/>
                </a:lnTo>
                <a:cubicBezTo>
                  <a:pt x="476955" y="3287889"/>
                  <a:pt x="479778" y="3595512"/>
                  <a:pt x="482600" y="3903134"/>
                </a:cubicBezTo>
                <a:lnTo>
                  <a:pt x="0" y="6883400"/>
                </a:lnTo>
                <a:lnTo>
                  <a:pt x="1058333" y="6883400"/>
                </a:lnTo>
                <a:lnTo>
                  <a:pt x="1092200" y="3471334"/>
                </a:lnTo>
                <a:lnTo>
                  <a:pt x="1100666" y="0"/>
                </a:lnTo>
                <a:lnTo>
                  <a:pt x="50800" y="0"/>
                </a:lnTo>
                <a:close/>
              </a:path>
            </a:pathLst>
          </a:custGeom>
          <a:solidFill>
            <a:srgbClr val="00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" name="任意多边形 8"/>
          <p:cNvSpPr/>
          <p:nvPr/>
        </p:nvSpPr>
        <p:spPr>
          <a:xfrm>
            <a:off x="2547938" y="-7938"/>
            <a:ext cx="939800" cy="6858001"/>
          </a:xfrm>
          <a:custGeom>
            <a:avLst/>
            <a:gdLst>
              <a:gd name="connsiteX0" fmla="*/ 67733 w 939800"/>
              <a:gd name="connsiteY0" fmla="*/ 16934 h 6858000"/>
              <a:gd name="connsiteX1" fmla="*/ 118533 w 939800"/>
              <a:gd name="connsiteY1" fmla="*/ 660400 h 6858000"/>
              <a:gd name="connsiteX2" fmla="*/ 0 w 939800"/>
              <a:gd name="connsiteY2" fmla="*/ 4555067 h 6858000"/>
              <a:gd name="connsiteX3" fmla="*/ 143933 w 939800"/>
              <a:gd name="connsiteY3" fmla="*/ 6841067 h 6858000"/>
              <a:gd name="connsiteX4" fmla="*/ 939800 w 939800"/>
              <a:gd name="connsiteY4" fmla="*/ 6858000 h 6858000"/>
              <a:gd name="connsiteX5" fmla="*/ 745066 w 939800"/>
              <a:gd name="connsiteY5" fmla="*/ 3310467 h 6858000"/>
              <a:gd name="connsiteX6" fmla="*/ 821266 w 939800"/>
              <a:gd name="connsiteY6" fmla="*/ 0 h 6858000"/>
              <a:gd name="connsiteX7" fmla="*/ 67733 w 939800"/>
              <a:gd name="connsiteY7" fmla="*/ 169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9800" h="6858000">
                <a:moveTo>
                  <a:pt x="67733" y="16934"/>
                </a:moveTo>
                <a:lnTo>
                  <a:pt x="118533" y="660400"/>
                </a:lnTo>
                <a:lnTo>
                  <a:pt x="0" y="4555067"/>
                </a:lnTo>
                <a:lnTo>
                  <a:pt x="143933" y="6841067"/>
                </a:lnTo>
                <a:lnTo>
                  <a:pt x="939800" y="6858000"/>
                </a:lnTo>
                <a:lnTo>
                  <a:pt x="745066" y="3310467"/>
                </a:lnTo>
                <a:lnTo>
                  <a:pt x="821266" y="0"/>
                </a:lnTo>
                <a:lnTo>
                  <a:pt x="67733" y="16934"/>
                </a:lnTo>
                <a:close/>
              </a:path>
            </a:pathLst>
          </a:custGeom>
          <a:solidFill>
            <a:srgbClr val="00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" name="任意多边形 9"/>
          <p:cNvSpPr/>
          <p:nvPr/>
        </p:nvSpPr>
        <p:spPr>
          <a:xfrm>
            <a:off x="3987800" y="-25400"/>
            <a:ext cx="1871663" cy="6891338"/>
          </a:xfrm>
          <a:custGeom>
            <a:avLst/>
            <a:gdLst>
              <a:gd name="connsiteX0" fmla="*/ 84667 w 1871133"/>
              <a:gd name="connsiteY0" fmla="*/ 50800 h 6891867"/>
              <a:gd name="connsiteX1" fmla="*/ 203200 w 1871133"/>
              <a:gd name="connsiteY1" fmla="*/ 3048000 h 6891867"/>
              <a:gd name="connsiteX2" fmla="*/ 0 w 1871133"/>
              <a:gd name="connsiteY2" fmla="*/ 5613400 h 6891867"/>
              <a:gd name="connsiteX3" fmla="*/ 177800 w 1871133"/>
              <a:gd name="connsiteY3" fmla="*/ 6874933 h 6891867"/>
              <a:gd name="connsiteX4" fmla="*/ 1871133 w 1871133"/>
              <a:gd name="connsiteY4" fmla="*/ 6891867 h 6891867"/>
              <a:gd name="connsiteX5" fmla="*/ 651933 w 1871133"/>
              <a:gd name="connsiteY5" fmla="*/ 4377267 h 6891867"/>
              <a:gd name="connsiteX6" fmla="*/ 829733 w 1871133"/>
              <a:gd name="connsiteY6" fmla="*/ 0 h 6891867"/>
              <a:gd name="connsiteX7" fmla="*/ 84667 w 1871133"/>
              <a:gd name="connsiteY7" fmla="*/ 50800 h 6891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71133" h="6891867">
                <a:moveTo>
                  <a:pt x="84667" y="50800"/>
                </a:moveTo>
                <a:lnTo>
                  <a:pt x="203200" y="3048000"/>
                </a:lnTo>
                <a:lnTo>
                  <a:pt x="0" y="5613400"/>
                </a:lnTo>
                <a:lnTo>
                  <a:pt x="177800" y="6874933"/>
                </a:lnTo>
                <a:lnTo>
                  <a:pt x="1871133" y="6891867"/>
                </a:lnTo>
                <a:lnTo>
                  <a:pt x="651933" y="4377267"/>
                </a:lnTo>
                <a:lnTo>
                  <a:pt x="829733" y="0"/>
                </a:lnTo>
                <a:lnTo>
                  <a:pt x="84667" y="50800"/>
                </a:lnTo>
                <a:close/>
              </a:path>
            </a:pathLst>
          </a:custGeom>
          <a:solidFill>
            <a:srgbClr val="00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" name="任意多边形 10"/>
          <p:cNvSpPr/>
          <p:nvPr/>
        </p:nvSpPr>
        <p:spPr>
          <a:xfrm>
            <a:off x="5595938" y="-17463"/>
            <a:ext cx="1685925" cy="6875463"/>
          </a:xfrm>
          <a:custGeom>
            <a:avLst/>
            <a:gdLst>
              <a:gd name="connsiteX0" fmla="*/ 0 w 1684866"/>
              <a:gd name="connsiteY0" fmla="*/ 16933 h 6874933"/>
              <a:gd name="connsiteX1" fmla="*/ 584200 w 1684866"/>
              <a:gd name="connsiteY1" fmla="*/ 6874933 h 6874933"/>
              <a:gd name="connsiteX2" fmla="*/ 1684866 w 1684866"/>
              <a:gd name="connsiteY2" fmla="*/ 6866466 h 6874933"/>
              <a:gd name="connsiteX3" fmla="*/ 567266 w 1684866"/>
              <a:gd name="connsiteY3" fmla="*/ 2489200 h 6874933"/>
              <a:gd name="connsiteX4" fmla="*/ 508000 w 1684866"/>
              <a:gd name="connsiteY4" fmla="*/ 0 h 6874933"/>
              <a:gd name="connsiteX5" fmla="*/ 0 w 1684866"/>
              <a:gd name="connsiteY5" fmla="*/ 16933 h 687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84866" h="6874933">
                <a:moveTo>
                  <a:pt x="0" y="16933"/>
                </a:moveTo>
                <a:lnTo>
                  <a:pt x="584200" y="6874933"/>
                </a:lnTo>
                <a:lnTo>
                  <a:pt x="1684866" y="6866466"/>
                </a:lnTo>
                <a:lnTo>
                  <a:pt x="567266" y="2489200"/>
                </a:lnTo>
                <a:lnTo>
                  <a:pt x="508000" y="0"/>
                </a:lnTo>
                <a:lnTo>
                  <a:pt x="0" y="16933"/>
                </a:lnTo>
                <a:close/>
              </a:path>
            </a:pathLst>
          </a:custGeom>
          <a:solidFill>
            <a:srgbClr val="00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7" name="任意多边形 11"/>
          <p:cNvSpPr/>
          <p:nvPr/>
        </p:nvSpPr>
        <p:spPr>
          <a:xfrm>
            <a:off x="6951663" y="-7938"/>
            <a:ext cx="1574800" cy="6873876"/>
          </a:xfrm>
          <a:custGeom>
            <a:avLst/>
            <a:gdLst>
              <a:gd name="connsiteX0" fmla="*/ 668867 w 1574800"/>
              <a:gd name="connsiteY0" fmla="*/ 8467 h 6874934"/>
              <a:gd name="connsiteX1" fmla="*/ 0 w 1574800"/>
              <a:gd name="connsiteY1" fmla="*/ 2150534 h 6874934"/>
              <a:gd name="connsiteX2" fmla="*/ 762000 w 1574800"/>
              <a:gd name="connsiteY2" fmla="*/ 6866467 h 6874934"/>
              <a:gd name="connsiteX3" fmla="*/ 1168400 w 1574800"/>
              <a:gd name="connsiteY3" fmla="*/ 6874934 h 6874934"/>
              <a:gd name="connsiteX4" fmla="*/ 1574800 w 1574800"/>
              <a:gd name="connsiteY4" fmla="*/ 0 h 6874934"/>
              <a:gd name="connsiteX5" fmla="*/ 668867 w 1574800"/>
              <a:gd name="connsiteY5" fmla="*/ 8467 h 687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4800" h="6874934">
                <a:moveTo>
                  <a:pt x="668867" y="8467"/>
                </a:moveTo>
                <a:lnTo>
                  <a:pt x="0" y="2150534"/>
                </a:lnTo>
                <a:lnTo>
                  <a:pt x="762000" y="6866467"/>
                </a:lnTo>
                <a:lnTo>
                  <a:pt x="1168400" y="6874934"/>
                </a:lnTo>
                <a:lnTo>
                  <a:pt x="1574800" y="0"/>
                </a:lnTo>
                <a:lnTo>
                  <a:pt x="668867" y="8467"/>
                </a:lnTo>
                <a:close/>
              </a:path>
            </a:pathLst>
          </a:custGeom>
          <a:solidFill>
            <a:srgbClr val="00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" name="流程图: 手动输入 14"/>
          <p:cNvSpPr/>
          <p:nvPr/>
        </p:nvSpPr>
        <p:spPr>
          <a:xfrm>
            <a:off x="-7938" y="476250"/>
            <a:ext cx="9117013" cy="5976938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9"/>
              <a:gd name="connsiteY0-2" fmla="*/ 776 h 10000"/>
              <a:gd name="connsiteX1-3" fmla="*/ 10009 w 10009"/>
              <a:gd name="connsiteY1-4" fmla="*/ 0 h 10000"/>
              <a:gd name="connsiteX2-5" fmla="*/ 10009 w 10009"/>
              <a:gd name="connsiteY2-6" fmla="*/ 10000 h 10000"/>
              <a:gd name="connsiteX3-7" fmla="*/ 9 w 10009"/>
              <a:gd name="connsiteY3-8" fmla="*/ 10000 h 10000"/>
              <a:gd name="connsiteX4-9" fmla="*/ 0 w 10009"/>
              <a:gd name="connsiteY4-10" fmla="*/ 776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9" h="10000">
                <a:moveTo>
                  <a:pt x="0" y="776"/>
                </a:moveTo>
                <a:lnTo>
                  <a:pt x="10009" y="0"/>
                </a:lnTo>
                <a:lnTo>
                  <a:pt x="10009" y="10000"/>
                </a:lnTo>
                <a:lnTo>
                  <a:pt x="9" y="10000"/>
                </a:lnTo>
                <a:cubicBezTo>
                  <a:pt x="6" y="6925"/>
                  <a:pt x="3" y="3851"/>
                  <a:pt x="0" y="776"/>
                </a:cubicBezTo>
                <a:close/>
              </a:path>
            </a:pathLst>
          </a:custGeom>
          <a:solidFill>
            <a:srgbClr val="3E6E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B41B3C-28D8-D547-A485-742D18FEFF17}" type="datetime1">
              <a:rPr lang="zh-CN" altLang="en-US"/>
              <a:pPr/>
              <a:t>2016/5/17</a:t>
            </a:fld>
            <a:endParaRPr lang="zh-CN" altLang="en-US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B210ED-8168-8545-9831-B19A66332F5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/>
          <p:cNvSpPr txBox="1"/>
          <p:nvPr userDrawn="1">
            <p:custDataLst>
              <p:tags r:id="rId1"/>
            </p:custDataLst>
          </p:nvPr>
        </p:nvSpPr>
        <p:spPr>
          <a:xfrm rot="20155115">
            <a:off x="4479925" y="3259138"/>
            <a:ext cx="184150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600" b="1" dirty="0">
              <a:solidFill>
                <a:srgbClr val="000012">
                  <a:lumMod val="20000"/>
                  <a:lumOff val="80000"/>
                </a:srgbClr>
              </a:solidFill>
            </a:endParaRPr>
          </a:p>
        </p:txBody>
      </p:sp>
      <p:sp>
        <p:nvSpPr>
          <p:cNvPr id="5" name="Freeform 8"/>
          <p:cNvSpPr>
            <a:spLocks/>
          </p:cNvSpPr>
          <p:nvPr userDrawn="1"/>
        </p:nvSpPr>
        <p:spPr bwMode="auto">
          <a:xfrm>
            <a:off x="0" y="5194300"/>
            <a:ext cx="8388350" cy="1244600"/>
          </a:xfrm>
          <a:custGeom>
            <a:avLst/>
            <a:gdLst/>
            <a:ahLst/>
            <a:cxnLst>
              <a:cxn ang="0">
                <a:pos x="875" y="93"/>
              </a:cxn>
              <a:cxn ang="0">
                <a:pos x="875" y="17"/>
              </a:cxn>
              <a:cxn ang="0">
                <a:pos x="854" y="0"/>
              </a:cxn>
              <a:cxn ang="0">
                <a:pos x="0" y="0"/>
              </a:cxn>
              <a:cxn ang="0">
                <a:pos x="0" y="93"/>
              </a:cxn>
              <a:cxn ang="0">
                <a:pos x="875" y="93"/>
              </a:cxn>
            </a:cxnLst>
            <a:rect l="0" t="0" r="r" b="b"/>
            <a:pathLst>
              <a:path w="875" h="93">
                <a:moveTo>
                  <a:pt x="875" y="93"/>
                </a:moveTo>
                <a:lnTo>
                  <a:pt x="875" y="17"/>
                </a:lnTo>
                <a:cubicBezTo>
                  <a:pt x="875" y="8"/>
                  <a:pt x="865" y="0"/>
                  <a:pt x="854" y="0"/>
                </a:cubicBezTo>
                <a:lnTo>
                  <a:pt x="0" y="0"/>
                </a:lnTo>
                <a:lnTo>
                  <a:pt x="0" y="93"/>
                </a:lnTo>
                <a:lnTo>
                  <a:pt x="875" y="9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>
              <a:solidFill>
                <a:srgbClr val="737272"/>
              </a:solidFill>
              <a:ea typeface="宋体" pitchFamily="2" charset="-122"/>
            </a:endParaRPr>
          </a:p>
        </p:txBody>
      </p:sp>
      <p:sp>
        <p:nvSpPr>
          <p:cNvPr id="428042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539750" y="908050"/>
            <a:ext cx="7993063" cy="822325"/>
          </a:xfrm>
        </p:spPr>
        <p:txBody>
          <a:bodyPr/>
          <a:lstStyle>
            <a:lvl1pPr>
              <a:defRPr sz="2800" b="1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428043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538163" y="404813"/>
            <a:ext cx="7988300" cy="503237"/>
          </a:xfrm>
        </p:spPr>
        <p:txBody>
          <a:bodyPr/>
          <a:lstStyle>
            <a:lvl1pPr>
              <a:defRPr b="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subtitle style</a:t>
            </a:r>
          </a:p>
        </p:txBody>
      </p:sp>
      <p:pic>
        <p:nvPicPr>
          <p:cNvPr id="7" name="Picture 2" descr="E:\ID\IHG\20130606 PPT\INSTALLER content update\INSTALLER content update\Logos\IHG_brand_bar_panoramic_CMYK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92088" y="5194300"/>
            <a:ext cx="7954962" cy="123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29769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0C1FD-5083-46BE-8622-6C61053FA542}" type="slidenum">
              <a:rPr lang="zh-CN" altLang="en-GB">
                <a:solidFill>
                  <a:srgbClr val="912887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9128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4706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00213"/>
            <a:ext cx="4038600" cy="4425950"/>
          </a:xfrm>
        </p:spPr>
        <p:txBody>
          <a:bodyPr/>
          <a:lstStyle>
            <a:lvl1pPr>
              <a:defRPr sz="2800">
                <a:solidFill>
                  <a:schemeClr val="bg2"/>
                </a:solidFill>
              </a:defRPr>
            </a:lvl1pPr>
            <a:lvl2pPr>
              <a:defRPr sz="2400">
                <a:solidFill>
                  <a:schemeClr val="bg2"/>
                </a:solidFill>
              </a:defRPr>
            </a:lvl2pPr>
            <a:lvl3pPr>
              <a:defRPr sz="2000">
                <a:solidFill>
                  <a:schemeClr val="bg2"/>
                </a:solidFill>
              </a:defRPr>
            </a:lvl3pPr>
            <a:lvl4pPr>
              <a:defRPr sz="1800">
                <a:solidFill>
                  <a:schemeClr val="bg2"/>
                </a:solidFill>
              </a:defRPr>
            </a:lvl4pPr>
            <a:lvl5pPr>
              <a:defRPr sz="1800">
                <a:solidFill>
                  <a:schemeClr val="bg2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00213"/>
            <a:ext cx="4038600" cy="4425950"/>
          </a:xfrm>
        </p:spPr>
        <p:txBody>
          <a:bodyPr/>
          <a:lstStyle>
            <a:lvl1pPr>
              <a:defRPr sz="2800">
                <a:solidFill>
                  <a:schemeClr val="bg2"/>
                </a:solidFill>
              </a:defRPr>
            </a:lvl1pPr>
            <a:lvl2pPr>
              <a:defRPr sz="2400">
                <a:solidFill>
                  <a:schemeClr val="bg2"/>
                </a:solidFill>
              </a:defRPr>
            </a:lvl2pPr>
            <a:lvl3pPr>
              <a:defRPr sz="2000">
                <a:solidFill>
                  <a:schemeClr val="bg2"/>
                </a:solidFill>
              </a:defRPr>
            </a:lvl3pPr>
            <a:lvl4pPr>
              <a:defRPr sz="1800">
                <a:solidFill>
                  <a:schemeClr val="bg2"/>
                </a:solidFill>
              </a:defRPr>
            </a:lvl4pPr>
            <a:lvl5pPr>
              <a:defRPr sz="1800">
                <a:solidFill>
                  <a:schemeClr val="bg2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DDF0F-B597-4E50-993D-2807306536EA}" type="slidenum">
              <a:rPr lang="zh-CN" altLang="en-GB">
                <a:solidFill>
                  <a:srgbClr val="912887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9128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7871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687F5-6C3F-46D9-8834-625B1E7C2CA0}" type="slidenum">
              <a:rPr lang="zh-CN" altLang="en-GB">
                <a:solidFill>
                  <a:srgbClr val="912887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9128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768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D6295-72E3-4592-B346-8E3D7384302F}" type="slidenum">
              <a:rPr lang="zh-CN" altLang="en-GB">
                <a:solidFill>
                  <a:srgbClr val="912887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9128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555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welcome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070" y="1412776"/>
            <a:ext cx="8785860" cy="3204944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 bwMode="hidden">
          <a:xfrm flipV="1">
            <a:off x="180000" y="4689776"/>
            <a:ext cx="8784000" cy="1970512"/>
          </a:xfrm>
          <a:prstGeom prst="rect">
            <a:avLst/>
          </a:prstGeom>
          <a:gradFill>
            <a:gsLst>
              <a:gs pos="0">
                <a:srgbClr val="D71920"/>
              </a:gs>
              <a:gs pos="31000">
                <a:srgbClr val="D9693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/>
          <p:cNvSpPr/>
          <p:nvPr userDrawn="1"/>
        </p:nvSpPr>
        <p:spPr bwMode="hidden">
          <a:xfrm flipV="1">
            <a:off x="180000" y="4287440"/>
            <a:ext cx="8784000" cy="445100"/>
          </a:xfrm>
          <a:prstGeom prst="rect">
            <a:avLst/>
          </a:prstGeom>
          <a:gradFill>
            <a:gsLst>
              <a:gs pos="0">
                <a:srgbClr val="D71920">
                  <a:alpha val="80000"/>
                </a:srgbClr>
              </a:gs>
              <a:gs pos="31000">
                <a:srgbClr val="D96932">
                  <a:alpha val="8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339512" y="4983480"/>
            <a:ext cx="8411296" cy="963544"/>
          </a:xfrm>
        </p:spPr>
        <p:txBody>
          <a:bodyPr>
            <a:normAutofit/>
          </a:bodyPr>
          <a:lstStyle>
            <a:lvl1pPr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GB" dirty="0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0C32612-AE5F-4D8E-891E-ED4E92FAEE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265113" y="6448375"/>
            <a:ext cx="418455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IHG©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8" name="Picture 17" descr="IHG_logo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200" y="234285"/>
            <a:ext cx="1295772" cy="666741"/>
          </a:xfrm>
          <a:prstGeom prst="rect">
            <a:avLst/>
          </a:prstGeom>
        </p:spPr>
      </p:pic>
      <p:sp>
        <p:nvSpPr>
          <p:cNvPr id="21" name="Rectangle 20"/>
          <p:cNvSpPr/>
          <p:nvPr userDrawn="1"/>
        </p:nvSpPr>
        <p:spPr bwMode="hidden">
          <a:xfrm flipV="1">
            <a:off x="180000" y="4581128"/>
            <a:ext cx="8784000" cy="207332"/>
          </a:xfrm>
          <a:prstGeom prst="rect">
            <a:avLst/>
          </a:prstGeom>
          <a:solidFill>
            <a:srgbClr val="D71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/>
          <p:cNvCxnSpPr/>
          <p:nvPr userDrawn="1"/>
        </p:nvCxnSpPr>
        <p:spPr bwMode="hidden">
          <a:xfrm flipV="1">
            <a:off x="180000" y="4840592"/>
            <a:ext cx="8784000" cy="0"/>
          </a:xfrm>
          <a:prstGeom prst="line">
            <a:avLst/>
          </a:prstGeom>
          <a:ln w="1905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ADCA2C-2ADA-464F-ABB0-15E53C1F5451}" type="slidenum">
              <a:rPr lang="zh-CN" altLang="en-GB">
                <a:solidFill>
                  <a:srgbClr val="912887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9128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2999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350"/>
            <a:ext cx="8218488" cy="9366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00213"/>
            <a:ext cx="8229600" cy="442595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7BD09B-DF07-4A43-A399-3B6DE3448493}" type="slidenum">
              <a:rPr lang="zh-CN" altLang="en-GB">
                <a:solidFill>
                  <a:srgbClr val="912887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9128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570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B66124-BC86-41BB-A77E-479844096B09}" type="slidenum">
              <a:rPr lang="zh-CN" altLang="en-GB">
                <a:solidFill>
                  <a:srgbClr val="912887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9128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883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7663" indent="-347663">
              <a:buClr>
                <a:srgbClr val="D71920"/>
              </a:buClr>
              <a:buFont typeface="+mj-lt"/>
              <a:buAutoNum type="arabicPeriod"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51520" y="100800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51520" y="640064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e Placeholder 3"/>
          <p:cNvSpPr txBox="1">
            <a:spLocks/>
          </p:cNvSpPr>
          <p:nvPr userDrawn="1"/>
        </p:nvSpPr>
        <p:spPr>
          <a:xfrm>
            <a:off x="265113" y="6448375"/>
            <a:ext cx="418455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IHG©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51520" y="100800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51520" y="640064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e Placeholder 3"/>
          <p:cNvSpPr txBox="1">
            <a:spLocks/>
          </p:cNvSpPr>
          <p:nvPr userDrawn="1"/>
        </p:nvSpPr>
        <p:spPr>
          <a:xfrm>
            <a:off x="265113" y="6448375"/>
            <a:ext cx="418455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IHG©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1267200"/>
            <a:ext cx="4140000" cy="48574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51520" y="100800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51520" y="640064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e Placeholder 3"/>
          <p:cNvSpPr txBox="1">
            <a:spLocks/>
          </p:cNvSpPr>
          <p:nvPr userDrawn="1"/>
        </p:nvSpPr>
        <p:spPr>
          <a:xfrm>
            <a:off x="265113" y="6448375"/>
            <a:ext cx="418455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IHG©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4767463" y="1267200"/>
            <a:ext cx="4140000" cy="48574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 bwMode="hidden">
          <a:xfrm flipV="1">
            <a:off x="180000" y="164592"/>
            <a:ext cx="8784000" cy="6495696"/>
          </a:xfrm>
          <a:prstGeom prst="rect">
            <a:avLst/>
          </a:prstGeom>
          <a:gradFill>
            <a:gsLst>
              <a:gs pos="0">
                <a:srgbClr val="D71920"/>
              </a:gs>
              <a:gs pos="31000">
                <a:srgbClr val="D9693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502920" y="1725952"/>
            <a:ext cx="8174736" cy="3600000"/>
          </a:xfrm>
        </p:spPr>
        <p:txBody>
          <a:bodyPr>
            <a:normAutofit/>
          </a:bodyPr>
          <a:lstStyle>
            <a:lvl1pPr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GB" dirty="0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0C32612-AE5F-4D8E-891E-ED4E92FAEE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265113" y="6448375"/>
            <a:ext cx="418455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IHG©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Smaller Typ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700"/>
              </a:spcBef>
              <a:defRPr sz="1800"/>
            </a:lvl1pPr>
            <a:lvl2pPr marL="190500" indent="-190500">
              <a:spcBef>
                <a:spcPts val="700"/>
              </a:spcBef>
              <a:defRPr sz="1800"/>
            </a:lvl2pPr>
            <a:lvl3pPr marL="431800" indent="-241300">
              <a:spcBef>
                <a:spcPts val="700"/>
              </a:spcBef>
              <a:defRPr sz="1800"/>
            </a:lvl3pPr>
            <a:lvl4pPr marL="663575" indent="-231775">
              <a:spcBef>
                <a:spcPts val="700"/>
              </a:spcBef>
              <a:defRPr sz="1600"/>
            </a:lvl4pPr>
            <a:lvl5pPr marL="893763" indent="-220663">
              <a:spcBef>
                <a:spcPts val="700"/>
              </a:spcBef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51520" y="100800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51520" y="640064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e Placeholder 3"/>
          <p:cNvSpPr txBox="1">
            <a:spLocks/>
          </p:cNvSpPr>
          <p:nvPr userDrawn="1"/>
        </p:nvSpPr>
        <p:spPr>
          <a:xfrm>
            <a:off x="265113" y="6448375"/>
            <a:ext cx="418455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IHG©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Two Content (Smaller Typ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1268760"/>
            <a:ext cx="4150800" cy="4857403"/>
          </a:xfrm>
        </p:spPr>
        <p:txBody>
          <a:bodyPr/>
          <a:lstStyle>
            <a:lvl1pPr>
              <a:spcBef>
                <a:spcPts val="700"/>
              </a:spcBef>
              <a:defRPr sz="1800"/>
            </a:lvl1pPr>
            <a:lvl2pPr marL="190500" indent="-190500">
              <a:spcBef>
                <a:spcPts val="700"/>
              </a:spcBef>
              <a:defRPr sz="1800"/>
            </a:lvl2pPr>
            <a:lvl3pPr marL="452438" indent="-250825">
              <a:spcBef>
                <a:spcPts val="700"/>
              </a:spcBef>
              <a:defRPr sz="1800"/>
            </a:lvl3pPr>
            <a:lvl4pPr marL="682625" indent="-230188">
              <a:spcBef>
                <a:spcPts val="700"/>
              </a:spcBef>
              <a:defRPr sz="1600"/>
            </a:lvl4pPr>
            <a:lvl5pPr marL="923925" indent="-230188">
              <a:spcBef>
                <a:spcPts val="700"/>
              </a:spcBef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51520" y="100800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51520" y="640064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e Placeholder 3"/>
          <p:cNvSpPr txBox="1">
            <a:spLocks/>
          </p:cNvSpPr>
          <p:nvPr userDrawn="1"/>
        </p:nvSpPr>
        <p:spPr>
          <a:xfrm>
            <a:off x="265113" y="6448375"/>
            <a:ext cx="418455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IHG©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Content Placeholder 2"/>
          <p:cNvSpPr>
            <a:spLocks noGrp="1"/>
          </p:cNvSpPr>
          <p:nvPr>
            <p:ph idx="13"/>
          </p:nvPr>
        </p:nvSpPr>
        <p:spPr>
          <a:xfrm>
            <a:off x="4756663" y="1268760"/>
            <a:ext cx="4150800" cy="4857403"/>
          </a:xfrm>
        </p:spPr>
        <p:txBody>
          <a:bodyPr/>
          <a:lstStyle>
            <a:lvl1pPr>
              <a:spcBef>
                <a:spcPts val="700"/>
              </a:spcBef>
              <a:defRPr sz="1800"/>
            </a:lvl1pPr>
            <a:lvl2pPr marL="190500" indent="-190500">
              <a:spcBef>
                <a:spcPts val="700"/>
              </a:spcBef>
              <a:defRPr sz="1800"/>
            </a:lvl2pPr>
            <a:lvl3pPr marL="452438" indent="-250825">
              <a:spcBef>
                <a:spcPts val="700"/>
              </a:spcBef>
              <a:defRPr sz="1800"/>
            </a:lvl3pPr>
            <a:lvl4pPr marL="682625" indent="-230188">
              <a:spcBef>
                <a:spcPts val="700"/>
              </a:spcBef>
              <a:defRPr sz="1600"/>
            </a:lvl4pPr>
            <a:lvl5pPr marL="923925" indent="-230188">
              <a:spcBef>
                <a:spcPts val="700"/>
              </a:spcBef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Private and confidential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Date Placeholder 3"/>
          <p:cNvSpPr txBox="1">
            <a:spLocks/>
          </p:cNvSpPr>
          <p:nvPr userDrawn="1"/>
        </p:nvSpPr>
        <p:spPr>
          <a:xfrm>
            <a:off x="265113" y="6448375"/>
            <a:ext cx="418455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IHG©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51520" y="640064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251520" y="1008000"/>
            <a:ext cx="8640960" cy="0"/>
          </a:xfrm>
          <a:prstGeom prst="line">
            <a:avLst/>
          </a:prstGeom>
          <a:ln w="1270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vmlDrawing" Target="../drawings/vmlDrawing1.v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9" Type="http://schemas.openxmlformats.org/officeDocument/2006/relationships/tags" Target="../tags/tag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513524319"/>
              </p:ext>
            </p:extLst>
          </p:nvPr>
        </p:nvGraphicFramePr>
        <p:xfrm>
          <a:off x="1587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276" name="think-cell Slide" r:id="rId18" imgW="360" imgH="360" progId="">
                  <p:embed/>
                </p:oleObj>
              </mc:Choice>
              <mc:Fallback>
                <p:oleObj name="think-cell Slide" r:id="rId18" imgW="360" imgH="360" progId="">
                  <p:embed/>
                  <p:pic>
                    <p:nvPicPr>
                      <p:cNvPr id="0" name="Picture 5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000" y="246888"/>
            <a:ext cx="8640000" cy="667512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000" y="1268760"/>
            <a:ext cx="8640000" cy="485740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6056" y="6444000"/>
            <a:ext cx="126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46392" y="6444000"/>
            <a:ext cx="522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87463" y="6444000"/>
            <a:ext cx="72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32612-AE5F-4D8E-891E-ED4E92FAEE01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9" r:id="rId2"/>
    <p:sldLayoutId id="2147483665" r:id="rId3"/>
    <p:sldLayoutId id="2147483650" r:id="rId4"/>
    <p:sldLayoutId id="2147483662" r:id="rId5"/>
    <p:sldLayoutId id="2147483661" r:id="rId6"/>
    <p:sldLayoutId id="2147483663" r:id="rId7"/>
    <p:sldLayoutId id="2147483672" r:id="rId8"/>
    <p:sldLayoutId id="2147483670" r:id="rId9"/>
    <p:sldLayoutId id="2147483654" r:id="rId10"/>
    <p:sldLayoutId id="2147483655" r:id="rId11"/>
    <p:sldLayoutId id="2147483671" r:id="rId12"/>
    <p:sldLayoutId id="2147483849" r:id="rId13"/>
    <p:sldLayoutId id="2147483850" r:id="rId1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1" kern="1200">
          <a:solidFill>
            <a:srgbClr val="D9693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5000"/>
        </a:lnSpc>
        <a:spcBef>
          <a:spcPts val="1000"/>
        </a:spcBef>
        <a:buFont typeface="Arial" pitchFamily="34" charset="0"/>
        <a:buNone/>
        <a:defRPr sz="2000" kern="1200">
          <a:solidFill>
            <a:srgbClr val="707372"/>
          </a:solidFill>
          <a:latin typeface="+mn-lt"/>
          <a:ea typeface="+mn-ea"/>
          <a:cs typeface="+mn-cs"/>
        </a:defRPr>
      </a:lvl1pPr>
      <a:lvl2pPr marL="211138" indent="-211138" algn="l" defTabSz="914400" rtl="0" eaLnBrk="1" latinLnBrk="0" hangingPunct="1">
        <a:lnSpc>
          <a:spcPct val="95000"/>
        </a:lnSpc>
        <a:spcBef>
          <a:spcPts val="1000"/>
        </a:spcBef>
        <a:buClr>
          <a:srgbClr val="707372"/>
        </a:buClr>
        <a:buSzPct val="106000"/>
        <a:buFont typeface="Arial" pitchFamily="34" charset="0"/>
        <a:buChar char="•"/>
        <a:defRPr lang="en-US" sz="2000" kern="1200" dirty="0" smtClean="0">
          <a:solidFill>
            <a:srgbClr val="707372"/>
          </a:solidFill>
          <a:latin typeface="+mn-lt"/>
          <a:ea typeface="+mn-ea"/>
          <a:cs typeface="+mn-cs"/>
        </a:defRPr>
      </a:lvl2pPr>
      <a:lvl3pPr marL="482600" indent="-261938" algn="l" defTabSz="914400" rtl="0" eaLnBrk="1" latinLnBrk="0" hangingPunct="1">
        <a:lnSpc>
          <a:spcPct val="95000"/>
        </a:lnSpc>
        <a:spcBef>
          <a:spcPts val="1000"/>
        </a:spcBef>
        <a:buClr>
          <a:srgbClr val="707372"/>
        </a:buClr>
        <a:buSzPct val="100000"/>
        <a:buFont typeface="Arial" pitchFamily="34" charset="0"/>
        <a:buChar char="–"/>
        <a:defRPr sz="2000" kern="1200">
          <a:solidFill>
            <a:srgbClr val="707372"/>
          </a:solidFill>
          <a:latin typeface="+mn-lt"/>
          <a:ea typeface="+mn-ea"/>
          <a:cs typeface="+mn-cs"/>
        </a:defRPr>
      </a:lvl3pPr>
      <a:lvl4pPr marL="754063" indent="-271463" algn="l" defTabSz="914400" rtl="0" eaLnBrk="1" latinLnBrk="0" hangingPunct="1">
        <a:lnSpc>
          <a:spcPct val="95000"/>
        </a:lnSpc>
        <a:spcBef>
          <a:spcPts val="1000"/>
        </a:spcBef>
        <a:buClr>
          <a:srgbClr val="707372"/>
        </a:buClr>
        <a:buFont typeface="Arial" pitchFamily="34" charset="0"/>
        <a:buChar char="–"/>
        <a:defRPr sz="1800" kern="1200">
          <a:solidFill>
            <a:srgbClr val="707372"/>
          </a:solidFill>
          <a:latin typeface="+mn-lt"/>
          <a:ea typeface="+mn-ea"/>
          <a:cs typeface="+mn-cs"/>
        </a:defRPr>
      </a:lvl4pPr>
      <a:lvl5pPr marL="1035050" indent="-271463" algn="l" defTabSz="914400" rtl="0" eaLnBrk="1" latinLnBrk="0" hangingPunct="1">
        <a:lnSpc>
          <a:spcPct val="95000"/>
        </a:lnSpc>
        <a:spcBef>
          <a:spcPts val="1000"/>
        </a:spcBef>
        <a:buClr>
          <a:srgbClr val="707372"/>
        </a:buClr>
        <a:buFont typeface="Arial" pitchFamily="34" charset="0"/>
        <a:buChar char="–"/>
        <a:defRPr sz="1800" b="0" kern="1200">
          <a:solidFill>
            <a:srgbClr val="70737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>
            <p:custDataLst>
              <p:tags r:id="rId9"/>
            </p:custDataLst>
          </p:nvPr>
        </p:nvSpPr>
        <p:spPr>
          <a:xfrm rot="20155115">
            <a:off x="4479925" y="3259138"/>
            <a:ext cx="184150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600" b="1" dirty="0">
              <a:solidFill>
                <a:srgbClr val="000012">
                  <a:lumMod val="20000"/>
                  <a:lumOff val="80000"/>
                </a:srgbClr>
              </a:solidFill>
            </a:endParaRPr>
          </a:p>
        </p:txBody>
      </p:sp>
      <p:sp>
        <p:nvSpPr>
          <p:cNvPr id="199683" name="Freeform 3"/>
          <p:cNvSpPr>
            <a:spLocks/>
          </p:cNvSpPr>
          <p:nvPr/>
        </p:nvSpPr>
        <p:spPr bwMode="auto">
          <a:xfrm>
            <a:off x="323850" y="323850"/>
            <a:ext cx="8820150" cy="7937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5"/>
              </a:cxn>
              <a:cxn ang="0">
                <a:pos x="16" y="42"/>
              </a:cxn>
              <a:cxn ang="0">
                <a:pos x="22" y="42"/>
              </a:cxn>
              <a:cxn ang="0">
                <a:pos x="466" y="42"/>
              </a:cxn>
              <a:cxn ang="0">
                <a:pos x="466" y="0"/>
              </a:cxn>
              <a:cxn ang="0">
                <a:pos x="0" y="0"/>
              </a:cxn>
            </a:cxnLst>
            <a:rect l="0" t="0" r="r" b="b"/>
            <a:pathLst>
              <a:path w="466" h="42">
                <a:moveTo>
                  <a:pt x="0" y="0"/>
                </a:moveTo>
                <a:lnTo>
                  <a:pt x="0" y="25"/>
                </a:lnTo>
                <a:cubicBezTo>
                  <a:pt x="0" y="37"/>
                  <a:pt x="5" y="42"/>
                  <a:pt x="16" y="42"/>
                </a:cubicBezTo>
                <a:lnTo>
                  <a:pt x="22" y="42"/>
                </a:lnTo>
                <a:lnTo>
                  <a:pt x="466" y="42"/>
                </a:lnTo>
                <a:lnTo>
                  <a:pt x="46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>
              <a:solidFill>
                <a:srgbClr val="737272"/>
              </a:solidFill>
              <a:ea typeface="宋体" pitchFamily="2" charset="-122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350"/>
            <a:ext cx="821848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title style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00213"/>
            <a:ext cx="8229600" cy="442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text styles</a:t>
            </a:r>
          </a:p>
          <a:p>
            <a:pPr lvl="1"/>
            <a:r>
              <a:rPr lang="en-GB" altLang="zh-CN" smtClean="0"/>
              <a:t>Second level</a:t>
            </a:r>
          </a:p>
          <a:p>
            <a:pPr lvl="2"/>
            <a:r>
              <a:rPr lang="en-GB" altLang="zh-CN" smtClean="0"/>
              <a:t>Third level</a:t>
            </a:r>
          </a:p>
          <a:p>
            <a:pPr lvl="3"/>
            <a:r>
              <a:rPr lang="en-GB" altLang="zh-CN" smtClean="0"/>
              <a:t>Fourth level</a:t>
            </a:r>
          </a:p>
          <a:p>
            <a:pPr lvl="4"/>
            <a:r>
              <a:rPr lang="en-GB" altLang="zh-CN" smtClean="0"/>
              <a:t>Fifth level</a:t>
            </a:r>
          </a:p>
        </p:txBody>
      </p:sp>
      <p:sp>
        <p:nvSpPr>
          <p:cNvPr id="199686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2"/>
                </a:solidFill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199687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00338" y="6245225"/>
            <a:ext cx="504031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2"/>
                </a:solidFill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199688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85113" y="6245225"/>
            <a:ext cx="80168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1">
                <a:solidFill>
                  <a:schemeClr val="accent1"/>
                </a:solidFill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9EE3C25-E532-4EB5-B9B3-18C682A7FED1}" type="slidenum">
              <a:rPr lang="zh-CN" altLang="en-GB" sz="1600">
                <a:solidFill>
                  <a:srgbClr val="912887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zh-CN" sz="1600">
              <a:solidFill>
                <a:srgbClr val="9128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463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bg2"/>
          </a:solidFill>
          <a:latin typeface="+mn-lt"/>
          <a:ea typeface="+mn-ea"/>
          <a:cs typeface="+mn-cs"/>
        </a:defRPr>
      </a:lvl1pPr>
      <a:lvl2pPr marL="3175" indent="-15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bg2"/>
          </a:solidFill>
          <a:latin typeface="+mn-lt"/>
        </a:defRPr>
      </a:lvl2pPr>
      <a:lvl3pPr marL="355600" indent="-350838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2"/>
          </a:solidFill>
          <a:latin typeface="+mn-lt"/>
        </a:defRPr>
      </a:lvl3pPr>
      <a:lvl4pPr marL="717550" indent="-360363" algn="l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–"/>
        <a:defRPr sz="2000">
          <a:solidFill>
            <a:schemeClr val="bg2"/>
          </a:solidFill>
          <a:latin typeface="+mn-lt"/>
        </a:defRPr>
      </a:lvl4pPr>
      <a:lvl5pPr marL="1073150" indent="-354013" algn="l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–"/>
        <a:defRPr sz="2000">
          <a:solidFill>
            <a:schemeClr val="bg2"/>
          </a:solidFill>
          <a:latin typeface="+mn-lt"/>
        </a:defRPr>
      </a:lvl5pPr>
      <a:lvl6pPr marL="1530350" indent="-354013" algn="l" rtl="0" fontAlgn="base">
        <a:spcBef>
          <a:spcPct val="20000"/>
        </a:spcBef>
        <a:spcAft>
          <a:spcPct val="0"/>
        </a:spcAft>
        <a:buFont typeface="Calibri" pitchFamily="34" charset="0"/>
        <a:buChar char="–"/>
        <a:defRPr sz="2000">
          <a:solidFill>
            <a:schemeClr val="tx1"/>
          </a:solidFill>
          <a:latin typeface="+mn-lt"/>
        </a:defRPr>
      </a:lvl6pPr>
      <a:lvl7pPr marL="1987550" indent="-354013" algn="l" rtl="0" fontAlgn="base">
        <a:spcBef>
          <a:spcPct val="20000"/>
        </a:spcBef>
        <a:spcAft>
          <a:spcPct val="0"/>
        </a:spcAft>
        <a:buFont typeface="Calibri" pitchFamily="34" charset="0"/>
        <a:buChar char="–"/>
        <a:defRPr sz="2000">
          <a:solidFill>
            <a:schemeClr val="tx1"/>
          </a:solidFill>
          <a:latin typeface="+mn-lt"/>
        </a:defRPr>
      </a:lvl7pPr>
      <a:lvl8pPr marL="2444750" indent="-354013" algn="l" rtl="0" fontAlgn="base">
        <a:spcBef>
          <a:spcPct val="20000"/>
        </a:spcBef>
        <a:spcAft>
          <a:spcPct val="0"/>
        </a:spcAft>
        <a:buFont typeface="Calibri" pitchFamily="34" charset="0"/>
        <a:buChar char="–"/>
        <a:defRPr sz="2000">
          <a:solidFill>
            <a:schemeClr val="tx1"/>
          </a:solidFill>
          <a:latin typeface="+mn-lt"/>
        </a:defRPr>
      </a:lvl8pPr>
      <a:lvl9pPr marL="2901950" indent="-354013" algn="l" rtl="0" fontAlgn="base">
        <a:spcBef>
          <a:spcPct val="20000"/>
        </a:spcBef>
        <a:spcAft>
          <a:spcPct val="0"/>
        </a:spcAft>
        <a:buFont typeface="Calibri" pitchFamily="34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Freeform 2"/>
          <p:cNvSpPr>
            <a:spLocks/>
          </p:cNvSpPr>
          <p:nvPr/>
        </p:nvSpPr>
        <p:spPr bwMode="auto">
          <a:xfrm>
            <a:off x="323850" y="323850"/>
            <a:ext cx="8820150" cy="59039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45"/>
              </a:cxn>
              <a:cxn ang="0">
                <a:pos x="22" y="562"/>
              </a:cxn>
              <a:cxn ang="0">
                <a:pos x="840" y="562"/>
              </a:cxn>
              <a:cxn ang="0">
                <a:pos x="840" y="0"/>
              </a:cxn>
              <a:cxn ang="0">
                <a:pos x="0" y="0"/>
              </a:cxn>
            </a:cxnLst>
            <a:rect l="0" t="0" r="r" b="b"/>
            <a:pathLst>
              <a:path w="840" h="562">
                <a:moveTo>
                  <a:pt x="0" y="0"/>
                </a:moveTo>
                <a:lnTo>
                  <a:pt x="0" y="545"/>
                </a:lnTo>
                <a:cubicBezTo>
                  <a:pt x="0" y="554"/>
                  <a:pt x="10" y="562"/>
                  <a:pt x="22" y="562"/>
                </a:cubicBezTo>
                <a:lnTo>
                  <a:pt x="840" y="562"/>
                </a:lnTo>
                <a:lnTo>
                  <a:pt x="840" y="0"/>
                </a:lnTo>
                <a:lnTo>
                  <a:pt x="0" y="0"/>
                </a:lnTo>
                <a:close/>
              </a:path>
            </a:pathLst>
          </a:custGeom>
          <a:solidFill>
            <a:srgbClr val="E4C9E1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>
              <a:solidFill>
                <a:srgbClr val="737272"/>
              </a:solidFill>
              <a:ea typeface="宋体" pitchFamily="2" charset="-122"/>
            </a:endParaRPr>
          </a:p>
        </p:txBody>
      </p:sp>
      <p:sp>
        <p:nvSpPr>
          <p:cNvPr id="10" name="TextBox 9"/>
          <p:cNvSpPr txBox="1"/>
          <p:nvPr>
            <p:custDataLst>
              <p:tags r:id="rId3"/>
            </p:custDataLst>
          </p:nvPr>
        </p:nvSpPr>
        <p:spPr>
          <a:xfrm rot="20155115">
            <a:off x="4479925" y="3259138"/>
            <a:ext cx="184150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600" b="1" dirty="0">
              <a:solidFill>
                <a:srgbClr val="DDDDDD"/>
              </a:solidFill>
            </a:endParaRPr>
          </a:p>
        </p:txBody>
      </p:sp>
      <p:sp>
        <p:nvSpPr>
          <p:cNvPr id="407555" name="Freeform 3"/>
          <p:cNvSpPr>
            <a:spLocks/>
          </p:cNvSpPr>
          <p:nvPr/>
        </p:nvSpPr>
        <p:spPr bwMode="auto">
          <a:xfrm>
            <a:off x="323850" y="323850"/>
            <a:ext cx="8820150" cy="7937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5"/>
              </a:cxn>
              <a:cxn ang="0">
                <a:pos x="16" y="42"/>
              </a:cxn>
              <a:cxn ang="0">
                <a:pos x="22" y="42"/>
              </a:cxn>
              <a:cxn ang="0">
                <a:pos x="466" y="42"/>
              </a:cxn>
              <a:cxn ang="0">
                <a:pos x="466" y="0"/>
              </a:cxn>
              <a:cxn ang="0">
                <a:pos x="0" y="0"/>
              </a:cxn>
            </a:cxnLst>
            <a:rect l="0" t="0" r="r" b="b"/>
            <a:pathLst>
              <a:path w="466" h="42">
                <a:moveTo>
                  <a:pt x="0" y="0"/>
                </a:moveTo>
                <a:lnTo>
                  <a:pt x="0" y="25"/>
                </a:lnTo>
                <a:cubicBezTo>
                  <a:pt x="0" y="37"/>
                  <a:pt x="5" y="42"/>
                  <a:pt x="16" y="42"/>
                </a:cubicBezTo>
                <a:lnTo>
                  <a:pt x="22" y="42"/>
                </a:lnTo>
                <a:lnTo>
                  <a:pt x="466" y="42"/>
                </a:lnTo>
                <a:lnTo>
                  <a:pt x="46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>
              <a:solidFill>
                <a:srgbClr val="737272"/>
              </a:solidFill>
              <a:ea typeface="宋体" pitchFamily="2" charset="-122"/>
            </a:endParaRPr>
          </a:p>
        </p:txBody>
      </p:sp>
      <p:sp>
        <p:nvSpPr>
          <p:cNvPr id="27653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350"/>
            <a:ext cx="821848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title style</a:t>
            </a:r>
          </a:p>
        </p:txBody>
      </p:sp>
      <p:sp>
        <p:nvSpPr>
          <p:cNvPr id="27654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00213"/>
            <a:ext cx="8229600" cy="442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Etiam Click to edit Master text styles</a:t>
            </a:r>
          </a:p>
          <a:p>
            <a:pPr lvl="1"/>
            <a:r>
              <a:rPr lang="en-GB" altLang="zh-CN" smtClean="0"/>
              <a:t>Pellentesque Second level</a:t>
            </a:r>
          </a:p>
          <a:p>
            <a:pPr lvl="2"/>
            <a:r>
              <a:rPr lang="en-GB" altLang="zh-CN" smtClean="0"/>
              <a:t>Third level</a:t>
            </a:r>
          </a:p>
          <a:p>
            <a:pPr lvl="3"/>
            <a:r>
              <a:rPr lang="en-GB" altLang="zh-CN" smtClean="0"/>
              <a:t>Fourth level</a:t>
            </a:r>
          </a:p>
          <a:p>
            <a:pPr lvl="4"/>
            <a:r>
              <a:rPr lang="en-GB" altLang="zh-CN" smtClean="0"/>
              <a:t>Fifth level</a:t>
            </a:r>
          </a:p>
        </p:txBody>
      </p:sp>
      <p:sp>
        <p:nvSpPr>
          <p:cNvPr id="40755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2"/>
                </a:solidFill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407559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00338" y="6245225"/>
            <a:ext cx="504031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2"/>
                </a:solidFill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12"/>
              </a:solidFill>
            </a:endParaRPr>
          </a:p>
        </p:txBody>
      </p:sp>
      <p:sp>
        <p:nvSpPr>
          <p:cNvPr id="407560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85113" y="6245225"/>
            <a:ext cx="80168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accent1"/>
                </a:solidFill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454656-5949-400C-B08B-40ABCFBF8B9F}" type="slidenum">
              <a:rPr lang="zh-CN" altLang="en-GB">
                <a:solidFill>
                  <a:srgbClr val="912887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zh-CN">
              <a:solidFill>
                <a:srgbClr val="9128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653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1400" b="1">
          <a:solidFill>
            <a:schemeClr val="bg2"/>
          </a:solidFill>
          <a:latin typeface="+mn-lt"/>
          <a:ea typeface="+mn-ea"/>
          <a:cs typeface="+mn-cs"/>
        </a:defRPr>
      </a:lvl1pPr>
      <a:lvl2pPr marL="3175" indent="-15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400">
          <a:solidFill>
            <a:schemeClr val="bg2"/>
          </a:solidFill>
          <a:latin typeface="+mn-lt"/>
        </a:defRPr>
      </a:lvl2pPr>
      <a:lvl3pPr marL="266700" indent="-261938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bg2"/>
          </a:solidFill>
          <a:latin typeface="+mn-lt"/>
        </a:defRPr>
      </a:lvl3pPr>
      <a:lvl4pPr marL="539750" indent="-271463" algn="l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–"/>
        <a:defRPr sz="1400">
          <a:solidFill>
            <a:schemeClr val="bg2"/>
          </a:solidFill>
          <a:latin typeface="+mn-lt"/>
        </a:defRPr>
      </a:lvl4pPr>
      <a:lvl5pPr marL="806450" indent="-265113" algn="l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–"/>
        <a:defRPr sz="1400">
          <a:solidFill>
            <a:schemeClr val="bg2"/>
          </a:solidFill>
          <a:latin typeface="+mn-lt"/>
        </a:defRPr>
      </a:lvl5pPr>
      <a:lvl6pPr marL="1263650" indent="-265113" algn="l" rtl="0" fontAlgn="base">
        <a:spcBef>
          <a:spcPct val="20000"/>
        </a:spcBef>
        <a:spcAft>
          <a:spcPct val="0"/>
        </a:spcAft>
        <a:buFont typeface="Calibri" pitchFamily="34" charset="0"/>
        <a:buChar char="–"/>
        <a:defRPr sz="1400">
          <a:solidFill>
            <a:schemeClr val="tx1"/>
          </a:solidFill>
          <a:latin typeface="+mn-lt"/>
        </a:defRPr>
      </a:lvl6pPr>
      <a:lvl7pPr marL="1720850" indent="-265113" algn="l" rtl="0" fontAlgn="base">
        <a:spcBef>
          <a:spcPct val="20000"/>
        </a:spcBef>
        <a:spcAft>
          <a:spcPct val="0"/>
        </a:spcAft>
        <a:buFont typeface="Calibri" pitchFamily="34" charset="0"/>
        <a:buChar char="–"/>
        <a:defRPr sz="1400">
          <a:solidFill>
            <a:schemeClr val="tx1"/>
          </a:solidFill>
          <a:latin typeface="+mn-lt"/>
        </a:defRPr>
      </a:lvl7pPr>
      <a:lvl8pPr marL="2178050" indent="-265113" algn="l" rtl="0" fontAlgn="base">
        <a:spcBef>
          <a:spcPct val="20000"/>
        </a:spcBef>
        <a:spcAft>
          <a:spcPct val="0"/>
        </a:spcAft>
        <a:buFont typeface="Calibri" pitchFamily="34" charset="0"/>
        <a:buChar char="–"/>
        <a:defRPr sz="1400">
          <a:solidFill>
            <a:schemeClr val="tx1"/>
          </a:solidFill>
          <a:latin typeface="+mn-lt"/>
        </a:defRPr>
      </a:lvl8pPr>
      <a:lvl9pPr marL="2635250" indent="-265113" algn="l" rtl="0" fontAlgn="base">
        <a:spcBef>
          <a:spcPct val="20000"/>
        </a:spcBef>
        <a:spcAft>
          <a:spcPct val="0"/>
        </a:spcAft>
        <a:buFont typeface="Calibri" pitchFamily="34" charset="0"/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cn.bing.com/images/search?q=thank+you+&amp;view=detailv2&amp;&amp;id=B25C9D129B0B5E2108403BBCE5E8281C40521275&amp;selectedIndex=128&amp;ccid=iusvRRey&amp;simid=608025567396892273&amp;thid=OIP.M8aeb2f4517b2434b4a48dcf8dc186bf7H0" TargetMode="Externa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39512" y="4343400"/>
            <a:ext cx="8411296" cy="1981200"/>
          </a:xfrm>
        </p:spPr>
        <p:txBody>
          <a:bodyPr>
            <a:noAutofit/>
          </a:bodyPr>
          <a:lstStyle/>
          <a:p>
            <a:r>
              <a:rPr lang="en-US" sz="3000" dirty="0" smtClean="0"/>
              <a:t>Event F&amp;B location </a:t>
            </a:r>
            <a:br>
              <a:rPr lang="en-US" sz="3000" dirty="0" smtClean="0"/>
            </a:br>
            <a:endParaRPr lang="en-GB" sz="3000" dirty="0">
              <a:solidFill>
                <a:srgbClr val="FF0000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Date if required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248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Floor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Date if required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Private and confidential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idx="13"/>
          </p:nvPr>
        </p:nvSpPr>
        <p:spPr>
          <a:xfrm>
            <a:off x="4495800" y="990600"/>
            <a:ext cx="4259263" cy="4983163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en-US" sz="1400" b="1" dirty="0"/>
              <a:t>Quick Light Food </a:t>
            </a:r>
            <a:r>
              <a:rPr lang="en-US" sz="1400" b="1" dirty="0" smtClean="0"/>
              <a:t>Meal </a:t>
            </a:r>
            <a:r>
              <a:rPr lang="en-US" sz="1400" b="1" dirty="0"/>
              <a:t>~ RMB </a:t>
            </a:r>
            <a:r>
              <a:rPr lang="en-US" sz="1400" b="1" dirty="0" smtClean="0"/>
              <a:t>38</a:t>
            </a:r>
          </a:p>
          <a:p>
            <a:pPr>
              <a:lnSpc>
                <a:spcPct val="170000"/>
              </a:lnSpc>
            </a:pPr>
            <a:r>
              <a:rPr lang="en-US" sz="1400" b="1" dirty="0" smtClean="0"/>
              <a:t> including 1*Daily </a:t>
            </a:r>
            <a:r>
              <a:rPr lang="en-US" sz="1400" b="1" dirty="0"/>
              <a:t>Soup, </a:t>
            </a:r>
            <a:endParaRPr lang="en-US" sz="1400" b="1" dirty="0" smtClean="0"/>
          </a:p>
          <a:p>
            <a:pPr>
              <a:lnSpc>
                <a:spcPct val="170000"/>
              </a:lnSpc>
            </a:pPr>
            <a:r>
              <a:rPr lang="en-US" sz="1400" b="1" dirty="0" smtClean="0"/>
              <a:t>1*Sandwich </a:t>
            </a:r>
            <a:r>
              <a:rPr lang="en-US" sz="1400" b="1" dirty="0"/>
              <a:t>(3 selections) or Salad (3 selections)</a:t>
            </a:r>
          </a:p>
          <a:p>
            <a:pPr>
              <a:lnSpc>
                <a:spcPct val="170000"/>
              </a:lnSpc>
            </a:pPr>
            <a:r>
              <a:rPr lang="en-US" sz="1400" b="1" dirty="0"/>
              <a:t>Add another RMB 25 to include 1*drink (coffee/tea/chilled juices/</a:t>
            </a:r>
            <a:r>
              <a:rPr lang="en-US" sz="1400" b="1" dirty="0" err="1"/>
              <a:t>Tsing</a:t>
            </a:r>
            <a:r>
              <a:rPr lang="en-US" sz="1400" b="1" dirty="0"/>
              <a:t> Tao or soft drinks) and 1 Dessert which also can be take-away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b="1" dirty="0" smtClean="0"/>
              <a:t>Offer </a:t>
            </a:r>
            <a:r>
              <a:rPr lang="en-US" sz="1400" b="1" dirty="0"/>
              <a:t>available 7 Days/Week </a:t>
            </a:r>
          </a:p>
          <a:p>
            <a:pPr marL="285750" indent="-285750">
              <a:buFont typeface="Arial" charset="0"/>
              <a:buChar char="•"/>
            </a:pPr>
            <a:endParaRPr lang="en-US" sz="1400" b="1" dirty="0"/>
          </a:p>
          <a:p>
            <a:r>
              <a:rPr lang="zh-CN" altLang="en-US" sz="1400" dirty="0" smtClean="0">
                <a:ea typeface="宋体" pitchFamily="2" charset="-122"/>
              </a:rPr>
              <a:t>便捷轻食套餐：人民币</a:t>
            </a:r>
            <a:r>
              <a:rPr lang="en-US" altLang="zh-CN" sz="1400" dirty="0" smtClean="0">
                <a:ea typeface="宋体" pitchFamily="2" charset="-122"/>
              </a:rPr>
              <a:t>38</a:t>
            </a:r>
            <a:r>
              <a:rPr lang="zh-CN" altLang="en-US" sz="1400" dirty="0" smtClean="0">
                <a:ea typeface="宋体" pitchFamily="2" charset="-122"/>
              </a:rPr>
              <a:t>元</a:t>
            </a:r>
            <a:endParaRPr lang="en-US" altLang="zh-CN" sz="1400" dirty="0" smtClean="0">
              <a:ea typeface="宋体" pitchFamily="2" charset="-122"/>
            </a:endParaRPr>
          </a:p>
          <a:p>
            <a:r>
              <a:rPr lang="zh-CN" altLang="en-US" sz="1400" dirty="0" smtClean="0">
                <a:ea typeface="宋体" pitchFamily="2" charset="-122"/>
              </a:rPr>
              <a:t>包含：</a:t>
            </a:r>
            <a:endParaRPr lang="en-US" altLang="zh-CN" sz="1400" dirty="0" smtClean="0">
              <a:ea typeface="宋体" pitchFamily="2" charset="-122"/>
            </a:endParaRPr>
          </a:p>
          <a:p>
            <a:r>
              <a:rPr lang="zh-CN" altLang="en-US" sz="1400" dirty="0" smtClean="0">
                <a:ea typeface="宋体" pitchFamily="2" charset="-122"/>
              </a:rPr>
              <a:t>每日精选汤品一份</a:t>
            </a:r>
            <a:endParaRPr lang="en-US" altLang="zh-CN" sz="1400" dirty="0" smtClean="0">
              <a:ea typeface="宋体" pitchFamily="2" charset="-122"/>
            </a:endParaRPr>
          </a:p>
          <a:p>
            <a:r>
              <a:rPr lang="zh-CN" altLang="en-US" sz="1400" dirty="0" smtClean="0">
                <a:ea typeface="宋体" pitchFamily="2" charset="-122"/>
              </a:rPr>
              <a:t>三明治（三种选择）一份或沙拉（三种选择）一份</a:t>
            </a:r>
            <a:endParaRPr lang="en-US" altLang="zh-CN" sz="1400" dirty="0" smtClean="0">
              <a:ea typeface="宋体" pitchFamily="2" charset="-122"/>
            </a:endParaRPr>
          </a:p>
          <a:p>
            <a:r>
              <a:rPr lang="zh-CN" altLang="en-US" sz="1400" dirty="0" smtClean="0">
                <a:ea typeface="宋体" pitchFamily="2" charset="-122"/>
              </a:rPr>
              <a:t>另加</a:t>
            </a:r>
            <a:r>
              <a:rPr lang="en-US" altLang="zh-CN" sz="1400" dirty="0" smtClean="0">
                <a:ea typeface="宋体" pitchFamily="2" charset="-122"/>
              </a:rPr>
              <a:t>25</a:t>
            </a:r>
            <a:r>
              <a:rPr lang="zh-CN" altLang="en-US" sz="1400" dirty="0" smtClean="0">
                <a:ea typeface="宋体" pitchFamily="2" charset="-122"/>
              </a:rPr>
              <a:t>元人民币可包含：</a:t>
            </a:r>
            <a:endParaRPr lang="en-US" altLang="zh-CN" sz="1400" dirty="0" smtClean="0">
              <a:ea typeface="宋体" pitchFamily="2" charset="-122"/>
            </a:endParaRPr>
          </a:p>
          <a:p>
            <a:r>
              <a:rPr lang="zh-CN" altLang="en-US" sz="1400" dirty="0">
                <a:ea typeface="宋体" pitchFamily="2" charset="-122"/>
              </a:rPr>
              <a:t>饮料一</a:t>
            </a:r>
            <a:r>
              <a:rPr lang="zh-CN" altLang="en-US" sz="1400" dirty="0" smtClean="0">
                <a:ea typeface="宋体" pitchFamily="2" charset="-122"/>
              </a:rPr>
              <a:t>份（咖啡</a:t>
            </a:r>
            <a:r>
              <a:rPr lang="en-US" altLang="zh-CN" sz="1400" dirty="0" smtClean="0">
                <a:ea typeface="宋体" pitchFamily="2" charset="-122"/>
              </a:rPr>
              <a:t>/</a:t>
            </a:r>
            <a:r>
              <a:rPr lang="zh-CN" altLang="en-US" sz="1400" dirty="0" smtClean="0">
                <a:ea typeface="宋体" pitchFamily="2" charset="-122"/>
              </a:rPr>
              <a:t>茶</a:t>
            </a:r>
            <a:r>
              <a:rPr lang="en-US" altLang="zh-CN" sz="1400" dirty="0" smtClean="0">
                <a:ea typeface="宋体" pitchFamily="2" charset="-122"/>
              </a:rPr>
              <a:t>/</a:t>
            </a:r>
            <a:r>
              <a:rPr lang="zh-CN" altLang="en-US" sz="1400" dirty="0" smtClean="0">
                <a:ea typeface="宋体" pitchFamily="2" charset="-122"/>
              </a:rPr>
              <a:t>冰冻果汁</a:t>
            </a:r>
            <a:r>
              <a:rPr lang="en-US" altLang="zh-CN" sz="1400" dirty="0" smtClean="0">
                <a:ea typeface="宋体" pitchFamily="2" charset="-122"/>
              </a:rPr>
              <a:t>/</a:t>
            </a:r>
            <a:r>
              <a:rPr lang="zh-CN" altLang="en-US" sz="1400" dirty="0" smtClean="0">
                <a:ea typeface="宋体" pitchFamily="2" charset="-122"/>
              </a:rPr>
              <a:t>青岛啤酒</a:t>
            </a:r>
            <a:r>
              <a:rPr lang="en-US" altLang="zh-CN" sz="1400" dirty="0" smtClean="0">
                <a:ea typeface="宋体" pitchFamily="2" charset="-122"/>
              </a:rPr>
              <a:t>/</a:t>
            </a:r>
            <a:r>
              <a:rPr lang="zh-CN" altLang="en-US" sz="1400" dirty="0" smtClean="0">
                <a:ea typeface="宋体" pitchFamily="2" charset="-122"/>
              </a:rPr>
              <a:t>软饮）</a:t>
            </a:r>
            <a:endParaRPr lang="en-US" altLang="zh-CN" sz="1400" dirty="0" smtClean="0">
              <a:ea typeface="宋体" pitchFamily="2" charset="-122"/>
            </a:endParaRPr>
          </a:p>
          <a:p>
            <a:r>
              <a:rPr lang="zh-CN" altLang="en-US" sz="1400" dirty="0" smtClean="0">
                <a:ea typeface="宋体" pitchFamily="2" charset="-122"/>
              </a:rPr>
              <a:t>甜点一份（可打包）</a:t>
            </a:r>
            <a:endParaRPr lang="en-US" altLang="zh-CN" sz="1400" dirty="0" smtClean="0">
              <a:ea typeface="宋体" pitchFamily="2" charset="-122"/>
            </a:endParaRPr>
          </a:p>
          <a:p>
            <a:r>
              <a:rPr lang="zh-CN" altLang="en-US" sz="1400" dirty="0">
                <a:ea typeface="宋体" pitchFamily="2" charset="-122"/>
              </a:rPr>
              <a:t>可使用</a:t>
            </a:r>
            <a:r>
              <a:rPr lang="zh-CN" altLang="en-US" sz="1400" dirty="0" smtClean="0">
                <a:ea typeface="宋体" pitchFamily="2" charset="-122"/>
              </a:rPr>
              <a:t>时间：一周七天</a:t>
            </a:r>
            <a:endParaRPr lang="en-US" sz="1400" dirty="0">
              <a:solidFill>
                <a:srgbClr val="FF0000"/>
              </a:solidFill>
              <a:ea typeface="宋体" pitchFamily="2" charset="-122"/>
            </a:endParaRPr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900" y="145802"/>
            <a:ext cx="1714500" cy="741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731" name="Picture 15" descr="http://www.wilsonassociates.com/wp-content/uploads/2014/04/Intercon_Nanjing_1-960x6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43000"/>
            <a:ext cx="3889302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3" name="Picture 5" descr="https://tse3-mm.cn.bing.net/th?id=OIP.M5a56cb2c5aa10968bb76d64966f46e6do0&amp;pid=15.1&amp;P=0&amp;w=243&amp;h=16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34" y="4038600"/>
            <a:ext cx="3869968" cy="212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169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</a:t>
            </a:r>
            <a:r>
              <a:rPr lang="en-US" baseline="30000" dirty="0" smtClean="0"/>
              <a:t>th</a:t>
            </a:r>
            <a:r>
              <a:rPr lang="en-US" dirty="0" smtClean="0"/>
              <a:t> Floor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3"/>
          </p:nvPr>
        </p:nvSpPr>
        <p:spPr>
          <a:xfrm>
            <a:off x="4343400" y="1166884"/>
            <a:ext cx="4487863" cy="4857403"/>
          </a:xfrm>
        </p:spPr>
        <p:txBody>
          <a:bodyPr/>
          <a:lstStyle/>
          <a:p>
            <a:r>
              <a:rPr lang="en-US" altLang="zh-CN" sz="1400" b="1" dirty="0"/>
              <a:t>Boxed meal A</a:t>
            </a:r>
            <a:r>
              <a:rPr lang="zh-CN" altLang="en-US" sz="1400" b="1" dirty="0"/>
              <a:t>：</a:t>
            </a:r>
            <a:r>
              <a:rPr lang="en-US" altLang="zh-CN" sz="1400" b="1" dirty="0"/>
              <a:t>RMB35 per person</a:t>
            </a:r>
            <a:endParaRPr lang="en-US" sz="1400" b="1" dirty="0"/>
          </a:p>
          <a:p>
            <a:r>
              <a:rPr lang="en-US" altLang="zh-CN" sz="1400" b="1" dirty="0"/>
              <a:t>Boxed meal B</a:t>
            </a:r>
            <a:r>
              <a:rPr lang="zh-CN" altLang="en-US" sz="1400" b="1" dirty="0"/>
              <a:t>：</a:t>
            </a:r>
            <a:r>
              <a:rPr lang="en-US" altLang="zh-CN" sz="1400" b="1" dirty="0"/>
              <a:t>RMB55 per person</a:t>
            </a:r>
          </a:p>
          <a:p>
            <a:endParaRPr lang="en-US" altLang="zh-CN" dirty="0" smtClean="0">
              <a:latin typeface="+mn-ea"/>
            </a:endParaRPr>
          </a:p>
          <a:p>
            <a:r>
              <a:rPr lang="zh-CN" altLang="en-US" sz="1400" dirty="0">
                <a:ea typeface="宋体" pitchFamily="2" charset="-122"/>
              </a:rPr>
              <a:t>会议</a:t>
            </a:r>
            <a:r>
              <a:rPr lang="zh-CN" altLang="en-US" sz="1400" dirty="0">
                <a:ea typeface="宋体" pitchFamily="2" charset="-122"/>
              </a:rPr>
              <a:t>盒饭</a:t>
            </a:r>
            <a:r>
              <a:rPr lang="en-US" altLang="zh-CN" sz="1400" dirty="0">
                <a:ea typeface="宋体" pitchFamily="2" charset="-122"/>
              </a:rPr>
              <a:t>A</a:t>
            </a:r>
            <a:r>
              <a:rPr lang="zh-CN" altLang="en-US" sz="1400" dirty="0">
                <a:ea typeface="宋体" pitchFamily="2" charset="-122"/>
              </a:rPr>
              <a:t>套餐</a:t>
            </a:r>
            <a:r>
              <a:rPr lang="en-US" altLang="zh-CN" sz="1400" dirty="0">
                <a:ea typeface="宋体" pitchFamily="2" charset="-122"/>
              </a:rPr>
              <a:t>  35/</a:t>
            </a:r>
            <a:r>
              <a:rPr lang="zh-CN" altLang="en-US" sz="1400" dirty="0">
                <a:ea typeface="宋体" pitchFamily="2" charset="-122"/>
              </a:rPr>
              <a:t>位</a:t>
            </a:r>
            <a:endParaRPr lang="en-US" altLang="zh-CN" sz="1400" dirty="0">
              <a:ea typeface="宋体" pitchFamily="2" charset="-122"/>
            </a:endParaRPr>
          </a:p>
          <a:p>
            <a:r>
              <a:rPr lang="zh-CN" altLang="en-US" sz="1400" dirty="0">
                <a:ea typeface="宋体" pitchFamily="2" charset="-122"/>
              </a:rPr>
              <a:t>会议</a:t>
            </a:r>
            <a:r>
              <a:rPr lang="zh-CN" altLang="en-US" sz="1400" dirty="0">
                <a:ea typeface="宋体" pitchFamily="2" charset="-122"/>
              </a:rPr>
              <a:t>盒饭</a:t>
            </a:r>
            <a:r>
              <a:rPr lang="en-US" sz="1400" dirty="0">
                <a:ea typeface="宋体" pitchFamily="2" charset="-122"/>
              </a:rPr>
              <a:t>B</a:t>
            </a:r>
            <a:r>
              <a:rPr lang="zh-CN" altLang="en-US" sz="1400" dirty="0">
                <a:ea typeface="宋体" pitchFamily="2" charset="-122"/>
              </a:rPr>
              <a:t>套餐</a:t>
            </a:r>
            <a:r>
              <a:rPr lang="en-US" sz="1400" dirty="0">
                <a:ea typeface="宋体" pitchFamily="2" charset="-122"/>
              </a:rPr>
              <a:t>  55/</a:t>
            </a:r>
            <a:r>
              <a:rPr lang="zh-CN" altLang="en-US" sz="1400" dirty="0">
                <a:ea typeface="宋体" pitchFamily="2" charset="-122"/>
              </a:rPr>
              <a:t>位</a:t>
            </a:r>
            <a:r>
              <a:rPr lang="en-US" sz="1400" dirty="0">
                <a:ea typeface="宋体" pitchFamily="2" charset="-122"/>
              </a:rPr>
              <a:t> </a:t>
            </a:r>
            <a:endParaRPr lang="en-US" sz="1400" dirty="0">
              <a:ea typeface="宋体" pitchFamily="2" charset="-122"/>
            </a:endParaRPr>
          </a:p>
          <a:p>
            <a:endParaRPr lang="en-US" dirty="0" smtClean="0">
              <a:latin typeface="+mn-ea"/>
            </a:endParaRPr>
          </a:p>
          <a:p>
            <a:endParaRPr lang="en-US" dirty="0">
              <a:latin typeface="+mn-ea"/>
            </a:endParaRPr>
          </a:p>
          <a:p>
            <a:endParaRPr lang="en-US" dirty="0">
              <a:latin typeface="+mn-ea"/>
            </a:endParaRPr>
          </a:p>
        </p:txBody>
      </p:sp>
      <p:pic>
        <p:nvPicPr>
          <p:cNvPr id="78850" name="Picture 2" descr="http://media-cdn.tripadvisor.com/media/photo-s/08/44/91/75/meeting-ro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54" y="1143000"/>
            <a:ext cx="3581400" cy="2389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2" name="Picture 4" descr="https://tse3-mm.cn.bing.net/th?id=OIP.M814d8a2172c33a65a950a36318a53958o0&amp;pid=15.1&amp;P=0&amp;w=232&amp;h=1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54" y="3810000"/>
            <a:ext cx="35814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9938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45</a:t>
            </a:r>
            <a:r>
              <a:rPr lang="en-US" altLang="zh-CN" baseline="30000" dirty="0"/>
              <a:t>th</a:t>
            </a:r>
            <a:r>
              <a:rPr lang="en-US" baseline="30000" dirty="0"/>
              <a:t> </a:t>
            </a:r>
            <a:r>
              <a:rPr lang="en-US" dirty="0"/>
              <a:t>– </a:t>
            </a:r>
            <a:r>
              <a:rPr lang="en-US" dirty="0" smtClean="0"/>
              <a:t>46</a:t>
            </a:r>
            <a:r>
              <a:rPr lang="en-US" baseline="30000" dirty="0" smtClean="0"/>
              <a:t>th</a:t>
            </a:r>
            <a:r>
              <a:rPr lang="en-US" dirty="0" smtClean="0"/>
              <a:t>  Floor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3"/>
          </p:nvPr>
        </p:nvSpPr>
        <p:spPr>
          <a:xfrm>
            <a:off x="4343400" y="1268760"/>
            <a:ext cx="4800600" cy="4857403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US" sz="1400" b="1" dirty="0"/>
              <a:t>Quick Western Comfort Food </a:t>
            </a:r>
            <a:r>
              <a:rPr lang="en-US" altLang="zh-CN" sz="1400" b="1" dirty="0"/>
              <a:t>M</a:t>
            </a:r>
            <a:r>
              <a:rPr lang="en-US" sz="1400" b="1" dirty="0"/>
              <a:t>eal </a:t>
            </a:r>
            <a:r>
              <a:rPr lang="en-US" sz="1400" b="1" dirty="0"/>
              <a:t>~ RMB 88; </a:t>
            </a:r>
            <a:endParaRPr lang="en-US" sz="1400" b="1" dirty="0" smtClean="0"/>
          </a:p>
          <a:p>
            <a:pPr>
              <a:lnSpc>
                <a:spcPct val="110000"/>
              </a:lnSpc>
            </a:pPr>
            <a:r>
              <a:rPr lang="en-US" sz="1400" b="1" dirty="0" smtClean="0"/>
              <a:t>including </a:t>
            </a:r>
            <a:r>
              <a:rPr lang="en-US" sz="1400" b="1" dirty="0"/>
              <a:t>1*Daily Soup, </a:t>
            </a:r>
            <a:endParaRPr lang="en-US" sz="1400" b="1" dirty="0" smtClean="0"/>
          </a:p>
          <a:p>
            <a:pPr>
              <a:lnSpc>
                <a:spcPct val="110000"/>
              </a:lnSpc>
            </a:pPr>
            <a:r>
              <a:rPr lang="en-US" sz="1400" b="1" dirty="0"/>
              <a:t> </a:t>
            </a:r>
            <a:r>
              <a:rPr lang="en-US" sz="1400" b="1" dirty="0" smtClean="0"/>
              <a:t>                1*Western </a:t>
            </a:r>
            <a:r>
              <a:rPr lang="en-US" sz="1400" b="1" dirty="0"/>
              <a:t>Snack Dish (6 selections)</a:t>
            </a:r>
          </a:p>
          <a:p>
            <a:pPr>
              <a:lnSpc>
                <a:spcPct val="110000"/>
              </a:lnSpc>
            </a:pPr>
            <a:r>
              <a:rPr lang="en-US" sz="1400" b="1" dirty="0"/>
              <a:t>Add another RMB 25 to include 1*drink (coffee/tea/chilled juices/</a:t>
            </a:r>
            <a:r>
              <a:rPr lang="en-US" sz="1400" b="1" dirty="0" err="1"/>
              <a:t>Tsing</a:t>
            </a:r>
            <a:r>
              <a:rPr lang="en-US" sz="1400" b="1" dirty="0"/>
              <a:t> Tao or soft drinks) </a:t>
            </a:r>
            <a:endParaRPr lang="en-US" sz="1400" b="1" dirty="0" smtClean="0"/>
          </a:p>
          <a:p>
            <a:pPr>
              <a:lnSpc>
                <a:spcPct val="110000"/>
              </a:lnSpc>
            </a:pPr>
            <a:r>
              <a:rPr lang="en-US" sz="1400" b="1" dirty="0" smtClean="0"/>
              <a:t>and </a:t>
            </a:r>
            <a:r>
              <a:rPr lang="en-US" sz="1400" b="1" dirty="0"/>
              <a:t>1 Dessert which also can be take-away</a:t>
            </a:r>
          </a:p>
          <a:p>
            <a:pPr marL="285750" indent="-285750">
              <a:lnSpc>
                <a:spcPct val="110000"/>
              </a:lnSpc>
              <a:buFont typeface="Arial" charset="0"/>
              <a:buChar char="•"/>
            </a:pPr>
            <a:r>
              <a:rPr lang="en-US" sz="1400" b="1" dirty="0"/>
              <a:t>Offer </a:t>
            </a:r>
            <a:r>
              <a:rPr lang="en-US" sz="1400" b="1" dirty="0"/>
              <a:t>available 7 </a:t>
            </a:r>
            <a:r>
              <a:rPr lang="en-US" sz="1400" b="1" dirty="0"/>
              <a:t>Days/Week</a:t>
            </a:r>
            <a:endParaRPr lang="en-US" sz="1400" b="1" dirty="0"/>
          </a:p>
          <a:p>
            <a:pPr marL="285750" indent="-285750">
              <a:buFont typeface="Arial" charset="0"/>
              <a:buChar char="•"/>
            </a:pPr>
            <a:endParaRPr lang="en-US" altLang="zh-CN" sz="1600" dirty="0" smtClean="0">
              <a:latin typeface="+mn-ea"/>
            </a:endParaRPr>
          </a:p>
          <a:p>
            <a:r>
              <a:rPr lang="zh-CN" altLang="en-US" sz="1400" dirty="0" smtClean="0">
                <a:latin typeface="+mn-ea"/>
              </a:rPr>
              <a:t>便捷西式简餐</a:t>
            </a:r>
            <a:r>
              <a:rPr lang="en-US" altLang="zh-CN" sz="1400" dirty="0" smtClean="0">
                <a:latin typeface="+mn-ea"/>
              </a:rPr>
              <a:t> </a:t>
            </a:r>
            <a:r>
              <a:rPr lang="zh-CN" altLang="en-US" sz="1400" dirty="0" smtClean="0">
                <a:latin typeface="+mn-ea"/>
              </a:rPr>
              <a:t>人民币 </a:t>
            </a:r>
            <a:r>
              <a:rPr lang="en-US" altLang="zh-CN" sz="1400" dirty="0" smtClean="0">
                <a:latin typeface="+mn-ea"/>
              </a:rPr>
              <a:t>88</a:t>
            </a:r>
            <a:r>
              <a:rPr lang="zh-CN" altLang="en-US" sz="1400" dirty="0" smtClean="0">
                <a:latin typeface="+mn-ea"/>
              </a:rPr>
              <a:t>元</a:t>
            </a:r>
            <a:endParaRPr lang="en-US" altLang="zh-CN" sz="1400" dirty="0" smtClean="0">
              <a:latin typeface="+mn-ea"/>
            </a:endParaRPr>
          </a:p>
          <a:p>
            <a:r>
              <a:rPr lang="zh-CN" altLang="en-US" sz="1400" dirty="0" smtClean="0">
                <a:latin typeface="+mn-ea"/>
              </a:rPr>
              <a:t>包含：</a:t>
            </a:r>
            <a:endParaRPr lang="en-US" altLang="zh-CN" sz="1400" dirty="0" smtClean="0">
              <a:latin typeface="+mn-ea"/>
            </a:endParaRPr>
          </a:p>
          <a:p>
            <a:r>
              <a:rPr lang="zh-CN" altLang="en-US" sz="1400" dirty="0" smtClean="0">
                <a:latin typeface="+mn-ea"/>
              </a:rPr>
              <a:t>每日</a:t>
            </a:r>
            <a:r>
              <a:rPr lang="zh-CN" altLang="en-US" sz="1400" dirty="0">
                <a:latin typeface="+mn-ea"/>
              </a:rPr>
              <a:t>精选</a:t>
            </a:r>
            <a:r>
              <a:rPr lang="zh-CN" altLang="en-US" sz="1400" dirty="0" smtClean="0">
                <a:latin typeface="+mn-ea"/>
              </a:rPr>
              <a:t>汤品一份</a:t>
            </a:r>
            <a:endParaRPr lang="en-US" altLang="zh-CN" sz="1400" dirty="0" smtClean="0">
              <a:latin typeface="+mn-ea"/>
            </a:endParaRPr>
          </a:p>
          <a:p>
            <a:r>
              <a:rPr lang="zh-CN" altLang="en-US" sz="1400" dirty="0" smtClean="0">
                <a:latin typeface="+mn-ea"/>
              </a:rPr>
              <a:t>西式小食（</a:t>
            </a:r>
            <a:r>
              <a:rPr lang="en-US" altLang="zh-CN" sz="1400" dirty="0" smtClean="0">
                <a:latin typeface="+mn-ea"/>
              </a:rPr>
              <a:t>6</a:t>
            </a:r>
            <a:r>
              <a:rPr lang="zh-CN" altLang="en-US" sz="1400" dirty="0">
                <a:latin typeface="+mn-ea"/>
              </a:rPr>
              <a:t>种</a:t>
            </a:r>
            <a:r>
              <a:rPr lang="zh-CN" altLang="en-US" sz="1400" dirty="0" smtClean="0">
                <a:latin typeface="+mn-ea"/>
              </a:rPr>
              <a:t>选择）</a:t>
            </a:r>
            <a:endParaRPr lang="en-US" altLang="zh-CN" sz="1400" dirty="0" smtClean="0">
              <a:latin typeface="+mn-ea"/>
            </a:endParaRPr>
          </a:p>
          <a:p>
            <a:r>
              <a:rPr lang="zh-CN" altLang="en-US" sz="1400" dirty="0" smtClean="0">
                <a:latin typeface="+mn-ea"/>
              </a:rPr>
              <a:t>另加人民币</a:t>
            </a:r>
            <a:r>
              <a:rPr lang="en-US" altLang="zh-CN" sz="1400" dirty="0" smtClean="0">
                <a:latin typeface="+mn-ea"/>
              </a:rPr>
              <a:t>25</a:t>
            </a:r>
            <a:r>
              <a:rPr lang="zh-CN" altLang="en-US" sz="1400" dirty="0" smtClean="0">
                <a:latin typeface="+mn-ea"/>
              </a:rPr>
              <a:t>元可包含</a:t>
            </a:r>
            <a:endParaRPr lang="en-US" altLang="zh-CN" sz="1400" dirty="0" smtClean="0">
              <a:latin typeface="+mn-ea"/>
            </a:endParaRPr>
          </a:p>
          <a:p>
            <a:r>
              <a:rPr lang="zh-CN" altLang="en-US" sz="1400" dirty="0">
                <a:latin typeface="+mn-ea"/>
              </a:rPr>
              <a:t>饮料一</a:t>
            </a:r>
            <a:r>
              <a:rPr lang="zh-CN" altLang="en-US" sz="1400" dirty="0" smtClean="0">
                <a:latin typeface="+mn-ea"/>
              </a:rPr>
              <a:t>份（咖啡</a:t>
            </a:r>
            <a:r>
              <a:rPr lang="en-US" altLang="zh-CN" sz="1400" dirty="0" smtClean="0">
                <a:latin typeface="+mn-ea"/>
              </a:rPr>
              <a:t>/</a:t>
            </a:r>
            <a:r>
              <a:rPr lang="zh-CN" altLang="en-US" sz="1400" dirty="0" smtClean="0">
                <a:latin typeface="+mn-ea"/>
              </a:rPr>
              <a:t>茶</a:t>
            </a:r>
            <a:r>
              <a:rPr lang="en-US" altLang="zh-CN" sz="1400" dirty="0" smtClean="0">
                <a:latin typeface="+mn-ea"/>
              </a:rPr>
              <a:t>/</a:t>
            </a:r>
            <a:r>
              <a:rPr lang="zh-CN" altLang="en-US" sz="1400" dirty="0" smtClean="0">
                <a:latin typeface="+mn-ea"/>
              </a:rPr>
              <a:t>冰冻果汁</a:t>
            </a:r>
            <a:r>
              <a:rPr lang="en-US" altLang="zh-CN" sz="1400" dirty="0" smtClean="0">
                <a:latin typeface="+mn-ea"/>
              </a:rPr>
              <a:t>/</a:t>
            </a:r>
            <a:r>
              <a:rPr lang="zh-CN" altLang="en-US" sz="1400" dirty="0" smtClean="0">
                <a:latin typeface="+mn-ea"/>
              </a:rPr>
              <a:t>青岛啤酒</a:t>
            </a:r>
            <a:r>
              <a:rPr lang="en-US" altLang="zh-CN" sz="1400" dirty="0" smtClean="0">
                <a:latin typeface="+mn-ea"/>
              </a:rPr>
              <a:t>/</a:t>
            </a:r>
            <a:r>
              <a:rPr lang="zh-CN" altLang="en-US" sz="1400" dirty="0" smtClean="0">
                <a:latin typeface="+mn-ea"/>
              </a:rPr>
              <a:t>软饮）</a:t>
            </a:r>
            <a:endParaRPr lang="en-US" altLang="zh-CN" sz="1400" dirty="0" smtClean="0">
              <a:latin typeface="+mn-ea"/>
            </a:endParaRPr>
          </a:p>
          <a:p>
            <a:r>
              <a:rPr lang="zh-CN" altLang="en-US" sz="1400" dirty="0">
                <a:latin typeface="+mn-ea"/>
              </a:rPr>
              <a:t>甜品一</a:t>
            </a:r>
            <a:r>
              <a:rPr lang="zh-CN" altLang="en-US" sz="1400" dirty="0" smtClean="0">
                <a:latin typeface="+mn-ea"/>
              </a:rPr>
              <a:t>份（可打包）</a:t>
            </a:r>
            <a:endParaRPr lang="en-US" altLang="zh-CN" sz="1400" dirty="0" smtClean="0">
              <a:latin typeface="+mn-ea"/>
            </a:endParaRPr>
          </a:p>
          <a:p>
            <a:r>
              <a:rPr lang="zh-CN" altLang="en-US" sz="1400" dirty="0">
                <a:latin typeface="+mn-ea"/>
              </a:rPr>
              <a:t>可使用</a:t>
            </a:r>
            <a:r>
              <a:rPr lang="zh-CN" altLang="en-US" sz="1400" dirty="0" smtClean="0">
                <a:latin typeface="+mn-ea"/>
              </a:rPr>
              <a:t>日期：一周七天</a:t>
            </a:r>
            <a:endParaRPr lang="en-US" sz="1400" dirty="0">
              <a:latin typeface="+mn-ea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64112"/>
            <a:ext cx="2133600" cy="841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756" name="Picture 18" descr="C:\Documents and Settings\nga\My Documents\t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74928"/>
            <a:ext cx="3805220" cy="2337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86200"/>
            <a:ext cx="380522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9940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45</a:t>
            </a:r>
            <a:r>
              <a:rPr lang="en-US" baseline="30000" dirty="0" smtClean="0"/>
              <a:t>th</a:t>
            </a:r>
            <a:r>
              <a:rPr lang="en-US" dirty="0" smtClean="0"/>
              <a:t> Floor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3"/>
          </p:nvPr>
        </p:nvSpPr>
        <p:spPr>
          <a:xfrm>
            <a:off x="4343400" y="1268760"/>
            <a:ext cx="4800600" cy="4857403"/>
          </a:xfrm>
        </p:spPr>
        <p:txBody>
          <a:bodyPr/>
          <a:lstStyle/>
          <a:p>
            <a:r>
              <a:rPr lang="en-US" sz="1400" b="1" dirty="0"/>
              <a:t>Quick Lunch Buffet ~ RMB 158 as per InterContinental </a:t>
            </a:r>
            <a:endParaRPr lang="en-US" sz="1400" b="1" dirty="0" smtClean="0"/>
          </a:p>
          <a:p>
            <a:r>
              <a:rPr lang="en-US" sz="1400" b="1" dirty="0" smtClean="0"/>
              <a:t>Standard </a:t>
            </a:r>
            <a:r>
              <a:rPr lang="en-US" sz="1400" b="1" dirty="0"/>
              <a:t>Lunch Buffet @ RMB 219.21</a:t>
            </a:r>
          </a:p>
          <a:p>
            <a:r>
              <a:rPr lang="en-US" sz="1400" b="1" dirty="0"/>
              <a:t>* Offer available from Monday - Friday </a:t>
            </a:r>
          </a:p>
          <a:p>
            <a:endParaRPr lang="en-US" sz="1400" b="1" dirty="0"/>
          </a:p>
          <a:p>
            <a:r>
              <a:rPr lang="en-US" sz="1400" b="1" dirty="0"/>
              <a:t>All above prices are including VAT and Service Charges</a:t>
            </a:r>
            <a:r>
              <a:rPr lang="en-US" sz="1400" b="1" dirty="0"/>
              <a:t>.</a:t>
            </a:r>
          </a:p>
          <a:p>
            <a:endParaRPr lang="en-US" dirty="0">
              <a:latin typeface="+mn-ea"/>
            </a:endParaRPr>
          </a:p>
          <a:p>
            <a:r>
              <a:rPr lang="zh-CN" altLang="en-US" sz="1400" dirty="0" smtClean="0">
                <a:latin typeface="+mn-ea"/>
              </a:rPr>
              <a:t>便捷自助午餐：人民币</a:t>
            </a:r>
            <a:r>
              <a:rPr lang="en-US" altLang="zh-CN" sz="1400" dirty="0" smtClean="0">
                <a:latin typeface="+mn-ea"/>
              </a:rPr>
              <a:t>158</a:t>
            </a:r>
            <a:r>
              <a:rPr lang="zh-CN" altLang="en-US" sz="1400" dirty="0" smtClean="0">
                <a:latin typeface="+mn-ea"/>
              </a:rPr>
              <a:t>元</a:t>
            </a:r>
            <a:r>
              <a:rPr lang="en-US" altLang="zh-CN" sz="1400" dirty="0" smtClean="0">
                <a:latin typeface="+mn-ea"/>
              </a:rPr>
              <a:t>/</a:t>
            </a:r>
            <a:r>
              <a:rPr lang="zh-CN" altLang="en-US" sz="1400" dirty="0" smtClean="0">
                <a:latin typeface="+mn-ea"/>
              </a:rPr>
              <a:t>位</a:t>
            </a:r>
            <a:endParaRPr lang="en-US" altLang="zh-CN" sz="1400" dirty="0" smtClean="0">
              <a:latin typeface="+mn-ea"/>
            </a:endParaRPr>
          </a:p>
          <a:p>
            <a:r>
              <a:rPr lang="zh-CN" altLang="en-US" sz="1400" dirty="0" smtClean="0">
                <a:latin typeface="+mn-ea"/>
              </a:rPr>
              <a:t>洲际</a:t>
            </a:r>
            <a:r>
              <a:rPr lang="zh-CN" altLang="en-US" sz="1400" dirty="0" smtClean="0">
                <a:latin typeface="+mn-ea"/>
              </a:rPr>
              <a:t>标准自助午餐价值人民币</a:t>
            </a:r>
            <a:r>
              <a:rPr lang="en-US" altLang="zh-CN" sz="1400" dirty="0" smtClean="0">
                <a:latin typeface="+mn-ea"/>
              </a:rPr>
              <a:t>219.21</a:t>
            </a:r>
            <a:r>
              <a:rPr lang="zh-CN" altLang="en-US" sz="1400" dirty="0" smtClean="0">
                <a:latin typeface="+mn-ea"/>
              </a:rPr>
              <a:t>元</a:t>
            </a:r>
            <a:endParaRPr lang="en-US" altLang="zh-CN" sz="1400" dirty="0" smtClean="0">
              <a:latin typeface="+mn-ea"/>
            </a:endParaRPr>
          </a:p>
          <a:p>
            <a:r>
              <a:rPr lang="zh-CN" altLang="en-US" sz="1400" dirty="0" smtClean="0">
                <a:latin typeface="+mn-ea"/>
              </a:rPr>
              <a:t>可使用时间：每周一至周五</a:t>
            </a:r>
            <a:endParaRPr lang="en-US" altLang="zh-CN" sz="1400" dirty="0" smtClean="0">
              <a:latin typeface="+mn-ea"/>
            </a:endParaRPr>
          </a:p>
          <a:p>
            <a:endParaRPr lang="en-US" altLang="zh-CN" sz="1400" dirty="0">
              <a:latin typeface="+mn-ea"/>
            </a:endParaRPr>
          </a:p>
          <a:p>
            <a:r>
              <a:rPr lang="zh-CN" altLang="en-US" sz="1400" dirty="0" smtClean="0">
                <a:latin typeface="+mn-ea"/>
              </a:rPr>
              <a:t>以上价格包含增值税和服务费</a:t>
            </a:r>
            <a:endParaRPr lang="en-US" altLang="zh-CN" sz="1400" dirty="0" smtClean="0">
              <a:latin typeface="+mn-ea"/>
            </a:endParaRPr>
          </a:p>
          <a:p>
            <a:endParaRPr lang="en-US" dirty="0">
              <a:latin typeface="+mn-ea"/>
            </a:endParaRPr>
          </a:p>
          <a:p>
            <a:endParaRPr lang="en-US" dirty="0">
              <a:latin typeface="+mn-ea"/>
            </a:endParaRPr>
          </a:p>
          <a:p>
            <a:endParaRPr lang="en-US" dirty="0">
              <a:latin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22616"/>
            <a:ext cx="2971800" cy="722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5779" name="Picture 1" descr="Horizon Caf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08" y="1160060"/>
            <a:ext cx="3749222" cy="246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1" name="Picture 5" descr="http://www.fnetravel.com/english/nanjinghotels/intercontinentalnanjing/Intercontinental-nanjing-facilities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28" y="3733800"/>
            <a:ext cx="3724201" cy="2505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2597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47</a:t>
            </a:r>
            <a:r>
              <a:rPr lang="en-US" baseline="30000" dirty="0" smtClean="0"/>
              <a:t>th</a:t>
            </a:r>
            <a:r>
              <a:rPr lang="en-US" dirty="0" smtClean="0"/>
              <a:t> Floor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3"/>
          </p:nvPr>
        </p:nvSpPr>
        <p:spPr>
          <a:xfrm>
            <a:off x="4495800" y="1238597"/>
            <a:ext cx="4387337" cy="4857403"/>
          </a:xfrm>
        </p:spPr>
        <p:txBody>
          <a:bodyPr/>
          <a:lstStyle/>
          <a:p>
            <a:r>
              <a:rPr lang="en-US" altLang="zh-CN" sz="1400" b="1" dirty="0"/>
              <a:t>Dim sum set menu A </a:t>
            </a:r>
            <a:endParaRPr lang="en-US" altLang="zh-CN" sz="1400" b="1" dirty="0"/>
          </a:p>
          <a:p>
            <a:r>
              <a:rPr lang="en-US" altLang="zh-CN" sz="1400" b="1" dirty="0"/>
              <a:t>RMB78 </a:t>
            </a:r>
            <a:r>
              <a:rPr lang="en-US" altLang="zh-CN" sz="1400" b="1" dirty="0"/>
              <a:t>per person</a:t>
            </a:r>
          </a:p>
          <a:p>
            <a:endParaRPr lang="en-US" altLang="zh-CN" sz="1400" b="1" dirty="0"/>
          </a:p>
          <a:p>
            <a:r>
              <a:rPr lang="en-US" altLang="zh-CN" sz="1400" b="1" dirty="0"/>
              <a:t>Dim </a:t>
            </a:r>
            <a:r>
              <a:rPr lang="en-US" altLang="zh-CN" sz="1400" b="1" dirty="0"/>
              <a:t>sum set menu B </a:t>
            </a:r>
            <a:endParaRPr lang="en-US" altLang="zh-CN" sz="1400" b="1" dirty="0"/>
          </a:p>
          <a:p>
            <a:r>
              <a:rPr lang="en-US" altLang="zh-CN" sz="1400" b="1" dirty="0"/>
              <a:t>RMB128 </a:t>
            </a:r>
            <a:r>
              <a:rPr lang="en-US" altLang="zh-CN" sz="1400" b="1" dirty="0"/>
              <a:t>per person</a:t>
            </a:r>
          </a:p>
          <a:p>
            <a:endParaRPr lang="en-US" altLang="zh-CN" sz="1400" b="1" dirty="0"/>
          </a:p>
          <a:p>
            <a:r>
              <a:rPr lang="en-US" altLang="zh-CN" sz="1400" b="1" dirty="0"/>
              <a:t>Good </a:t>
            </a:r>
            <a:r>
              <a:rPr lang="en-US" altLang="zh-CN" sz="1400" b="1" dirty="0"/>
              <a:t>for 3 </a:t>
            </a:r>
            <a:r>
              <a:rPr lang="en-US" altLang="zh-CN" sz="1400" b="1" dirty="0" err="1"/>
              <a:t>pax</a:t>
            </a:r>
            <a:r>
              <a:rPr lang="en-US" altLang="zh-CN" sz="1400" b="1" dirty="0"/>
              <a:t> and above</a:t>
            </a:r>
          </a:p>
          <a:p>
            <a:endParaRPr lang="en-US" altLang="zh-CN" dirty="0" smtClean="0">
              <a:latin typeface="+mn-ea"/>
            </a:endParaRPr>
          </a:p>
          <a:p>
            <a:endParaRPr lang="en-US" altLang="zh-CN" dirty="0" smtClean="0">
              <a:latin typeface="+mn-ea"/>
            </a:endParaRPr>
          </a:p>
          <a:p>
            <a:r>
              <a:rPr lang="zh-CN" altLang="en-US" sz="1400" dirty="0">
                <a:latin typeface="+mn-ea"/>
              </a:rPr>
              <a:t>会议</a:t>
            </a:r>
            <a:r>
              <a:rPr lang="zh-CN" altLang="en-US" sz="1400" dirty="0">
                <a:latin typeface="+mn-ea"/>
              </a:rPr>
              <a:t>点心</a:t>
            </a:r>
            <a:r>
              <a:rPr lang="en-US" sz="1400" dirty="0">
                <a:latin typeface="+mn-ea"/>
              </a:rPr>
              <a:t>A</a:t>
            </a:r>
            <a:r>
              <a:rPr lang="zh-CN" altLang="en-US" sz="1400" dirty="0">
                <a:latin typeface="+mn-ea"/>
              </a:rPr>
              <a:t>套餐</a:t>
            </a:r>
            <a:r>
              <a:rPr lang="en-US" sz="1400" dirty="0">
                <a:latin typeface="+mn-ea"/>
              </a:rPr>
              <a:t>   78/</a:t>
            </a:r>
            <a:r>
              <a:rPr lang="zh-CN" altLang="en-US" sz="1400" dirty="0">
                <a:latin typeface="+mn-ea"/>
              </a:rPr>
              <a:t>位 </a:t>
            </a:r>
            <a:endParaRPr lang="en-US" altLang="zh-CN" sz="1400" dirty="0">
              <a:latin typeface="+mn-ea"/>
            </a:endParaRPr>
          </a:p>
          <a:p>
            <a:r>
              <a:rPr lang="zh-CN" altLang="en-US" sz="1400" dirty="0">
                <a:latin typeface="+mn-ea"/>
              </a:rPr>
              <a:t>会议点心</a:t>
            </a:r>
            <a:r>
              <a:rPr lang="en-US" sz="1400" dirty="0">
                <a:latin typeface="+mn-ea"/>
              </a:rPr>
              <a:t>B</a:t>
            </a:r>
            <a:r>
              <a:rPr lang="zh-CN" altLang="en-US" sz="1400" dirty="0">
                <a:latin typeface="+mn-ea"/>
              </a:rPr>
              <a:t>套餐</a:t>
            </a:r>
            <a:r>
              <a:rPr lang="en-US" sz="1400" dirty="0">
                <a:latin typeface="+mn-ea"/>
              </a:rPr>
              <a:t>  128/</a:t>
            </a:r>
            <a:r>
              <a:rPr lang="zh-CN" altLang="en-US" sz="1400" dirty="0">
                <a:latin typeface="+mn-ea"/>
              </a:rPr>
              <a:t>位</a:t>
            </a:r>
            <a:endParaRPr lang="en-US" altLang="zh-CN" sz="1400" dirty="0">
              <a:latin typeface="+mn-ea"/>
            </a:endParaRPr>
          </a:p>
          <a:p>
            <a:r>
              <a:rPr lang="zh-CN" altLang="en-US" sz="1400" dirty="0">
                <a:latin typeface="+mn-ea"/>
              </a:rPr>
              <a:t>建议三人或以上选择</a:t>
            </a:r>
            <a:endParaRPr lang="en-US" altLang="zh-CN" sz="1400" dirty="0">
              <a:latin typeface="+mn-ea"/>
            </a:endParaRPr>
          </a:p>
          <a:p>
            <a:endParaRPr lang="en-US" altLang="zh-CN" sz="1400" dirty="0" smtClean="0">
              <a:latin typeface="+mn-ea"/>
            </a:endParaRPr>
          </a:p>
          <a:p>
            <a:endParaRPr lang="en-US" sz="1400" dirty="0">
              <a:latin typeface="+mn-ea"/>
            </a:endParaRPr>
          </a:p>
          <a:p>
            <a:endParaRPr lang="en-US" sz="1400" dirty="0">
              <a:latin typeface="+mn-ea"/>
            </a:endParaRPr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43218"/>
            <a:ext cx="609600" cy="861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6803" name="Picture 9" descr="Horizon Caf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43000"/>
            <a:ext cx="3962399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5" name="Picture 5" descr="https://tse2-mm.cn.bing.net/th?id=OIP.Mbec07d67c347ba6ef31dab0915049147o0&amp;pid=15.1&amp;P=0&amp;w=251&amp;h=16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10000"/>
            <a:ext cx="3962399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5746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76</a:t>
            </a:r>
            <a:r>
              <a:rPr lang="en-US" baseline="30000" dirty="0" smtClean="0"/>
              <a:t>th</a:t>
            </a:r>
            <a:r>
              <a:rPr lang="en-US" dirty="0" smtClean="0"/>
              <a:t> Floor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Date if required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Private and confidential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zh-CN" sz="1400" b="1" dirty="0"/>
              <a:t>Set menu for 5 to 6 </a:t>
            </a:r>
            <a:r>
              <a:rPr lang="en-US" altLang="zh-CN" sz="1400" b="1"/>
              <a:t>persons </a:t>
            </a:r>
            <a:endParaRPr lang="en-US" altLang="zh-CN" sz="1400" b="1" smtClean="0"/>
          </a:p>
          <a:p>
            <a:r>
              <a:rPr lang="en-US" altLang="zh-CN" sz="1400" b="1" smtClean="0"/>
              <a:t>RMB1288/set</a:t>
            </a:r>
            <a:endParaRPr lang="en-US" altLang="zh-CN" sz="1400" b="1" dirty="0"/>
          </a:p>
          <a:p>
            <a:endParaRPr lang="en-US" altLang="zh-CN" dirty="0"/>
          </a:p>
          <a:p>
            <a:r>
              <a:rPr lang="zh-CN" altLang="en-US" sz="1400" dirty="0">
                <a:latin typeface="+mn-ea"/>
              </a:rPr>
              <a:t>会议</a:t>
            </a:r>
            <a:r>
              <a:rPr lang="zh-CN" altLang="en-US" sz="1400" dirty="0">
                <a:latin typeface="+mn-ea"/>
              </a:rPr>
              <a:t>用餐</a:t>
            </a:r>
            <a:r>
              <a:rPr lang="en-US" sz="1400" dirty="0">
                <a:latin typeface="+mn-ea"/>
              </a:rPr>
              <a:t>   5-6</a:t>
            </a:r>
            <a:r>
              <a:rPr lang="zh-CN" altLang="en-US" sz="1400" dirty="0">
                <a:latin typeface="+mn-ea"/>
              </a:rPr>
              <a:t>人</a:t>
            </a:r>
            <a:r>
              <a:rPr lang="en-US" sz="1400" dirty="0">
                <a:latin typeface="+mn-ea"/>
              </a:rPr>
              <a:t>    1288/</a:t>
            </a:r>
            <a:r>
              <a:rPr lang="zh-CN" altLang="en-US" sz="1400" dirty="0">
                <a:latin typeface="+mn-ea"/>
              </a:rPr>
              <a:t>桌</a:t>
            </a:r>
            <a:endParaRPr lang="en-US" altLang="zh-CN" sz="1400" dirty="0">
              <a:latin typeface="+mn-ea"/>
            </a:endParaRPr>
          </a:p>
          <a:p>
            <a:endParaRPr lang="en-US" dirty="0"/>
          </a:p>
          <a:p>
            <a:endParaRPr lang="en-US" dirty="0"/>
          </a:p>
        </p:txBody>
      </p:sp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399" y="152400"/>
            <a:ext cx="46778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7827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33500"/>
            <a:ext cx="383802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73040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Date if required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Private and confidential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32612-AE5F-4D8E-891E-ED4E92FAEE01}" type="slidenum">
              <a:rPr lang="en-GB" smtClean="0"/>
              <a:pPr/>
              <a:t>8</a:t>
            </a:fld>
            <a:endParaRPr lang="en-GB" dirty="0"/>
          </a:p>
        </p:txBody>
      </p:sp>
      <p:pic>
        <p:nvPicPr>
          <p:cNvPr id="75780" name="Picture 4" descr="http://tse1.mm.bing.net/th?&amp;id=OIP.M8aeb2f4517b2434b4a48dcf8dc186bf7H0&amp;w=300&amp;h=276&amp;c=0&amp;pid=1.9&amp;rs=0&amp;p=0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019033"/>
            <a:ext cx="5181600" cy="476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9136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21047&quot;&gt;&lt;version val=&quot;22233&quot;/&gt;&lt;CPresentation id=&quot;1&quot;&gt;&lt;m_precDefaultNumber&gt;&lt;m_chMinusSymbol&gt;-&lt;/m_chMinusSymbol&gt;&lt;m_chDecimalSymbol17909&gt;,&lt;/m_chDecimalSymbol17909&gt;&lt;m_nGroupingDigits17909 val=&quot;3&quot;/&gt;&lt;m_chGroupingSymbol17909&gt;.&lt;/m_chGroupingSymbol17909&gt;&lt;/m_precDefaultNumber&gt;&lt;m_precDefaultPercent&gt;&lt;m_chMinusSymbol&gt;-&lt;/m_chMinusSymbol&gt;&lt;m_nDecimalDigits17909 val=&quot;0&quot;/&gt;&lt;m_chDecimalSymbol17909&gt;,&lt;/m_chDecimalSymbol17909&gt;&lt;m_nGroupingDigits17909 val=&quot;3&quot;/&gt;&lt;m_chGroupingSymbol17909&gt;.&lt;/m_chGroupingSymbol17909&gt;&lt;m_strSuffix17909&gt;%&lt;/m_strSuffix17909&gt;&lt;/m_precDefaultPercent&gt;&lt;m_precDefaultDate&gt;&lt;m_strFormatTime&gt;%#m/%#d/%Y&lt;/m_strFormatTime&gt;&lt;/m_precDefaultDate&gt;&lt;m_precDefaultYear/&gt;&lt;m_precDefaultQuarter/&gt;&lt;m_precDefaultMonth/&gt;&lt;m_precDefaultWeek/&gt;&lt;m_precDefaultDay/&gt;&lt;m_mruColor&gt;&lt;m_vecMRU length=&quot;4&quot;&gt;&lt;elem m_fUsage=&quot;1.38510000000000000000E+000&quot;&gt;&lt;m_ppcolschidx val=&quot;0&quot;/&gt;&lt;m_rgb r=&quot;16&quot; g=&quot;b8&quot; b=&quot;1f&quot;/&gt;&lt;m_nBrightness val=&quot;0&quot;/&gt;&lt;/elem&gt;&lt;elem m_fUsage=&quot;1.00000000000000000000E+000&quot;&gt;&lt;m_ppcolschidx val=&quot;0&quot;/&gt;&lt;m_rgb r=&quot;ac&quot; g=&quot;6&quot; b=&quot;66&quot;/&gt;&lt;m_nBrightness val=&quot;0&quot;/&gt;&lt;/elem&gt;&lt;elem m_fUsage=&quot;9.00000000000000020000E-001&quot;&gt;&lt;m_ppcolschidx val=&quot;0&quot;/&gt;&lt;m_rgb r=&quot;fe&quot; g=&quot;9b&quot; b=&quot;7&quot;/&gt;&lt;m_nBrightness val=&quot;0&quot;/&gt;&lt;/elem&gt;&lt;elem m_fUsage=&quot;8.10000000000000050000E-001&quot;&gt;&lt;m_ppcolschidx val=&quot;0&quot;/&gt;&lt;m_rgb r=&quot;fe&quot; g=&quot;a7&quot; b=&quot;25&quot;/&gt;&lt;m_nBrightness val=&quot;0&quot;/&gt;&lt;/elem&gt;&lt;/m_vecMRU&gt;&lt;/m_mruColor&gt;&lt;m_eweekdayFirstOfWeek val=&quot;1&quot;/&gt;&lt;m_eweekdayFirstOfWorkweek val=&quot;2&quot;/&gt;&lt;m_eweekdayFirstOfWeekend val=&quot;7&quot;/&gt;&lt;/CPresentation&gt;&lt;/root&gt;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HG_FOOTER" val="Watermark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HG_FOOTER" val="Watermark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HG_FOOTER" val="Watermark"/>
</p:tagLst>
</file>

<file path=ppt/theme/theme1.xml><?xml version="1.0" encoding="utf-8"?>
<a:theme xmlns:a="http://schemas.openxmlformats.org/drawingml/2006/main" name="IHG template">
  <a:themeElements>
    <a:clrScheme name="IHG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707372"/>
      </a:accent1>
      <a:accent2>
        <a:srgbClr val="D71920"/>
      </a:accent2>
      <a:accent3>
        <a:srgbClr val="D96932"/>
      </a:accent3>
      <a:accent4>
        <a:srgbClr val="D21D8E"/>
      </a:accent4>
      <a:accent5>
        <a:srgbClr val="00BBE7"/>
      </a:accent5>
      <a:accent6>
        <a:srgbClr val="CEDE54"/>
      </a:accent6>
      <a:hlink>
        <a:srgbClr val="00597C"/>
      </a:hlink>
      <a:folHlink>
        <a:srgbClr val="571067"/>
      </a:folHlink>
    </a:clrScheme>
    <a:fontScheme name="IHG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D7192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D7192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rgbClr val="D71920"/>
          </a:solidFill>
        </a:ln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Body To-View">
  <a:themeElements>
    <a:clrScheme name="IHG">
      <a:dk1>
        <a:srgbClr val="737272"/>
      </a:dk1>
      <a:lt1>
        <a:srgbClr val="FFFFFF"/>
      </a:lt1>
      <a:dk2>
        <a:srgbClr val="FFFFFF"/>
      </a:dk2>
      <a:lt2>
        <a:srgbClr val="000012"/>
      </a:lt2>
      <a:accent1>
        <a:srgbClr val="912887"/>
      </a:accent1>
      <a:accent2>
        <a:srgbClr val="F09600"/>
      </a:accent2>
      <a:accent3>
        <a:srgbClr val="D20005"/>
      </a:accent3>
      <a:accent4>
        <a:srgbClr val="E15514"/>
      </a:accent4>
      <a:accent5>
        <a:srgbClr val="C7ACC3"/>
      </a:accent5>
      <a:accent6>
        <a:srgbClr val="D98700"/>
      </a:accent6>
      <a:hlink>
        <a:srgbClr val="D20005"/>
      </a:hlink>
      <a:folHlink>
        <a:srgbClr val="E15514"/>
      </a:folHlink>
    </a:clrScheme>
    <a:fontScheme name="Body To-View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600" b="0" i="0" u="none" strike="noStrike" cap="none" normalizeH="0" baseline="0" dirty="0" err="1" smtClean="0">
            <a:ln>
              <a:noFill/>
            </a:ln>
            <a:solidFill>
              <a:schemeClr val="bg2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Body To-View 1">
        <a:dk1>
          <a:srgbClr val="000012"/>
        </a:dk1>
        <a:lt1>
          <a:srgbClr val="FFFFFF"/>
        </a:lt1>
        <a:dk2>
          <a:srgbClr val="FFFFFF"/>
        </a:dk2>
        <a:lt2>
          <a:srgbClr val="737272"/>
        </a:lt2>
        <a:accent1>
          <a:srgbClr val="912887"/>
        </a:accent1>
        <a:accent2>
          <a:srgbClr val="F09600"/>
        </a:accent2>
        <a:accent3>
          <a:srgbClr val="FFFFFF"/>
        </a:accent3>
        <a:accent4>
          <a:srgbClr val="00000E"/>
        </a:accent4>
        <a:accent5>
          <a:srgbClr val="C7ACC3"/>
        </a:accent5>
        <a:accent6>
          <a:srgbClr val="D98700"/>
        </a:accent6>
        <a:hlink>
          <a:srgbClr val="D20005"/>
        </a:hlink>
        <a:folHlink>
          <a:srgbClr val="E1551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Body To-READ Shaded">
  <a:themeElements>
    <a:clrScheme name="IHG">
      <a:dk1>
        <a:srgbClr val="737272"/>
      </a:dk1>
      <a:lt1>
        <a:srgbClr val="FFFFFF"/>
      </a:lt1>
      <a:dk2>
        <a:srgbClr val="FFFFFF"/>
      </a:dk2>
      <a:lt2>
        <a:srgbClr val="000012"/>
      </a:lt2>
      <a:accent1>
        <a:srgbClr val="912887"/>
      </a:accent1>
      <a:accent2>
        <a:srgbClr val="F09600"/>
      </a:accent2>
      <a:accent3>
        <a:srgbClr val="D20005"/>
      </a:accent3>
      <a:accent4>
        <a:srgbClr val="E15514"/>
      </a:accent4>
      <a:accent5>
        <a:srgbClr val="C7ACC3"/>
      </a:accent5>
      <a:accent6>
        <a:srgbClr val="D98700"/>
      </a:accent6>
      <a:hlink>
        <a:srgbClr val="D20005"/>
      </a:hlink>
      <a:folHlink>
        <a:srgbClr val="E15514"/>
      </a:folHlink>
    </a:clrScheme>
    <a:fontScheme name="Body To-READ Shaded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600" b="0" i="0" u="none" strike="noStrike" cap="none" normalizeH="0" baseline="0" dirty="0" err="1" smtClean="0">
            <a:ln>
              <a:noFill/>
            </a:ln>
            <a:solidFill>
              <a:schemeClr val="bg2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Body To-READ Shaded 1">
        <a:dk1>
          <a:srgbClr val="000012"/>
        </a:dk1>
        <a:lt1>
          <a:srgbClr val="FFFFFF"/>
        </a:lt1>
        <a:dk2>
          <a:srgbClr val="FFFFFF"/>
        </a:dk2>
        <a:lt2>
          <a:srgbClr val="737272"/>
        </a:lt2>
        <a:accent1>
          <a:srgbClr val="912887"/>
        </a:accent1>
        <a:accent2>
          <a:srgbClr val="F09600"/>
        </a:accent2>
        <a:accent3>
          <a:srgbClr val="FFFFFF"/>
        </a:accent3>
        <a:accent4>
          <a:srgbClr val="00000E"/>
        </a:accent4>
        <a:accent5>
          <a:srgbClr val="C7ACC3"/>
        </a:accent5>
        <a:accent6>
          <a:srgbClr val="D98700"/>
        </a:accent6>
        <a:hlink>
          <a:srgbClr val="D20005"/>
        </a:hlink>
        <a:folHlink>
          <a:srgbClr val="E1551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46358</TotalTime>
  <Words>364</Words>
  <Application>Microsoft Office PowerPoint</Application>
  <PresentationFormat>全屏显示(4:3)</PresentationFormat>
  <Paragraphs>95</Paragraphs>
  <Slides>8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IHG template</vt:lpstr>
      <vt:lpstr>Body To-View</vt:lpstr>
      <vt:lpstr>Body To-READ Shaded</vt:lpstr>
      <vt:lpstr>think-cell Slide</vt:lpstr>
      <vt:lpstr>Event F&amp;B location  </vt:lpstr>
      <vt:lpstr>1st Floor </vt:lpstr>
      <vt:lpstr>7th Floor</vt:lpstr>
      <vt:lpstr>45th – 46th  Floor </vt:lpstr>
      <vt:lpstr>45th Floor </vt:lpstr>
      <vt:lpstr>47th Floor </vt:lpstr>
      <vt:lpstr>76th Floor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appears here over a maximum of two lines</dc:title>
  <dc:creator>Peter Chan</dc:creator>
  <cp:lastModifiedBy>Edwina Huang</cp:lastModifiedBy>
  <cp:revision>809</cp:revision>
  <cp:lastPrinted>2016-03-09T14:55:17Z</cp:lastPrinted>
  <dcterms:created xsi:type="dcterms:W3CDTF">2013-07-12T03:56:32Z</dcterms:created>
  <dcterms:modified xsi:type="dcterms:W3CDTF">2016-05-17T07:01:30Z</dcterms:modified>
</cp:coreProperties>
</file>