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MultiRelay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Multi-path Relay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Yuying Zhang</a:t>
            </a:r>
          </a:p>
          <a:p>
            <a:r>
              <a:rPr lang="en-US" dirty="0"/>
              <a:t>China Telecom</a:t>
            </a:r>
          </a:p>
          <a:p>
            <a:r>
              <a:rPr lang="en-US" dirty="0" err="1"/>
              <a:t>MultiRelay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</a:t>
            </a:r>
            <a:r>
              <a:rPr lang="en-US" altLang="zh-CN" b="1" dirty="0"/>
              <a:t>2420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#99e</a:t>
            </a:r>
          </a:p>
          <a:p>
            <a:r>
              <a:rPr lang="en-GB" sz="1200" b="1" dirty="0"/>
              <a:t>Electronic Meeting, </a:t>
            </a:r>
            <a:r>
              <a:rPr lang="en-GB" altLang="zh-CN" sz="1200" b="1" dirty="0"/>
              <a:t>22 August – 1 September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MultiRelay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WID agreed</a:t>
            </a:r>
          </a:p>
          <a:p>
            <a:pPr lvl="1">
              <a:defRPr/>
            </a:pPr>
            <a:r>
              <a:rPr lang="en-GB" dirty="0"/>
              <a:t>1 CR to </a:t>
            </a:r>
            <a:r>
              <a:rPr lang="en-US" altLang="zh-CN"/>
              <a:t>TS </a:t>
            </a:r>
            <a:r>
              <a:rPr lang="en-GB"/>
              <a:t>22.261 </a:t>
            </a:r>
            <a:r>
              <a:rPr lang="en-GB" dirty="0"/>
              <a:t>agreed</a:t>
            </a:r>
          </a:p>
          <a:p>
            <a:pPr lvl="2">
              <a:defRPr/>
            </a:pPr>
            <a:r>
              <a:rPr lang="en-GB" dirty="0"/>
              <a:t>To </a:t>
            </a:r>
            <a:r>
              <a:rPr lang="en-US" dirty="0"/>
              <a:t>add requirements on network managed multi-path indirect network connection</a:t>
            </a:r>
            <a:endParaRPr lang="en-GB" dirty="0"/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MultiRelay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SA#97e (09/2022)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SA1#99e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S1-222353</a:t>
            </a:r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157</TotalTime>
  <Words>118</Words>
  <Application>Microsoft Office PowerPoint</Application>
  <PresentationFormat>全屏显示(4:3)</PresentationFormat>
  <Paragraphs>30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MultiRelay Status Update Multi-path Relay</vt:lpstr>
      <vt:lpstr>MultiRelay Progress</vt:lpstr>
      <vt:lpstr>MultiRelay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China Telecom r6</cp:lastModifiedBy>
  <cp:revision>345</cp:revision>
  <cp:lastPrinted>2000-01-14T10:02:55Z</cp:lastPrinted>
  <dcterms:created xsi:type="dcterms:W3CDTF">1999-11-22T09:19:47Z</dcterms:created>
  <dcterms:modified xsi:type="dcterms:W3CDTF">2022-09-02T04:27:56Z</dcterms:modified>
  <cp:category>Presentation</cp:category>
</cp:coreProperties>
</file>